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i-FI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E8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2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9C21C-7AA4-AB43-8E28-8D43D4C788DC}" type="datetimeFigureOut">
              <a:rPr lang="fi-FI" smtClean="0"/>
              <a:t>23.2.2014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DB827-7545-5140-86AF-F411818B41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45694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9C21C-7AA4-AB43-8E28-8D43D4C788DC}" type="datetimeFigureOut">
              <a:rPr lang="fi-FI" smtClean="0"/>
              <a:t>23.2.2014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DB827-7545-5140-86AF-F411818B41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65191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untainen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9C21C-7AA4-AB43-8E28-8D43D4C788DC}" type="datetimeFigureOut">
              <a:rPr lang="fi-FI" smtClean="0"/>
              <a:t>23.2.2014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DB827-7545-5140-86AF-F411818B41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25693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9C21C-7AA4-AB43-8E28-8D43D4C788DC}" type="datetimeFigureOut">
              <a:rPr lang="fi-FI" smtClean="0"/>
              <a:t>23.2.2014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DB827-7545-5140-86AF-F411818B41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77373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9C21C-7AA4-AB43-8E28-8D43D4C788DC}" type="datetimeFigureOut">
              <a:rPr lang="fi-FI" smtClean="0"/>
              <a:t>23.2.2014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DB827-7545-5140-86AF-F411818B41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20502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9C21C-7AA4-AB43-8E28-8D43D4C788DC}" type="datetimeFigureOut">
              <a:rPr lang="fi-FI" smtClean="0"/>
              <a:t>23.2.2014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DB827-7545-5140-86AF-F411818B41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20790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9C21C-7AA4-AB43-8E28-8D43D4C788DC}" type="datetimeFigureOut">
              <a:rPr lang="fi-FI" smtClean="0"/>
              <a:t>23.2.2014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DB827-7545-5140-86AF-F411818B41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37644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9C21C-7AA4-AB43-8E28-8D43D4C788DC}" type="datetimeFigureOut">
              <a:rPr lang="fi-FI" smtClean="0"/>
              <a:t>23.2.2014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DB827-7545-5140-86AF-F411818B41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24594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9C21C-7AA4-AB43-8E28-8D43D4C788DC}" type="datetimeFigureOut">
              <a:rPr lang="fi-FI" smtClean="0"/>
              <a:t>23.2.2014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DB827-7545-5140-86AF-F411818B41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12366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9C21C-7AA4-AB43-8E28-8D43D4C788DC}" type="datetimeFigureOut">
              <a:rPr lang="fi-FI" smtClean="0"/>
              <a:t>23.2.2014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DB827-7545-5140-86AF-F411818B41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849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9C21C-7AA4-AB43-8E28-8D43D4C788DC}" type="datetimeFigureOut">
              <a:rPr lang="fi-FI" smtClean="0"/>
              <a:t>23.2.2014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DB827-7545-5140-86AF-F411818B41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64813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9C21C-7AA4-AB43-8E28-8D43D4C788DC}" type="datetimeFigureOut">
              <a:rPr lang="fi-FI" smtClean="0"/>
              <a:t>23.2.2014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DB827-7545-5140-86AF-F411818B41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44680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Ryhmitä 7"/>
          <p:cNvGrpSpPr/>
          <p:nvPr/>
        </p:nvGrpSpPr>
        <p:grpSpPr>
          <a:xfrm>
            <a:off x="2503848" y="3109666"/>
            <a:ext cx="4672521" cy="1134618"/>
            <a:chOff x="2216865" y="4557858"/>
            <a:chExt cx="4672521" cy="113461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Pyöristetty suorakulmio 5"/>
            <p:cNvSpPr/>
            <p:nvPr/>
          </p:nvSpPr>
          <p:spPr>
            <a:xfrm>
              <a:off x="2216865" y="4557858"/>
              <a:ext cx="4672521" cy="744512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7" name="Suorakulmainen kolmio 6"/>
            <p:cNvSpPr/>
            <p:nvPr/>
          </p:nvSpPr>
          <p:spPr>
            <a:xfrm rot="10800000" flipH="1">
              <a:off x="2406237" y="5302369"/>
              <a:ext cx="415921" cy="390107"/>
            </a:xfrm>
            <a:prstGeom prst="rtTriangle">
              <a:avLst/>
            </a:prstGeom>
            <a:solidFill>
              <a:srgbClr val="B3A2C7"/>
            </a:solidFill>
            <a:ln>
              <a:solidFill>
                <a:srgbClr val="B3A2C7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</p:grpSp>
      <p:pic>
        <p:nvPicPr>
          <p:cNvPr id="5" name="Kuva 4" descr="maarit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053" y="1609154"/>
            <a:ext cx="1138553" cy="1138553"/>
          </a:xfrm>
          <a:prstGeom prst="rect">
            <a:avLst/>
          </a:prstGeom>
        </p:spPr>
      </p:pic>
      <p:grpSp>
        <p:nvGrpSpPr>
          <p:cNvPr id="17" name="Ryhmitä 16"/>
          <p:cNvGrpSpPr/>
          <p:nvPr/>
        </p:nvGrpSpPr>
        <p:grpSpPr>
          <a:xfrm>
            <a:off x="2116792" y="635054"/>
            <a:ext cx="6294882" cy="1182404"/>
            <a:chOff x="2116792" y="635054"/>
            <a:chExt cx="6294882" cy="118240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" name="Suorakulmainen kolmio 13"/>
            <p:cNvSpPr/>
            <p:nvPr/>
          </p:nvSpPr>
          <p:spPr>
            <a:xfrm rot="5400000">
              <a:off x="2364685" y="1259102"/>
              <a:ext cx="569277" cy="547435"/>
            </a:xfrm>
            <a:prstGeom prst="rtTriangle">
              <a:avLst/>
            </a:prstGeom>
            <a:solidFill>
              <a:srgbClr val="B3A2C7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13" name="Pyöristetty suorakulmio 12"/>
            <p:cNvSpPr/>
            <p:nvPr/>
          </p:nvSpPr>
          <p:spPr>
            <a:xfrm>
              <a:off x="2116792" y="635054"/>
              <a:ext cx="6294882" cy="744512"/>
            </a:xfrm>
            <a:prstGeom prst="roundRect">
              <a:avLst/>
            </a:prstGeom>
            <a:solidFill>
              <a:srgbClr val="B3A2C7"/>
            </a:solidFill>
            <a:ln>
              <a:solidFill>
                <a:srgbClr val="B3A2C7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</p:grp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2534346" y="3123037"/>
            <a:ext cx="4415207" cy="646338"/>
          </a:xfrm>
        </p:spPr>
        <p:txBody>
          <a:bodyPr>
            <a:normAutofit/>
          </a:bodyPr>
          <a:lstStyle/>
          <a:p>
            <a:pPr algn="l"/>
            <a:r>
              <a:rPr lang="en-US" sz="1600" dirty="0">
                <a:solidFill>
                  <a:schemeClr val="bg1"/>
                </a:solidFill>
              </a:rPr>
              <a:t>“</a:t>
            </a:r>
            <a:r>
              <a:rPr lang="en-US" sz="1600" dirty="0" err="1">
                <a:solidFill>
                  <a:schemeClr val="bg1"/>
                </a:solidFill>
              </a:rPr>
              <a:t>Usko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itseen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ja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halu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toteuttaa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itseään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voitti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pelon</a:t>
            </a:r>
            <a:r>
              <a:rPr lang="en-US" sz="1600" dirty="0">
                <a:solidFill>
                  <a:schemeClr val="bg1"/>
                </a:solidFill>
              </a:rPr>
              <a:t>.”</a:t>
            </a:r>
            <a:endParaRPr lang="fi-FI" sz="1600" dirty="0">
              <a:solidFill>
                <a:schemeClr val="bg1"/>
              </a:solidFill>
            </a:endParaRPr>
          </a:p>
          <a:p>
            <a:pPr algn="l"/>
            <a:r>
              <a:rPr lang="en-US" sz="1400" u="sng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Lue</a:t>
            </a:r>
            <a:r>
              <a:rPr lang="en-US" sz="1400" u="sng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1400" u="sng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Maaritin</a:t>
            </a:r>
            <a:r>
              <a:rPr lang="en-US" sz="1400" u="sng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1400" u="sng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tiestä</a:t>
            </a:r>
            <a:r>
              <a:rPr lang="en-US" sz="1400" u="sng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1400" u="sng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yrittäjyyteen</a:t>
            </a:r>
            <a:endParaRPr lang="fi-FI" sz="1400" u="sng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Kuva 3" descr="maarit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511" y="3950880"/>
            <a:ext cx="1138553" cy="1138553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2160609" y="635054"/>
            <a:ext cx="6294882" cy="645974"/>
          </a:xfrm>
        </p:spPr>
        <p:txBody>
          <a:bodyPr>
            <a:noAutofit/>
          </a:bodyPr>
          <a:lstStyle/>
          <a:p>
            <a:pPr lvl="0" algn="l"/>
            <a:r>
              <a:rPr lang="en-US" sz="1600" dirty="0">
                <a:solidFill>
                  <a:schemeClr val="bg1"/>
                </a:solidFill>
                <a:latin typeface="+mn-lt"/>
              </a:rPr>
              <a:t>“Kun </a:t>
            </a:r>
            <a:r>
              <a:rPr lang="en-US" sz="1600" dirty="0" err="1">
                <a:solidFill>
                  <a:schemeClr val="bg1"/>
                </a:solidFill>
                <a:latin typeface="+mn-lt"/>
              </a:rPr>
              <a:t>yrityksen</a:t>
            </a:r>
            <a:r>
              <a:rPr lang="en-US" sz="1600" dirty="0">
                <a:solidFill>
                  <a:schemeClr val="bg1"/>
                </a:solidFill>
                <a:latin typeface="+mn-lt"/>
              </a:rPr>
              <a:t> idea on </a:t>
            </a:r>
            <a:r>
              <a:rPr lang="en-US" sz="1600" dirty="0" err="1">
                <a:solidFill>
                  <a:schemeClr val="bg1"/>
                </a:solidFill>
                <a:latin typeface="+mn-lt"/>
              </a:rPr>
              <a:t>päässä</a:t>
            </a:r>
            <a:r>
              <a:rPr lang="en-US" sz="1600" dirty="0">
                <a:solidFill>
                  <a:schemeClr val="bg1"/>
                </a:solidFill>
                <a:latin typeface="+mn-lt"/>
              </a:rPr>
              <a:t>, </a:t>
            </a:r>
            <a:r>
              <a:rPr lang="en-US" sz="1600" dirty="0" err="1" smtClean="0">
                <a:solidFill>
                  <a:schemeClr val="bg1"/>
                </a:solidFill>
                <a:latin typeface="+mn-lt"/>
              </a:rPr>
              <a:t>käytännön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n-lt"/>
              </a:rPr>
              <a:t>toteuttaminen</a:t>
            </a:r>
            <a:r>
              <a:rPr lang="en-US" sz="16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n-lt"/>
              </a:rPr>
              <a:t>melko</a:t>
            </a:r>
            <a:r>
              <a:rPr lang="en-US" sz="16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n-lt"/>
              </a:rPr>
              <a:t>helppoa</a:t>
            </a:r>
            <a:r>
              <a:rPr lang="en-US" sz="1600" dirty="0">
                <a:solidFill>
                  <a:schemeClr val="bg1"/>
                </a:solidFill>
                <a:latin typeface="+mn-lt"/>
              </a:rPr>
              <a:t>.”</a:t>
            </a:r>
            <a:r>
              <a:rPr lang="fi-FI" sz="1600" dirty="0">
                <a:solidFill>
                  <a:schemeClr val="bg1"/>
                </a:solidFill>
                <a:latin typeface="+mn-lt"/>
              </a:rPr>
              <a:t/>
            </a:r>
            <a:br>
              <a:rPr lang="fi-FI" sz="1600" dirty="0">
                <a:solidFill>
                  <a:schemeClr val="bg1"/>
                </a:solidFill>
                <a:latin typeface="+mn-lt"/>
              </a:rPr>
            </a:br>
            <a:r>
              <a:rPr lang="en-US" sz="1400" u="sng" dirty="0" err="1">
                <a:solidFill>
                  <a:srgbClr val="F0E8F7"/>
                </a:solidFill>
                <a:latin typeface="+mn-lt"/>
              </a:rPr>
              <a:t>Lue</a:t>
            </a:r>
            <a:r>
              <a:rPr lang="en-US" sz="1400" u="sng" dirty="0">
                <a:solidFill>
                  <a:srgbClr val="F0E8F7"/>
                </a:solidFill>
                <a:latin typeface="+mn-lt"/>
              </a:rPr>
              <a:t> </a:t>
            </a:r>
            <a:r>
              <a:rPr lang="en-US" sz="1400" u="sng" dirty="0" err="1">
                <a:solidFill>
                  <a:srgbClr val="F0E8F7"/>
                </a:solidFill>
                <a:latin typeface="+mn-lt"/>
              </a:rPr>
              <a:t>Maaritin</a:t>
            </a:r>
            <a:r>
              <a:rPr lang="en-US" sz="1400" u="sng" dirty="0">
                <a:solidFill>
                  <a:srgbClr val="F0E8F7"/>
                </a:solidFill>
                <a:latin typeface="+mn-lt"/>
              </a:rPr>
              <a:t> </a:t>
            </a:r>
            <a:r>
              <a:rPr lang="en-US" sz="1400" u="sng" dirty="0" err="1">
                <a:solidFill>
                  <a:srgbClr val="F0E8F7"/>
                </a:solidFill>
                <a:latin typeface="+mn-lt"/>
              </a:rPr>
              <a:t>tiestä</a:t>
            </a:r>
            <a:r>
              <a:rPr lang="en-US" sz="1400" u="sng" dirty="0">
                <a:solidFill>
                  <a:srgbClr val="F0E8F7"/>
                </a:solidFill>
                <a:latin typeface="+mn-lt"/>
              </a:rPr>
              <a:t> </a:t>
            </a:r>
            <a:r>
              <a:rPr lang="en-US" sz="1400" u="sng" dirty="0" err="1" smtClean="0">
                <a:solidFill>
                  <a:srgbClr val="F0E8F7"/>
                </a:solidFill>
                <a:latin typeface="+mn-lt"/>
              </a:rPr>
              <a:t>yrittäjyyteen</a:t>
            </a:r>
            <a:endParaRPr lang="fi-FI" sz="1400" u="sng" dirty="0">
              <a:solidFill>
                <a:srgbClr val="F0E8F7"/>
              </a:solidFill>
              <a:latin typeface="+mn-lt"/>
            </a:endParaRPr>
          </a:p>
        </p:txBody>
      </p:sp>
      <p:sp>
        <p:nvSpPr>
          <p:cNvPr id="16" name="Ellipsi 15"/>
          <p:cNvSpPr/>
          <p:nvPr/>
        </p:nvSpPr>
        <p:spPr>
          <a:xfrm>
            <a:off x="2216865" y="2536904"/>
            <a:ext cx="317481" cy="285505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5" name="Ellipsi 14"/>
          <p:cNvSpPr/>
          <p:nvPr/>
        </p:nvSpPr>
        <p:spPr>
          <a:xfrm>
            <a:off x="2444323" y="4946680"/>
            <a:ext cx="317481" cy="285505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23487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28</Words>
  <Application>Microsoft Macintosh PowerPoint</Application>
  <PresentationFormat>Näytössä katseltava diaesitys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</vt:i4>
      </vt:variant>
    </vt:vector>
  </HeadingPairs>
  <TitlesOfParts>
    <vt:vector size="2" baseType="lpstr">
      <vt:lpstr>Office-teema</vt:lpstr>
      <vt:lpstr>“Kun yrityksen idea on päässä, käytännön toteuttaminen melko helppoa.” Lue Maaritin tiestä yrittäjyyteen</vt:lpstr>
    </vt:vector>
  </TitlesOfParts>
  <Company>Specsavers Finland Oy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“Kun yrityksen idea on päässä, käytännön toteuttaminen melko helppoa.” Lue Maaritin tiestä yrittäjyyteen</dc:title>
  <dc:creator>Jyri Vestervik</dc:creator>
  <cp:lastModifiedBy>Jyri Vestervik</cp:lastModifiedBy>
  <cp:revision>4</cp:revision>
  <dcterms:created xsi:type="dcterms:W3CDTF">2014-02-23T13:07:49Z</dcterms:created>
  <dcterms:modified xsi:type="dcterms:W3CDTF">2014-02-23T21:21:24Z</dcterms:modified>
</cp:coreProperties>
</file>