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>
      <p:cViewPr varScale="1">
        <p:scale>
          <a:sx n="74" d="100"/>
          <a:sy n="74" d="100"/>
        </p:scale>
        <p:origin x="116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13.2.2015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11094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13.2.2015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06562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13.2.2015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06882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13.2.2015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93202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13.2.2015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55874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13.2.2015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62219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13.2.2015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02651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13.2.2015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57541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13.2.2015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77456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13.2.2015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25029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13.2.2015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1148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FFEF4-6DFB-40EC-A31E-79632E98FD5E}" type="datetimeFigureOut">
              <a:rPr lang="fi-FI" smtClean="0"/>
              <a:t>13.2.2015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2422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0809"/>
            <a:ext cx="7772400" cy="1899642"/>
          </a:xfrm>
        </p:spPr>
        <p:txBody>
          <a:bodyPr>
            <a:normAutofit fontScale="90000"/>
          </a:bodyPr>
          <a:lstStyle/>
          <a:p>
            <a:r>
              <a:rPr lang="fi-FI" sz="4900" dirty="0" err="1" smtClean="0"/>
              <a:t>Opossum</a:t>
            </a:r>
            <a:r>
              <a:rPr lang="fi-FI" sz="4900" dirty="0" smtClean="0"/>
              <a:t> – </a:t>
            </a:r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/>
              <a:t/>
            </a:r>
            <a:br>
              <a:rPr lang="fi-FI" dirty="0" smtClean="0"/>
            </a:br>
            <a:r>
              <a:rPr lang="fi-FI" sz="3200" dirty="0" smtClean="0">
                <a:solidFill>
                  <a:schemeClr val="bg1">
                    <a:lumMod val="50000"/>
                  </a:schemeClr>
                </a:solidFill>
              </a:rPr>
              <a:t>asetettujen tulosten saavuttaminen ja hyödyntäminen </a:t>
            </a:r>
            <a:endParaRPr lang="fi-FI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 smtClean="0"/>
          </a:p>
          <a:p>
            <a:r>
              <a:rPr lang="fi-FI" dirty="0" smtClean="0"/>
              <a:t>Loppuarviointi - </a:t>
            </a:r>
          </a:p>
          <a:p>
            <a:r>
              <a:rPr lang="fi-FI" dirty="0" smtClean="0"/>
              <a:t>ohjausryhmä 13.2.2015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60709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Tavoitteeksi asetetut tulokset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Loppujulkaisuna esiselvitys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i-FI" dirty="0" smtClean="0"/>
              <a:t>Kartoittaa kokemuksia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i-FI" dirty="0" smtClean="0"/>
              <a:t>Toimintamallit korkeakoulujen väliseen yhteistyöhön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i-FI" dirty="0" smtClean="0"/>
              <a:t>Sähköiset oppimisympäristöt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i-FI" dirty="0" smtClean="0"/>
              <a:t>Paperiversio ja pdf</a:t>
            </a:r>
          </a:p>
          <a:p>
            <a:r>
              <a:rPr lang="fi-FI" dirty="0" smtClean="0"/>
              <a:t>Oppisopimustyyppisen koulutuksen kehittämishanke kaudelle 2014-2020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509684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Tulosten hyödyntäminen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 smtClean="0"/>
          </a:p>
          <a:p>
            <a:r>
              <a:rPr lang="fi-FI" dirty="0" smtClean="0"/>
              <a:t>Tuloksista tiedottaminen</a:t>
            </a:r>
          </a:p>
          <a:p>
            <a:endParaRPr lang="fi-FI" dirty="0" smtClean="0"/>
          </a:p>
          <a:p>
            <a:r>
              <a:rPr lang="fi-FI" dirty="0" smtClean="0"/>
              <a:t>Mahdolliset jatkotoimet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74218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32</TotalTime>
  <Words>33</Words>
  <Application>Microsoft Office PowerPoint</Application>
  <PresentationFormat>On-screen Show (4:3)</PresentationFormat>
  <Paragraphs>16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Wingdings</vt:lpstr>
      <vt:lpstr>Blank</vt:lpstr>
      <vt:lpstr>Opossum –   asetettujen tulosten saavuttaminen ja hyödyntäminen </vt:lpstr>
      <vt:lpstr>Tavoitteeksi asetetut tulokset</vt:lpstr>
      <vt:lpstr>Tulosten hyödyntäminen</vt:lpstr>
    </vt:vector>
  </TitlesOfParts>
  <Company>Metropolia AMK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Opossum</dc:title>
  <dc:creator>Anna-Maria Vilkuna</dc:creator>
  <cp:lastModifiedBy>Anna-Maria Vilkuna</cp:lastModifiedBy>
  <cp:revision>4</cp:revision>
  <dcterms:created xsi:type="dcterms:W3CDTF">2015-02-13T04:12:43Z</dcterms:created>
  <dcterms:modified xsi:type="dcterms:W3CDTF">2015-02-13T04:45:04Z</dcterms:modified>
</cp:coreProperties>
</file>