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8" r:id="rId2"/>
    <p:sldId id="292" r:id="rId3"/>
    <p:sldId id="291" r:id="rId4"/>
    <p:sldId id="294" r:id="rId5"/>
    <p:sldId id="297" r:id="rId6"/>
    <p:sldId id="299" r:id="rId7"/>
    <p:sldId id="298" r:id="rId8"/>
    <p:sldId id="28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ophisticated Business" id="{58BEDF31-0425-40C4-87B2-EBC1798A92EE}">
          <p14:sldIdLst>
            <p14:sldId id="258"/>
            <p14:sldId id="292"/>
            <p14:sldId id="291"/>
            <p14:sldId id="294"/>
            <p14:sldId id="297"/>
            <p14:sldId id="299"/>
            <p14:sldId id="298"/>
            <p14:sldId id="28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C9B5"/>
    <a:srgbClr val="69685B"/>
    <a:srgbClr val="FE12ED"/>
    <a:srgbClr val="66AF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98" autoAdjust="0"/>
    <p:restoredTop sz="94692" autoAdjust="0"/>
  </p:normalViewPr>
  <p:slideViewPr>
    <p:cSldViewPr snapToGrid="0" snapToObjects="1">
      <p:cViewPr varScale="1">
        <p:scale>
          <a:sx n="117" d="100"/>
          <a:sy n="117" d="100"/>
        </p:scale>
        <p:origin x="-1866" y="-102"/>
      </p:cViewPr>
      <p:guideLst>
        <p:guide orient="horz" pos="933"/>
        <p:guide orient="horz" pos="2961"/>
        <p:guide pos="3128"/>
      </p:guideLst>
    </p:cSldViewPr>
  </p:slideViewPr>
  <p:notesTextViewPr>
    <p:cViewPr>
      <p:scale>
        <a:sx n="1" d="1"/>
        <a:sy n="1" d="1"/>
      </p:scale>
      <p:origin x="0" y="0"/>
    </p:cViewPr>
  </p:notesTextViewPr>
  <p:sorterViewPr>
    <p:cViewPr>
      <p:scale>
        <a:sx n="50" d="100"/>
        <a:sy n="50" d="100"/>
      </p:scale>
      <p:origin x="0" y="0"/>
    </p:cViewPr>
  </p:sorterViewPr>
  <p:notesViewPr>
    <p:cSldViewPr snapToGrid="0" snapToObjects="1">
      <p:cViewPr varScale="1">
        <p:scale>
          <a:sx n="121" d="100"/>
          <a:sy n="121" d="100"/>
        </p:scale>
        <p:origin x="-4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4C89EDB-3FDD-4915-A3CE-62FA29C01A32}" type="datetimeFigureOut">
              <a:rPr lang="en-US" smtClean="0"/>
              <a:t>5/7/2014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042649-1860-4D03-9360-22C2D8836B44}" type="slidenum">
              <a:rPr lang="en-US" smtClean="0"/>
              <a:t>‹#›</a:t>
            </a:fld>
            <a:endParaRPr lang="en-US"/>
          </a:p>
        </p:txBody>
      </p:sp>
    </p:spTree>
    <p:extLst>
      <p:ext uri="{BB962C8B-B14F-4D97-AF65-F5344CB8AC3E}">
        <p14:creationId xmlns:p14="http://schemas.microsoft.com/office/powerpoint/2010/main" val="633661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4499FB-0CC7-453D-9493-CBDCD6D233E2}" type="datetimeFigureOut">
              <a:rPr lang="en-US" smtClean="0"/>
              <a:t>5/7/2014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76A24B-926E-40EB-9E1B-5321DC3775E5}" type="slidenum">
              <a:rPr lang="en-US" smtClean="0"/>
              <a:t>‹#›</a:t>
            </a:fld>
            <a:endParaRPr lang="en-US"/>
          </a:p>
        </p:txBody>
      </p:sp>
    </p:spTree>
    <p:extLst>
      <p:ext uri="{BB962C8B-B14F-4D97-AF65-F5344CB8AC3E}">
        <p14:creationId xmlns:p14="http://schemas.microsoft.com/office/powerpoint/2010/main" val="2167594663"/>
      </p:ext>
    </p:extLst>
  </p:cSld>
  <p:clrMap bg1="lt1" tx1="dk1" bg2="lt2" tx2="dk2" accent1="accent1" accent2="accent2" accent3="accent3" accent4="accent4" accent5="accent5" accent6="accent6" hlink="hlink" folHlink="folHlink"/>
  <p:notesStyle>
    <a:lvl1pPr marL="117475" indent="-117475" algn="l" defTabSz="914400" rtl="0" eaLnBrk="1" latinLnBrk="0" hangingPunct="1">
      <a:lnSpc>
        <a:spcPct val="110000"/>
      </a:lnSpc>
      <a:buFont typeface="Arial" panose="020B0604020202020204" pitchFamily="34" charset="0"/>
      <a:buChar char="•"/>
      <a:defRPr sz="1400" kern="1200">
        <a:solidFill>
          <a:schemeClr val="tx1"/>
        </a:solidFill>
        <a:latin typeface="+mn-lt"/>
        <a:ea typeface="+mn-ea"/>
        <a:cs typeface="+mn-cs"/>
      </a:defRPr>
    </a:lvl1pPr>
    <a:lvl2pPr marL="228600" indent="-111125"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346075" indent="-117475"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457200" indent="-111125"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457200" indent="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a:gsLst>
            <a:gs pos="0">
              <a:schemeClr val="accent1"/>
            </a:gs>
            <a:gs pos="77000">
              <a:schemeClr val="accent1">
                <a:lumMod val="30000"/>
              </a:schemeClr>
            </a:gs>
          </a:gsLst>
          <a:path path="circle">
            <a:fillToRect l="100000" t="100000"/>
          </a:path>
        </a:gradFill>
        <a:effectLst/>
      </p:bgPr>
    </p:bg>
    <p:spTree>
      <p:nvGrpSpPr>
        <p:cNvPr id="1" name=""/>
        <p:cNvGrpSpPr/>
        <p:nvPr/>
      </p:nvGrpSpPr>
      <p:grpSpPr>
        <a:xfrm>
          <a:off x="0" y="0"/>
          <a:ext cx="0" cy="0"/>
          <a:chOff x="0" y="0"/>
          <a:chExt cx="0" cy="0"/>
        </a:xfrm>
      </p:grpSpPr>
      <p:sp>
        <p:nvSpPr>
          <p:cNvPr id="3" name="Freeform 2"/>
          <p:cNvSpPr/>
          <p:nvPr userDrawn="1"/>
        </p:nvSpPr>
        <p:spPr bwMode="ltGray">
          <a:xfrm>
            <a:off x="-6350" y="12700"/>
            <a:ext cx="5994400" cy="6840538"/>
          </a:xfrm>
          <a:custGeom>
            <a:avLst/>
            <a:gdLst>
              <a:gd name="connsiteX0" fmla="*/ 0 w 6057900"/>
              <a:gd name="connsiteY0" fmla="*/ 1117600 h 6851650"/>
              <a:gd name="connsiteX1" fmla="*/ 0 w 6057900"/>
              <a:gd name="connsiteY1" fmla="*/ 6851650 h 6851650"/>
              <a:gd name="connsiteX2" fmla="*/ 6057900 w 6057900"/>
              <a:gd name="connsiteY2" fmla="*/ 0 h 6851650"/>
              <a:gd name="connsiteX3" fmla="*/ 1911350 w 6057900"/>
              <a:gd name="connsiteY3" fmla="*/ 0 h 6851650"/>
              <a:gd name="connsiteX0" fmla="*/ 0 w 6057900"/>
              <a:gd name="connsiteY0" fmla="*/ 1117600 h 6851650"/>
              <a:gd name="connsiteX1" fmla="*/ 0 w 6057900"/>
              <a:gd name="connsiteY1" fmla="*/ 6851650 h 6851650"/>
              <a:gd name="connsiteX2" fmla="*/ 84931 w 6057900"/>
              <a:gd name="connsiteY2" fmla="*/ 6840538 h 6851650"/>
              <a:gd name="connsiteX3" fmla="*/ 6057900 w 6057900"/>
              <a:gd name="connsiteY3" fmla="*/ 0 h 6851650"/>
              <a:gd name="connsiteX4" fmla="*/ 1911350 w 6057900"/>
              <a:gd name="connsiteY4" fmla="*/ 0 h 6851650"/>
              <a:gd name="connsiteX0" fmla="*/ 0 w 6057900"/>
              <a:gd name="connsiteY0" fmla="*/ 1117600 h 6851650"/>
              <a:gd name="connsiteX1" fmla="*/ 0 w 6057900"/>
              <a:gd name="connsiteY1" fmla="*/ 6851650 h 6851650"/>
              <a:gd name="connsiteX2" fmla="*/ 84931 w 6057900"/>
              <a:gd name="connsiteY2" fmla="*/ 6840538 h 6851650"/>
              <a:gd name="connsiteX3" fmla="*/ 6057900 w 6057900"/>
              <a:gd name="connsiteY3" fmla="*/ 0 h 6851650"/>
              <a:gd name="connsiteX4" fmla="*/ 1911350 w 6057900"/>
              <a:gd name="connsiteY4" fmla="*/ 0 h 6851650"/>
              <a:gd name="connsiteX0" fmla="*/ 0 w 6057900"/>
              <a:gd name="connsiteY0" fmla="*/ 1117600 h 6851650"/>
              <a:gd name="connsiteX1" fmla="*/ 0 w 6057900"/>
              <a:gd name="connsiteY1" fmla="*/ 6851650 h 6851650"/>
              <a:gd name="connsiteX2" fmla="*/ 84931 w 6057900"/>
              <a:gd name="connsiteY2" fmla="*/ 6840538 h 6851650"/>
              <a:gd name="connsiteX3" fmla="*/ 6057900 w 6057900"/>
              <a:gd name="connsiteY3" fmla="*/ 0 h 6851650"/>
              <a:gd name="connsiteX4" fmla="*/ 1911350 w 6057900"/>
              <a:gd name="connsiteY4" fmla="*/ 0 h 6851650"/>
              <a:gd name="connsiteX0" fmla="*/ 0 w 6057900"/>
              <a:gd name="connsiteY0" fmla="*/ 1117600 h 6840538"/>
              <a:gd name="connsiteX1" fmla="*/ 2381 w 6057900"/>
              <a:gd name="connsiteY1" fmla="*/ 6839744 h 6840538"/>
              <a:gd name="connsiteX2" fmla="*/ 84931 w 6057900"/>
              <a:gd name="connsiteY2" fmla="*/ 6840538 h 6840538"/>
              <a:gd name="connsiteX3" fmla="*/ 6057900 w 6057900"/>
              <a:gd name="connsiteY3" fmla="*/ 0 h 6840538"/>
              <a:gd name="connsiteX4" fmla="*/ 1911350 w 6057900"/>
              <a:gd name="connsiteY4" fmla="*/ 0 h 6840538"/>
              <a:gd name="connsiteX0" fmla="*/ 0 w 5994400"/>
              <a:gd name="connsiteY0" fmla="*/ 1117600 h 6840538"/>
              <a:gd name="connsiteX1" fmla="*/ 2381 w 5994400"/>
              <a:gd name="connsiteY1" fmla="*/ 6839744 h 6840538"/>
              <a:gd name="connsiteX2" fmla="*/ 84931 w 5994400"/>
              <a:gd name="connsiteY2" fmla="*/ 6840538 h 6840538"/>
              <a:gd name="connsiteX3" fmla="*/ 5994400 w 5994400"/>
              <a:gd name="connsiteY3" fmla="*/ 0 h 6840538"/>
              <a:gd name="connsiteX4" fmla="*/ 1911350 w 5994400"/>
              <a:gd name="connsiteY4" fmla="*/ 0 h 6840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4400" h="6840538">
                <a:moveTo>
                  <a:pt x="0" y="1117600"/>
                </a:moveTo>
                <a:cubicBezTo>
                  <a:pt x="794" y="3024981"/>
                  <a:pt x="1587" y="4932363"/>
                  <a:pt x="2381" y="6839744"/>
                </a:cubicBezTo>
                <a:lnTo>
                  <a:pt x="84931" y="6840538"/>
                </a:lnTo>
                <a:lnTo>
                  <a:pt x="5994400" y="0"/>
                </a:lnTo>
                <a:lnTo>
                  <a:pt x="1911350" y="0"/>
                </a:lnTo>
              </a:path>
            </a:pathLst>
          </a:custGeom>
          <a:gradFill flip="none" rotWithShape="1">
            <a:gsLst>
              <a:gs pos="100000">
                <a:schemeClr val="accent1">
                  <a:alpha val="0"/>
                </a:schemeClr>
              </a:gs>
              <a:gs pos="0">
                <a:schemeClr val="accent1">
                  <a:alpha val="35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74755" y="1905001"/>
            <a:ext cx="7781756" cy="2225262"/>
          </a:xfrm>
        </p:spPr>
        <p:txBody>
          <a:bodyPr anchor="ctr"/>
          <a:lstStyle>
            <a:lvl1pPr>
              <a:defRPr sz="5500">
                <a:solidFill>
                  <a:schemeClr val="bg1"/>
                </a:solidFill>
              </a:defRPr>
            </a:lvl1pPr>
          </a:lstStyle>
          <a:p>
            <a:r>
              <a:rPr lang="en-US" dirty="0" smtClean="0"/>
              <a:t>Click to edit Master title style</a:t>
            </a:r>
            <a:endParaRPr lang="en-US" dirty="0"/>
          </a:p>
        </p:txBody>
      </p:sp>
      <p:sp>
        <p:nvSpPr>
          <p:cNvPr id="10" name="Text Placeholder 9"/>
          <p:cNvSpPr>
            <a:spLocks noGrp="1"/>
          </p:cNvSpPr>
          <p:nvPr>
            <p:ph type="body" sz="quarter" idx="14" hasCustomPrompt="1"/>
          </p:nvPr>
        </p:nvSpPr>
        <p:spPr>
          <a:xfrm>
            <a:off x="674703" y="4620890"/>
            <a:ext cx="7783445" cy="1415772"/>
          </a:xfrm>
        </p:spPr>
        <p:txBody>
          <a:bodyPr>
            <a:noAutofit/>
          </a:bodyPr>
          <a:lstStyle>
            <a:lvl1pPr marL="0" indent="0">
              <a:lnSpc>
                <a:spcPct val="95000"/>
              </a:lnSpc>
              <a:spcAft>
                <a:spcPts val="0"/>
              </a:spcAft>
              <a:buFont typeface="Arial" panose="020B0604020202020204" pitchFamily="34" charset="0"/>
              <a:buChar char="​"/>
              <a:defRPr sz="2100" b="0">
                <a:solidFill>
                  <a:schemeClr val="accent1"/>
                </a:solidFill>
                <a:latin typeface="Franklin Gothic Demi Cond" panose="020B0706030402020204" pitchFamily="34" charset="0"/>
              </a:defRPr>
            </a:lvl1pPr>
            <a:lvl2pPr marL="0" indent="0">
              <a:lnSpc>
                <a:spcPct val="95000"/>
              </a:lnSpc>
              <a:spcBef>
                <a:spcPts val="0"/>
              </a:spcBef>
              <a:spcAft>
                <a:spcPts val="200"/>
              </a:spcAft>
              <a:buFont typeface="Arial" panose="020B0604020202020204" pitchFamily="34" charset="0"/>
              <a:buChar char="​"/>
              <a:defRPr sz="1500">
                <a:solidFill>
                  <a:schemeClr val="bg1"/>
                </a:solidFill>
              </a:defRPr>
            </a:lvl2pPr>
            <a:lvl3pPr marL="0" indent="0">
              <a:lnSpc>
                <a:spcPct val="95000"/>
              </a:lnSpc>
              <a:spcBef>
                <a:spcPts val="0"/>
              </a:spcBef>
              <a:spcAft>
                <a:spcPts val="200"/>
              </a:spcAft>
              <a:buFont typeface="Arial" panose="020B0604020202020204" pitchFamily="34" charset="0"/>
              <a:buChar char="​"/>
              <a:defRPr sz="1500">
                <a:solidFill>
                  <a:schemeClr val="bg1"/>
                </a:solidFill>
              </a:defRPr>
            </a:lvl3pPr>
            <a:lvl4pPr marL="0" indent="0">
              <a:lnSpc>
                <a:spcPct val="95000"/>
              </a:lnSpc>
              <a:spcBef>
                <a:spcPts val="0"/>
              </a:spcBef>
              <a:spcAft>
                <a:spcPts val="200"/>
              </a:spcAft>
              <a:buFont typeface="Arial" panose="020B0604020202020204" pitchFamily="34" charset="0"/>
              <a:buChar char="​"/>
              <a:defRPr sz="1500">
                <a:solidFill>
                  <a:schemeClr val="bg1"/>
                </a:solidFill>
              </a:defRPr>
            </a:lvl4pPr>
            <a:lvl5pPr marL="0" indent="0">
              <a:lnSpc>
                <a:spcPct val="95000"/>
              </a:lnSpc>
              <a:spcBef>
                <a:spcPts val="0"/>
              </a:spcBef>
              <a:spcAft>
                <a:spcPts val="200"/>
              </a:spcAft>
              <a:buFont typeface="Arial" panose="020B0604020202020204" pitchFamily="34" charset="0"/>
              <a:buChar char="​"/>
              <a:defRPr sz="15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4" name="Group 3"/>
          <p:cNvGrpSpPr/>
          <p:nvPr userDrawn="1"/>
        </p:nvGrpSpPr>
        <p:grpSpPr>
          <a:xfrm>
            <a:off x="678035" y="1732950"/>
            <a:ext cx="7780165" cy="2672550"/>
            <a:chOff x="914400" y="1732950"/>
            <a:chExt cx="7316788" cy="2672550"/>
          </a:xfrm>
        </p:grpSpPr>
        <p:cxnSp>
          <p:nvCxnSpPr>
            <p:cNvPr id="11" name="Straight Connector 10"/>
            <p:cNvCxnSpPr/>
            <p:nvPr userDrawn="1"/>
          </p:nvCxnSpPr>
          <p:spPr>
            <a:xfrm>
              <a:off x="914400" y="1732950"/>
              <a:ext cx="73152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 name="Freeform 6"/>
            <p:cNvSpPr>
              <a:spLocks/>
            </p:cNvSpPr>
            <p:nvPr userDrawn="1"/>
          </p:nvSpPr>
          <p:spPr bwMode="auto">
            <a:xfrm>
              <a:off x="915988" y="4302313"/>
              <a:ext cx="7315200" cy="103187"/>
            </a:xfrm>
            <a:custGeom>
              <a:avLst/>
              <a:gdLst>
                <a:gd name="T0" fmla="*/ 0 w 4608"/>
                <a:gd name="T1" fmla="*/ 0 h 65"/>
                <a:gd name="T2" fmla="*/ 224 w 4608"/>
                <a:gd name="T3" fmla="*/ 0 h 65"/>
                <a:gd name="T4" fmla="*/ 286 w 4608"/>
                <a:gd name="T5" fmla="*/ 65 h 65"/>
                <a:gd name="T6" fmla="*/ 349 w 4608"/>
                <a:gd name="T7" fmla="*/ 0 h 65"/>
                <a:gd name="T8" fmla="*/ 4608 w 4608"/>
                <a:gd name="T9" fmla="*/ 0 h 65"/>
              </a:gdLst>
              <a:ahLst/>
              <a:cxnLst>
                <a:cxn ang="0">
                  <a:pos x="T0" y="T1"/>
                </a:cxn>
                <a:cxn ang="0">
                  <a:pos x="T2" y="T3"/>
                </a:cxn>
                <a:cxn ang="0">
                  <a:pos x="T4" y="T5"/>
                </a:cxn>
                <a:cxn ang="0">
                  <a:pos x="T6" y="T7"/>
                </a:cxn>
                <a:cxn ang="0">
                  <a:pos x="T8" y="T9"/>
                </a:cxn>
              </a:cxnLst>
              <a:rect l="0" t="0" r="r" b="b"/>
              <a:pathLst>
                <a:path w="4608" h="65">
                  <a:moveTo>
                    <a:pt x="0" y="0"/>
                  </a:moveTo>
                  <a:lnTo>
                    <a:pt x="224" y="0"/>
                  </a:lnTo>
                  <a:lnTo>
                    <a:pt x="286" y="65"/>
                  </a:lnTo>
                  <a:lnTo>
                    <a:pt x="349" y="0"/>
                  </a:lnTo>
                  <a:lnTo>
                    <a:pt x="4608" y="0"/>
                  </a:lnTo>
                </a:path>
              </a:pathLst>
            </a:custGeom>
            <a:noFill/>
            <a:ln w="952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489108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Dark">
    <p:bg>
      <p:bgPr>
        <a:gradFill>
          <a:gsLst>
            <a:gs pos="0">
              <a:schemeClr val="accent1"/>
            </a:gs>
            <a:gs pos="77000">
              <a:schemeClr val="accent1">
                <a:lumMod val="30000"/>
              </a:schemeClr>
            </a:gs>
          </a:gsLst>
          <a:path path="circle">
            <a:fillToRect l="100000" t="100000"/>
          </a:path>
        </a:gradFill>
        <a:effectLst/>
      </p:bgPr>
    </p:bg>
    <p:spTree>
      <p:nvGrpSpPr>
        <p:cNvPr id="1" name=""/>
        <p:cNvGrpSpPr/>
        <p:nvPr/>
      </p:nvGrpSpPr>
      <p:grpSpPr>
        <a:xfrm>
          <a:off x="0" y="0"/>
          <a:ext cx="0" cy="0"/>
          <a:chOff x="0" y="0"/>
          <a:chExt cx="0" cy="0"/>
        </a:xfrm>
      </p:grpSpPr>
      <p:sp>
        <p:nvSpPr>
          <p:cNvPr id="3" name="Freeform 2"/>
          <p:cNvSpPr/>
          <p:nvPr userDrawn="1"/>
        </p:nvSpPr>
        <p:spPr bwMode="ltGray">
          <a:xfrm>
            <a:off x="-6350" y="12700"/>
            <a:ext cx="5994400" cy="6840538"/>
          </a:xfrm>
          <a:custGeom>
            <a:avLst/>
            <a:gdLst>
              <a:gd name="connsiteX0" fmla="*/ 0 w 6057900"/>
              <a:gd name="connsiteY0" fmla="*/ 1117600 h 6851650"/>
              <a:gd name="connsiteX1" fmla="*/ 0 w 6057900"/>
              <a:gd name="connsiteY1" fmla="*/ 6851650 h 6851650"/>
              <a:gd name="connsiteX2" fmla="*/ 6057900 w 6057900"/>
              <a:gd name="connsiteY2" fmla="*/ 0 h 6851650"/>
              <a:gd name="connsiteX3" fmla="*/ 1911350 w 6057900"/>
              <a:gd name="connsiteY3" fmla="*/ 0 h 6851650"/>
              <a:gd name="connsiteX0" fmla="*/ 0 w 6057900"/>
              <a:gd name="connsiteY0" fmla="*/ 1117600 h 6851650"/>
              <a:gd name="connsiteX1" fmla="*/ 0 w 6057900"/>
              <a:gd name="connsiteY1" fmla="*/ 6851650 h 6851650"/>
              <a:gd name="connsiteX2" fmla="*/ 84931 w 6057900"/>
              <a:gd name="connsiteY2" fmla="*/ 6840538 h 6851650"/>
              <a:gd name="connsiteX3" fmla="*/ 6057900 w 6057900"/>
              <a:gd name="connsiteY3" fmla="*/ 0 h 6851650"/>
              <a:gd name="connsiteX4" fmla="*/ 1911350 w 6057900"/>
              <a:gd name="connsiteY4" fmla="*/ 0 h 6851650"/>
              <a:gd name="connsiteX0" fmla="*/ 0 w 6057900"/>
              <a:gd name="connsiteY0" fmla="*/ 1117600 h 6851650"/>
              <a:gd name="connsiteX1" fmla="*/ 0 w 6057900"/>
              <a:gd name="connsiteY1" fmla="*/ 6851650 h 6851650"/>
              <a:gd name="connsiteX2" fmla="*/ 84931 w 6057900"/>
              <a:gd name="connsiteY2" fmla="*/ 6840538 h 6851650"/>
              <a:gd name="connsiteX3" fmla="*/ 6057900 w 6057900"/>
              <a:gd name="connsiteY3" fmla="*/ 0 h 6851650"/>
              <a:gd name="connsiteX4" fmla="*/ 1911350 w 6057900"/>
              <a:gd name="connsiteY4" fmla="*/ 0 h 6851650"/>
              <a:gd name="connsiteX0" fmla="*/ 0 w 6057900"/>
              <a:gd name="connsiteY0" fmla="*/ 1117600 h 6851650"/>
              <a:gd name="connsiteX1" fmla="*/ 0 w 6057900"/>
              <a:gd name="connsiteY1" fmla="*/ 6851650 h 6851650"/>
              <a:gd name="connsiteX2" fmla="*/ 84931 w 6057900"/>
              <a:gd name="connsiteY2" fmla="*/ 6840538 h 6851650"/>
              <a:gd name="connsiteX3" fmla="*/ 6057900 w 6057900"/>
              <a:gd name="connsiteY3" fmla="*/ 0 h 6851650"/>
              <a:gd name="connsiteX4" fmla="*/ 1911350 w 6057900"/>
              <a:gd name="connsiteY4" fmla="*/ 0 h 6851650"/>
              <a:gd name="connsiteX0" fmla="*/ 0 w 6057900"/>
              <a:gd name="connsiteY0" fmla="*/ 1117600 h 6840538"/>
              <a:gd name="connsiteX1" fmla="*/ 2381 w 6057900"/>
              <a:gd name="connsiteY1" fmla="*/ 6839744 h 6840538"/>
              <a:gd name="connsiteX2" fmla="*/ 84931 w 6057900"/>
              <a:gd name="connsiteY2" fmla="*/ 6840538 h 6840538"/>
              <a:gd name="connsiteX3" fmla="*/ 6057900 w 6057900"/>
              <a:gd name="connsiteY3" fmla="*/ 0 h 6840538"/>
              <a:gd name="connsiteX4" fmla="*/ 1911350 w 6057900"/>
              <a:gd name="connsiteY4" fmla="*/ 0 h 6840538"/>
              <a:gd name="connsiteX0" fmla="*/ 0 w 5994400"/>
              <a:gd name="connsiteY0" fmla="*/ 1117600 h 6840538"/>
              <a:gd name="connsiteX1" fmla="*/ 2381 w 5994400"/>
              <a:gd name="connsiteY1" fmla="*/ 6839744 h 6840538"/>
              <a:gd name="connsiteX2" fmla="*/ 84931 w 5994400"/>
              <a:gd name="connsiteY2" fmla="*/ 6840538 h 6840538"/>
              <a:gd name="connsiteX3" fmla="*/ 5994400 w 5994400"/>
              <a:gd name="connsiteY3" fmla="*/ 0 h 6840538"/>
              <a:gd name="connsiteX4" fmla="*/ 1911350 w 5994400"/>
              <a:gd name="connsiteY4" fmla="*/ 0 h 6840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4400" h="6840538">
                <a:moveTo>
                  <a:pt x="0" y="1117600"/>
                </a:moveTo>
                <a:cubicBezTo>
                  <a:pt x="794" y="3024981"/>
                  <a:pt x="1587" y="4932363"/>
                  <a:pt x="2381" y="6839744"/>
                </a:cubicBezTo>
                <a:lnTo>
                  <a:pt x="84931" y="6840538"/>
                </a:lnTo>
                <a:lnTo>
                  <a:pt x="5994400" y="0"/>
                </a:lnTo>
                <a:lnTo>
                  <a:pt x="1911350" y="0"/>
                </a:lnTo>
              </a:path>
            </a:pathLst>
          </a:custGeom>
          <a:gradFill flip="none" rotWithShape="1">
            <a:gsLst>
              <a:gs pos="100000">
                <a:schemeClr val="accent1">
                  <a:alpha val="0"/>
                </a:schemeClr>
              </a:gs>
              <a:gs pos="0">
                <a:schemeClr val="accent1">
                  <a:alpha val="35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85319" y="1905001"/>
            <a:ext cx="7773412" cy="2225262"/>
          </a:xfrm>
        </p:spPr>
        <p:txBody>
          <a:bodyPr anchor="ctr"/>
          <a:lstStyle>
            <a:lvl1pPr>
              <a:lnSpc>
                <a:spcPct val="95000"/>
              </a:lnSpc>
              <a:defRPr sz="4200">
                <a:solidFill>
                  <a:schemeClr val="bg1"/>
                </a:solidFill>
              </a:defRPr>
            </a:lvl1pPr>
          </a:lstStyle>
          <a:p>
            <a:r>
              <a:rPr lang="en-US" dirty="0" smtClean="0"/>
              <a:t>Click to edit Master title style</a:t>
            </a:r>
            <a:endParaRPr lang="en-US" dirty="0"/>
          </a:p>
        </p:txBody>
      </p:sp>
      <p:sp>
        <p:nvSpPr>
          <p:cNvPr id="10" name="Text Placeholder 9"/>
          <p:cNvSpPr>
            <a:spLocks noGrp="1"/>
          </p:cNvSpPr>
          <p:nvPr>
            <p:ph type="body" sz="quarter" idx="14" hasCustomPrompt="1"/>
          </p:nvPr>
        </p:nvSpPr>
        <p:spPr>
          <a:xfrm>
            <a:off x="685269" y="4620890"/>
            <a:ext cx="7775100" cy="1415772"/>
          </a:xfrm>
        </p:spPr>
        <p:txBody>
          <a:bodyPr>
            <a:noAutofit/>
          </a:bodyPr>
          <a:lstStyle>
            <a:lvl1pPr marL="0" indent="0">
              <a:lnSpc>
                <a:spcPct val="95000"/>
              </a:lnSpc>
              <a:spcAft>
                <a:spcPts val="0"/>
              </a:spcAft>
              <a:buFont typeface="Arial" panose="020B0604020202020204" pitchFamily="34" charset="0"/>
              <a:buChar char="​"/>
              <a:defRPr sz="2100">
                <a:solidFill>
                  <a:schemeClr val="accent1"/>
                </a:solidFill>
                <a:latin typeface="Franklin Gothic Demi Cond" panose="020B0706030402020204" pitchFamily="34" charset="0"/>
              </a:defRPr>
            </a:lvl1pPr>
            <a:lvl2pPr marL="0" indent="0">
              <a:lnSpc>
                <a:spcPct val="95000"/>
              </a:lnSpc>
              <a:spcBef>
                <a:spcPts val="0"/>
              </a:spcBef>
              <a:spcAft>
                <a:spcPts val="200"/>
              </a:spcAft>
              <a:buFont typeface="Arial" panose="020B0604020202020204" pitchFamily="34" charset="0"/>
              <a:buChar char="​"/>
              <a:defRPr sz="1500">
                <a:solidFill>
                  <a:schemeClr val="bg1"/>
                </a:solidFill>
              </a:defRPr>
            </a:lvl2pPr>
            <a:lvl3pPr marL="0" indent="0">
              <a:lnSpc>
                <a:spcPct val="95000"/>
              </a:lnSpc>
              <a:spcBef>
                <a:spcPts val="0"/>
              </a:spcBef>
              <a:spcAft>
                <a:spcPts val="200"/>
              </a:spcAft>
              <a:buFont typeface="Arial" panose="020B0604020202020204" pitchFamily="34" charset="0"/>
              <a:buChar char="​"/>
              <a:defRPr sz="1500">
                <a:solidFill>
                  <a:schemeClr val="bg1"/>
                </a:solidFill>
              </a:defRPr>
            </a:lvl3pPr>
            <a:lvl4pPr marL="0" indent="0">
              <a:lnSpc>
                <a:spcPct val="95000"/>
              </a:lnSpc>
              <a:spcBef>
                <a:spcPts val="0"/>
              </a:spcBef>
              <a:spcAft>
                <a:spcPts val="200"/>
              </a:spcAft>
              <a:buFont typeface="Arial" panose="020B0604020202020204" pitchFamily="34" charset="0"/>
              <a:buChar char="​"/>
              <a:defRPr sz="1500">
                <a:solidFill>
                  <a:schemeClr val="bg1"/>
                </a:solidFill>
              </a:defRPr>
            </a:lvl4pPr>
            <a:lvl5pPr marL="0" indent="0">
              <a:lnSpc>
                <a:spcPct val="95000"/>
              </a:lnSpc>
              <a:spcBef>
                <a:spcPts val="0"/>
              </a:spcBef>
              <a:spcAft>
                <a:spcPts val="200"/>
              </a:spcAft>
              <a:buFont typeface="Arial" panose="020B0604020202020204" pitchFamily="34" charset="0"/>
              <a:buChar char="​"/>
              <a:defRPr sz="15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4" name="Group 3"/>
          <p:cNvGrpSpPr/>
          <p:nvPr userDrawn="1"/>
        </p:nvGrpSpPr>
        <p:grpSpPr>
          <a:xfrm>
            <a:off x="683581" y="1732950"/>
            <a:ext cx="7776838" cy="2672550"/>
            <a:chOff x="914400" y="1732950"/>
            <a:chExt cx="7316788" cy="2672550"/>
          </a:xfrm>
        </p:grpSpPr>
        <p:cxnSp>
          <p:nvCxnSpPr>
            <p:cNvPr id="11" name="Straight Connector 10"/>
            <p:cNvCxnSpPr/>
            <p:nvPr userDrawn="1"/>
          </p:nvCxnSpPr>
          <p:spPr>
            <a:xfrm>
              <a:off x="914400" y="1732950"/>
              <a:ext cx="73152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Freeform 6"/>
            <p:cNvSpPr>
              <a:spLocks/>
            </p:cNvSpPr>
            <p:nvPr userDrawn="1"/>
          </p:nvSpPr>
          <p:spPr bwMode="auto">
            <a:xfrm>
              <a:off x="915988" y="4302313"/>
              <a:ext cx="7315200" cy="103187"/>
            </a:xfrm>
            <a:custGeom>
              <a:avLst/>
              <a:gdLst>
                <a:gd name="T0" fmla="*/ 0 w 4608"/>
                <a:gd name="T1" fmla="*/ 0 h 65"/>
                <a:gd name="T2" fmla="*/ 224 w 4608"/>
                <a:gd name="T3" fmla="*/ 0 h 65"/>
                <a:gd name="T4" fmla="*/ 286 w 4608"/>
                <a:gd name="T5" fmla="*/ 65 h 65"/>
                <a:gd name="T6" fmla="*/ 349 w 4608"/>
                <a:gd name="T7" fmla="*/ 0 h 65"/>
                <a:gd name="T8" fmla="*/ 4608 w 4608"/>
                <a:gd name="T9" fmla="*/ 0 h 65"/>
              </a:gdLst>
              <a:ahLst/>
              <a:cxnLst>
                <a:cxn ang="0">
                  <a:pos x="T0" y="T1"/>
                </a:cxn>
                <a:cxn ang="0">
                  <a:pos x="T2" y="T3"/>
                </a:cxn>
                <a:cxn ang="0">
                  <a:pos x="T4" y="T5"/>
                </a:cxn>
                <a:cxn ang="0">
                  <a:pos x="T6" y="T7"/>
                </a:cxn>
                <a:cxn ang="0">
                  <a:pos x="T8" y="T9"/>
                </a:cxn>
              </a:cxnLst>
              <a:rect l="0" t="0" r="r" b="b"/>
              <a:pathLst>
                <a:path w="4608" h="65">
                  <a:moveTo>
                    <a:pt x="0" y="0"/>
                  </a:moveTo>
                  <a:lnTo>
                    <a:pt x="224" y="0"/>
                  </a:lnTo>
                  <a:lnTo>
                    <a:pt x="286" y="65"/>
                  </a:lnTo>
                  <a:lnTo>
                    <a:pt x="349" y="0"/>
                  </a:lnTo>
                  <a:lnTo>
                    <a:pt x="4608" y="0"/>
                  </a:lnTo>
                </a:path>
              </a:pathLst>
            </a:custGeom>
            <a:noFill/>
            <a:ln w="9525" cap="flat">
              <a:solidFill>
                <a:schemeClr val="tx2">
                  <a:lumMod val="20000"/>
                  <a:lumOff val="8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tx2">
                    <a:lumMod val="20000"/>
                    <a:lumOff val="80000"/>
                  </a:schemeClr>
                </a:solidFill>
              </a:endParaRPr>
            </a:p>
          </p:txBody>
        </p:sp>
      </p:grpSp>
    </p:spTree>
    <p:extLst>
      <p:ext uri="{BB962C8B-B14F-4D97-AF65-F5344CB8AC3E}">
        <p14:creationId xmlns:p14="http://schemas.microsoft.com/office/powerpoint/2010/main" val="21399962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 Ligh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3631" y="1905001"/>
            <a:ext cx="7775100" cy="2225262"/>
          </a:xfrm>
        </p:spPr>
        <p:txBody>
          <a:bodyPr anchor="ctr"/>
          <a:lstStyle>
            <a:lvl1pPr>
              <a:lnSpc>
                <a:spcPct val="95000"/>
              </a:lnSpc>
              <a:defRPr sz="4200">
                <a:solidFill>
                  <a:schemeClr val="tx2"/>
                </a:solidFill>
              </a:defRPr>
            </a:lvl1pPr>
          </a:lstStyle>
          <a:p>
            <a:r>
              <a:rPr lang="en-US" dirty="0" smtClean="0"/>
              <a:t>Click to edit Master title style</a:t>
            </a:r>
            <a:endParaRPr lang="en-US" dirty="0"/>
          </a:p>
        </p:txBody>
      </p:sp>
      <p:sp>
        <p:nvSpPr>
          <p:cNvPr id="10" name="Text Placeholder 9"/>
          <p:cNvSpPr>
            <a:spLocks noGrp="1"/>
          </p:cNvSpPr>
          <p:nvPr>
            <p:ph type="body" sz="quarter" idx="14" hasCustomPrompt="1"/>
          </p:nvPr>
        </p:nvSpPr>
        <p:spPr>
          <a:xfrm>
            <a:off x="683581" y="4620890"/>
            <a:ext cx="7776788" cy="1415772"/>
          </a:xfrm>
        </p:spPr>
        <p:txBody>
          <a:bodyPr>
            <a:noAutofit/>
          </a:bodyPr>
          <a:lstStyle>
            <a:lvl1pPr marL="0" indent="0">
              <a:lnSpc>
                <a:spcPct val="95000"/>
              </a:lnSpc>
              <a:spcAft>
                <a:spcPts val="0"/>
              </a:spcAft>
              <a:buFont typeface="Arial" panose="020B0604020202020204" pitchFamily="34" charset="0"/>
              <a:buChar char="​"/>
              <a:defRPr sz="2100">
                <a:solidFill>
                  <a:schemeClr val="accent1"/>
                </a:solidFill>
                <a:latin typeface="Franklin Gothic Demi Cond" panose="020B0706030402020204" pitchFamily="34" charset="0"/>
              </a:defRPr>
            </a:lvl1pPr>
            <a:lvl2pPr marL="0" indent="0">
              <a:lnSpc>
                <a:spcPct val="95000"/>
              </a:lnSpc>
              <a:spcBef>
                <a:spcPts val="0"/>
              </a:spcBef>
              <a:spcAft>
                <a:spcPts val="200"/>
              </a:spcAft>
              <a:buFont typeface="Arial" panose="020B0604020202020204" pitchFamily="34" charset="0"/>
              <a:buChar char="​"/>
              <a:defRPr sz="1500">
                <a:solidFill>
                  <a:schemeClr val="tx2">
                    <a:lumMod val="60000"/>
                    <a:lumOff val="40000"/>
                  </a:schemeClr>
                </a:solidFill>
              </a:defRPr>
            </a:lvl2pPr>
            <a:lvl3pPr marL="0" indent="0">
              <a:lnSpc>
                <a:spcPct val="95000"/>
              </a:lnSpc>
              <a:spcBef>
                <a:spcPts val="0"/>
              </a:spcBef>
              <a:spcAft>
                <a:spcPts val="200"/>
              </a:spcAft>
              <a:buFont typeface="Arial" panose="020B0604020202020204" pitchFamily="34" charset="0"/>
              <a:buChar char="​"/>
              <a:defRPr sz="1500">
                <a:solidFill>
                  <a:schemeClr val="tx2">
                    <a:lumMod val="60000"/>
                    <a:lumOff val="40000"/>
                  </a:schemeClr>
                </a:solidFill>
              </a:defRPr>
            </a:lvl3pPr>
            <a:lvl4pPr marL="0" indent="0">
              <a:lnSpc>
                <a:spcPct val="95000"/>
              </a:lnSpc>
              <a:spcBef>
                <a:spcPts val="0"/>
              </a:spcBef>
              <a:spcAft>
                <a:spcPts val="200"/>
              </a:spcAft>
              <a:buFont typeface="Arial" panose="020B0604020202020204" pitchFamily="34" charset="0"/>
              <a:buChar char="​"/>
              <a:defRPr sz="1500">
                <a:solidFill>
                  <a:schemeClr val="tx2">
                    <a:lumMod val="60000"/>
                    <a:lumOff val="40000"/>
                  </a:schemeClr>
                </a:solidFill>
              </a:defRPr>
            </a:lvl4pPr>
            <a:lvl5pPr marL="0" indent="0">
              <a:lnSpc>
                <a:spcPct val="95000"/>
              </a:lnSpc>
              <a:spcBef>
                <a:spcPts val="0"/>
              </a:spcBef>
              <a:spcAft>
                <a:spcPts val="200"/>
              </a:spcAft>
              <a:buFont typeface="Arial" panose="020B0604020202020204" pitchFamily="34" charset="0"/>
              <a:buChar char="​"/>
              <a:defRPr sz="1500">
                <a:solidFill>
                  <a:schemeClr val="tx2">
                    <a:lumMod val="60000"/>
                    <a:lumOff val="4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4" name="Group 3"/>
          <p:cNvGrpSpPr/>
          <p:nvPr userDrawn="1"/>
        </p:nvGrpSpPr>
        <p:grpSpPr>
          <a:xfrm>
            <a:off x="683631" y="1732950"/>
            <a:ext cx="7776788" cy="2672550"/>
            <a:chOff x="914400" y="1732950"/>
            <a:chExt cx="7316788" cy="2672550"/>
          </a:xfrm>
        </p:grpSpPr>
        <p:cxnSp>
          <p:nvCxnSpPr>
            <p:cNvPr id="11" name="Straight Connector 10"/>
            <p:cNvCxnSpPr/>
            <p:nvPr userDrawn="1"/>
          </p:nvCxnSpPr>
          <p:spPr>
            <a:xfrm>
              <a:off x="914400" y="1732950"/>
              <a:ext cx="73152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Freeform 6"/>
            <p:cNvSpPr>
              <a:spLocks/>
            </p:cNvSpPr>
            <p:nvPr userDrawn="1"/>
          </p:nvSpPr>
          <p:spPr bwMode="auto">
            <a:xfrm>
              <a:off x="915988" y="4302313"/>
              <a:ext cx="7315200" cy="103187"/>
            </a:xfrm>
            <a:custGeom>
              <a:avLst/>
              <a:gdLst>
                <a:gd name="T0" fmla="*/ 0 w 4608"/>
                <a:gd name="T1" fmla="*/ 0 h 65"/>
                <a:gd name="T2" fmla="*/ 224 w 4608"/>
                <a:gd name="T3" fmla="*/ 0 h 65"/>
                <a:gd name="T4" fmla="*/ 286 w 4608"/>
                <a:gd name="T5" fmla="*/ 65 h 65"/>
                <a:gd name="T6" fmla="*/ 349 w 4608"/>
                <a:gd name="T7" fmla="*/ 0 h 65"/>
                <a:gd name="T8" fmla="*/ 4608 w 4608"/>
                <a:gd name="T9" fmla="*/ 0 h 65"/>
              </a:gdLst>
              <a:ahLst/>
              <a:cxnLst>
                <a:cxn ang="0">
                  <a:pos x="T0" y="T1"/>
                </a:cxn>
                <a:cxn ang="0">
                  <a:pos x="T2" y="T3"/>
                </a:cxn>
                <a:cxn ang="0">
                  <a:pos x="T4" y="T5"/>
                </a:cxn>
                <a:cxn ang="0">
                  <a:pos x="T6" y="T7"/>
                </a:cxn>
                <a:cxn ang="0">
                  <a:pos x="T8" y="T9"/>
                </a:cxn>
              </a:cxnLst>
              <a:rect l="0" t="0" r="r" b="b"/>
              <a:pathLst>
                <a:path w="4608" h="65">
                  <a:moveTo>
                    <a:pt x="0" y="0"/>
                  </a:moveTo>
                  <a:lnTo>
                    <a:pt x="224" y="0"/>
                  </a:lnTo>
                  <a:lnTo>
                    <a:pt x="286" y="65"/>
                  </a:lnTo>
                  <a:lnTo>
                    <a:pt x="349" y="0"/>
                  </a:lnTo>
                  <a:lnTo>
                    <a:pt x="4608" y="0"/>
                  </a:lnTo>
                </a:path>
              </a:pathLst>
            </a:custGeom>
            <a:noFill/>
            <a:ln w="9525" cap="flat">
              <a:solidFill>
                <a:schemeClr val="tx2">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1399962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gue">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5" name="TextBox 24"/>
          <p:cNvSpPr txBox="1"/>
          <p:nvPr userDrawn="1"/>
        </p:nvSpPr>
        <p:spPr>
          <a:xfrm>
            <a:off x="-952500" y="2959100"/>
            <a:ext cx="65" cy="332399"/>
          </a:xfrm>
          <a:prstGeom prst="rect">
            <a:avLst/>
          </a:prstGeom>
          <a:noFill/>
        </p:spPr>
        <p:txBody>
          <a:bodyPr wrap="none" lIns="0" tIns="0" rIns="0" bIns="0" rtlCol="0">
            <a:spAutoFit/>
          </a:bodyPr>
          <a:lstStyle/>
          <a:p>
            <a:pPr>
              <a:lnSpc>
                <a:spcPct val="120000"/>
              </a:lnSpc>
            </a:pPr>
            <a:endParaRPr lang="en-US" dirty="0">
              <a:solidFill>
                <a:schemeClr val="tx2"/>
              </a:solidFill>
            </a:endParaRPr>
          </a:p>
        </p:txBody>
      </p:sp>
      <p:sp>
        <p:nvSpPr>
          <p:cNvPr id="37" name="Text Placeholder 31"/>
          <p:cNvSpPr>
            <a:spLocks noGrp="1"/>
          </p:cNvSpPr>
          <p:nvPr>
            <p:ph type="body" sz="quarter" idx="10"/>
          </p:nvPr>
        </p:nvSpPr>
        <p:spPr>
          <a:xfrm>
            <a:off x="6167762" y="2904236"/>
            <a:ext cx="2301535" cy="2746756"/>
          </a:xfrm>
        </p:spPr>
        <p:txBody>
          <a:bodyPr/>
          <a:lstStyle>
            <a:lvl1pPr marL="0" indent="0">
              <a:spcBef>
                <a:spcPts val="0"/>
              </a:spcBef>
              <a:spcAft>
                <a:spcPts val="0"/>
              </a:spcAft>
              <a:defRPr lang="en-US" sz="1700" dirty="0" smtClean="0">
                <a:solidFill>
                  <a:schemeClr val="accent1"/>
                </a:solidFill>
                <a:latin typeface="Franklin Gothic Demi Cond" panose="020B0706030402020204" pitchFamily="34" charset="0"/>
              </a:defRPr>
            </a:lvl1pPr>
            <a:lvl2pPr marL="0" indent="0">
              <a:lnSpc>
                <a:spcPct val="110000"/>
              </a:lnSpc>
              <a:spcBef>
                <a:spcPts val="0"/>
              </a:spcBef>
              <a:spcAft>
                <a:spcPts val="0"/>
              </a:spcAft>
              <a:buFont typeface="Arial" panose="020B0604020202020204" pitchFamily="34" charset="0"/>
              <a:buChar char="​"/>
              <a:defRPr sz="1500">
                <a:solidFill>
                  <a:schemeClr val="tx2"/>
                </a:solidFill>
              </a:defRPr>
            </a:lvl2pPr>
            <a:lvl3pPr marL="0" indent="0">
              <a:lnSpc>
                <a:spcPct val="110000"/>
              </a:lnSpc>
              <a:spcBef>
                <a:spcPts val="0"/>
              </a:spcBef>
              <a:spcAft>
                <a:spcPts val="0"/>
              </a:spcAft>
              <a:buFont typeface="Arial" panose="020B0604020202020204" pitchFamily="34" charset="0"/>
              <a:buChar char="​"/>
              <a:defRPr sz="1500">
                <a:solidFill>
                  <a:schemeClr val="tx2"/>
                </a:solidFill>
              </a:defRPr>
            </a:lvl3pPr>
            <a:lvl4pPr marL="0" indent="0">
              <a:lnSpc>
                <a:spcPct val="110000"/>
              </a:lnSpc>
              <a:spcBef>
                <a:spcPts val="0"/>
              </a:spcBef>
              <a:spcAft>
                <a:spcPts val="0"/>
              </a:spcAft>
              <a:buFont typeface="Arial" panose="020B0604020202020204" pitchFamily="34" charset="0"/>
              <a:buChar char="​"/>
              <a:defRPr sz="1500">
                <a:solidFill>
                  <a:schemeClr val="tx2"/>
                </a:solidFill>
              </a:defRPr>
            </a:lvl4pPr>
            <a:lvl5pPr marL="0" indent="0">
              <a:lnSpc>
                <a:spcPct val="110000"/>
              </a:lnSpc>
              <a:spcBef>
                <a:spcPts val="0"/>
              </a:spcBef>
              <a:spcAft>
                <a:spcPts val="0"/>
              </a:spcAft>
              <a:buFont typeface="Arial" panose="020B0604020202020204" pitchFamily="34" charset="0"/>
              <a:buChar char="​"/>
              <a:defRPr sz="15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quarter" idx="11" hasCustomPrompt="1"/>
          </p:nvPr>
        </p:nvSpPr>
        <p:spPr>
          <a:xfrm>
            <a:off x="676656" y="2940812"/>
            <a:ext cx="4587802" cy="2946231"/>
          </a:xfrm>
        </p:spPr>
        <p:txBody>
          <a:bodyPr/>
          <a:lstStyle>
            <a:lvl1pPr marL="0" algn="r" defTabSz="914400" rtl="0" eaLnBrk="1" latinLnBrk="0" hangingPunct="1">
              <a:lnSpc>
                <a:spcPct val="70000"/>
              </a:lnSpc>
              <a:buNone/>
              <a:defRPr lang="en-US" sz="8000" kern="1200" dirty="0" smtClean="0">
                <a:solidFill>
                  <a:schemeClr val="tx2"/>
                </a:solidFill>
                <a:latin typeface="+mn-lt"/>
                <a:ea typeface="+mn-ea"/>
                <a:cs typeface="+mn-cs"/>
              </a:defRPr>
            </a:lvl1pPr>
            <a:lvl2pPr algn="r">
              <a:defRPr/>
            </a:lvl2pPr>
            <a:lvl3pPr algn="r">
              <a:defRPr/>
            </a:lvl3pPr>
            <a:lvl4pPr algn="r">
              <a:defRPr/>
            </a:lvl4pPr>
            <a:lvl5pPr algn="r">
              <a:defRPr/>
            </a:lvl5pPr>
          </a:lstStyle>
          <a:p>
            <a:pPr lvl="0"/>
            <a:r>
              <a:rPr lang="en-US" dirty="0" smtClean="0"/>
              <a:t>Edit text</a:t>
            </a:r>
          </a:p>
        </p:txBody>
      </p:sp>
      <p:cxnSp>
        <p:nvCxnSpPr>
          <p:cNvPr id="6" name="Straight Connector 5"/>
          <p:cNvCxnSpPr/>
          <p:nvPr userDrawn="1"/>
        </p:nvCxnSpPr>
        <p:spPr>
          <a:xfrm>
            <a:off x="5717219" y="2769833"/>
            <a:ext cx="0" cy="2881159"/>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185344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id">
    <p:spTree>
      <p:nvGrpSpPr>
        <p:cNvPr id="1" name=""/>
        <p:cNvGrpSpPr/>
        <p:nvPr/>
      </p:nvGrpSpPr>
      <p:grpSpPr>
        <a:xfrm>
          <a:off x="0" y="0"/>
          <a:ext cx="0" cy="0"/>
          <a:chOff x="0" y="0"/>
          <a:chExt cx="0" cy="0"/>
        </a:xfrm>
      </p:grpSpPr>
      <p:sp>
        <p:nvSpPr>
          <p:cNvPr id="27" name="TextBox 26"/>
          <p:cNvSpPr txBox="1"/>
          <p:nvPr userDrawn="1"/>
        </p:nvSpPr>
        <p:spPr>
          <a:xfrm>
            <a:off x="8165123" y="6589187"/>
            <a:ext cx="293077" cy="123111"/>
          </a:xfrm>
          <a:prstGeom prst="rect">
            <a:avLst/>
          </a:prstGeom>
          <a:noFill/>
        </p:spPr>
        <p:txBody>
          <a:bodyPr wrap="square" lIns="0" tIns="0" rIns="0" bIns="0" rtlCol="0" anchor="b">
            <a:spAutoFit/>
          </a:bodyPr>
          <a:lstStyle/>
          <a:p>
            <a:pPr algn="r"/>
            <a:fld id="{12EB7FDA-3CFA-48E9-9A35-E50E94D3505F}" type="slidenum">
              <a:rPr lang="en-US" sz="800" smtClean="0">
                <a:solidFill>
                  <a:schemeClr val="tx2">
                    <a:lumMod val="60000"/>
                    <a:lumOff val="40000"/>
                  </a:schemeClr>
                </a:solidFill>
                <a:latin typeface="+mn-lt"/>
              </a:rPr>
              <a:pPr algn="r"/>
              <a:t>‹#›</a:t>
            </a:fld>
            <a:endParaRPr lang="en-US" sz="800" dirty="0">
              <a:solidFill>
                <a:schemeClr val="tx2">
                  <a:lumMod val="60000"/>
                  <a:lumOff val="40000"/>
                </a:schemeClr>
              </a:solidFill>
              <a:latin typeface="+mn-lt"/>
            </a:endParaRPr>
          </a:p>
        </p:txBody>
      </p:sp>
      <p:sp>
        <p:nvSpPr>
          <p:cNvPr id="28" name="Text Placeholder 10"/>
          <p:cNvSpPr>
            <a:spLocks noGrp="1"/>
          </p:cNvSpPr>
          <p:nvPr>
            <p:ph type="body" sz="quarter" idx="14" hasCustomPrompt="1"/>
          </p:nvPr>
        </p:nvSpPr>
        <p:spPr>
          <a:xfrm>
            <a:off x="685800" y="6564565"/>
            <a:ext cx="5029200" cy="147733"/>
          </a:xfrm>
        </p:spPr>
        <p:txBody>
          <a:bodyPr wrap="square" anchor="b">
            <a:spAutoFit/>
          </a:bodyPr>
          <a:lstStyle>
            <a:lvl1pPr>
              <a:defRPr sz="800" baseline="0">
                <a:solidFill>
                  <a:schemeClr val="tx2">
                    <a:lumMod val="60000"/>
                    <a:lumOff val="40000"/>
                  </a:schemeClr>
                </a:solidFill>
                <a:latin typeface="+mn-lt"/>
              </a:defRPr>
            </a:lvl1pPr>
          </a:lstStyle>
          <a:p>
            <a:pPr lvl="0"/>
            <a:r>
              <a:rPr lang="en-US" dirty="0" smtClean="0"/>
              <a:t>click to insert source</a:t>
            </a:r>
            <a:endParaRPr lang="en-US" dirty="0"/>
          </a:p>
        </p:txBody>
      </p:sp>
      <p:grpSp>
        <p:nvGrpSpPr>
          <p:cNvPr id="2" name="Group 1"/>
          <p:cNvGrpSpPr/>
          <p:nvPr userDrawn="1"/>
        </p:nvGrpSpPr>
        <p:grpSpPr>
          <a:xfrm>
            <a:off x="0" y="0"/>
            <a:ext cx="9144000" cy="6908105"/>
            <a:chOff x="0" y="0"/>
            <a:chExt cx="9144000" cy="6908105"/>
          </a:xfrm>
        </p:grpSpPr>
        <p:grpSp>
          <p:nvGrpSpPr>
            <p:cNvPr id="30" name="Group 29"/>
            <p:cNvGrpSpPr/>
            <p:nvPr userDrawn="1"/>
          </p:nvGrpSpPr>
          <p:grpSpPr>
            <a:xfrm>
              <a:off x="0" y="0"/>
              <a:ext cx="9144000" cy="6858000"/>
              <a:chOff x="0" y="0"/>
              <a:chExt cx="9144000" cy="6858000"/>
            </a:xfrm>
            <a:solidFill>
              <a:schemeClr val="bg1">
                <a:lumMod val="95000"/>
              </a:schemeClr>
            </a:solidFill>
          </p:grpSpPr>
          <p:sp>
            <p:nvSpPr>
              <p:cNvPr id="46" name="Rectangle 45"/>
              <p:cNvSpPr>
                <a:spLocks noChangeAspect="1"/>
              </p:cNvSpPr>
              <p:nvPr/>
            </p:nvSpPr>
            <p:spPr>
              <a:xfrm>
                <a:off x="0" y="0"/>
                <a:ext cx="6858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531"/>
                  </a:solidFill>
                </a:endParaRPr>
              </a:p>
            </p:txBody>
          </p:sp>
          <p:sp>
            <p:nvSpPr>
              <p:cNvPr id="47" name="Rectangle 46"/>
              <p:cNvSpPr>
                <a:spLocks noChangeAspect="1"/>
              </p:cNvSpPr>
              <p:nvPr/>
            </p:nvSpPr>
            <p:spPr>
              <a:xfrm>
                <a:off x="8458200" y="0"/>
                <a:ext cx="6858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531"/>
                  </a:solidFill>
                </a:endParaRPr>
              </a:p>
            </p:txBody>
          </p:sp>
          <p:sp>
            <p:nvSpPr>
              <p:cNvPr id="48" name="Rectangle 47"/>
              <p:cNvSpPr>
                <a:spLocks noChangeAspect="1"/>
              </p:cNvSpPr>
              <p:nvPr/>
            </p:nvSpPr>
            <p:spPr>
              <a:xfrm>
                <a:off x="0" y="0"/>
                <a:ext cx="8458200" cy="685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531"/>
                  </a:solidFill>
                </a:endParaRPr>
              </a:p>
            </p:txBody>
          </p:sp>
          <p:sp>
            <p:nvSpPr>
              <p:cNvPr id="49" name="Rectangle 48"/>
              <p:cNvSpPr>
                <a:spLocks noChangeAspect="1"/>
              </p:cNvSpPr>
              <p:nvPr/>
            </p:nvSpPr>
            <p:spPr>
              <a:xfrm>
                <a:off x="0" y="6172200"/>
                <a:ext cx="9144000" cy="685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531"/>
                  </a:solidFill>
                </a:endParaRPr>
              </a:p>
            </p:txBody>
          </p:sp>
        </p:grpSp>
        <p:cxnSp>
          <p:nvCxnSpPr>
            <p:cNvPr id="31" name="Straight Connector 30"/>
            <p:cNvCxnSpPr/>
            <p:nvPr userDrawn="1"/>
          </p:nvCxnSpPr>
          <p:spPr>
            <a:xfrm flipV="1">
              <a:off x="685800" y="0"/>
              <a:ext cx="0" cy="6858001"/>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flipV="1">
              <a:off x="8458200" y="0"/>
              <a:ext cx="0" cy="6858001"/>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grpSp>
          <p:nvGrpSpPr>
            <p:cNvPr id="33" name="Group 32"/>
            <p:cNvGrpSpPr/>
            <p:nvPr userDrawn="1"/>
          </p:nvGrpSpPr>
          <p:grpSpPr>
            <a:xfrm>
              <a:off x="5715000" y="0"/>
              <a:ext cx="457200" cy="6908105"/>
              <a:chOff x="2956470" y="50104"/>
              <a:chExt cx="457200" cy="6858001"/>
            </a:xfrm>
          </p:grpSpPr>
          <p:cxnSp>
            <p:nvCxnSpPr>
              <p:cNvPr id="44" name="Straight Connector 43"/>
              <p:cNvCxnSpPr/>
              <p:nvPr/>
            </p:nvCxnSpPr>
            <p:spPr>
              <a:xfrm flipV="1">
                <a:off x="2956470" y="50104"/>
                <a:ext cx="0" cy="6858001"/>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3413670" y="50104"/>
                <a:ext cx="0" cy="6858001"/>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userDrawn="1"/>
          </p:nvCxnSpPr>
          <p:spPr>
            <a:xfrm rot="5400000" flipV="1">
              <a:off x="4572000" y="-3886200"/>
              <a:ext cx="0" cy="9144000"/>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grpSp>
          <p:nvGrpSpPr>
            <p:cNvPr id="35" name="Group 34"/>
            <p:cNvGrpSpPr/>
            <p:nvPr userDrawn="1"/>
          </p:nvGrpSpPr>
          <p:grpSpPr>
            <a:xfrm>
              <a:off x="0" y="1143000"/>
              <a:ext cx="9144000" cy="914400"/>
              <a:chOff x="0" y="1143000"/>
              <a:chExt cx="9144000" cy="914400"/>
            </a:xfrm>
          </p:grpSpPr>
          <p:cxnSp>
            <p:nvCxnSpPr>
              <p:cNvPr id="42" name="Straight Connector 41"/>
              <p:cNvCxnSpPr/>
              <p:nvPr/>
            </p:nvCxnSpPr>
            <p:spPr>
              <a:xfrm rot="5400000" flipV="1">
                <a:off x="4572000" y="-2514600"/>
                <a:ext cx="0" cy="9144000"/>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flipV="1">
                <a:off x="4572000" y="-3429000"/>
                <a:ext cx="0" cy="9144000"/>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userDrawn="1"/>
          </p:nvGrpSpPr>
          <p:grpSpPr>
            <a:xfrm>
              <a:off x="0" y="2971800"/>
              <a:ext cx="9144000" cy="914400"/>
              <a:chOff x="0" y="1143000"/>
              <a:chExt cx="9144000" cy="914400"/>
            </a:xfrm>
          </p:grpSpPr>
          <p:cxnSp>
            <p:nvCxnSpPr>
              <p:cNvPr id="40" name="Straight Connector 39"/>
              <p:cNvCxnSpPr/>
              <p:nvPr/>
            </p:nvCxnSpPr>
            <p:spPr>
              <a:xfrm rot="5400000" flipV="1">
                <a:off x="4572000" y="-2514600"/>
                <a:ext cx="0" cy="9144000"/>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flipV="1">
                <a:off x="4572000" y="-3429000"/>
                <a:ext cx="0" cy="9144000"/>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userDrawn="1"/>
          </p:nvGrpSpPr>
          <p:grpSpPr>
            <a:xfrm>
              <a:off x="0" y="4800602"/>
              <a:ext cx="9144000" cy="914400"/>
              <a:chOff x="0" y="1143000"/>
              <a:chExt cx="9144000" cy="914400"/>
            </a:xfrm>
          </p:grpSpPr>
          <p:cxnSp>
            <p:nvCxnSpPr>
              <p:cNvPr id="38" name="Straight Connector 37"/>
              <p:cNvCxnSpPr/>
              <p:nvPr/>
            </p:nvCxnSpPr>
            <p:spPr>
              <a:xfrm rot="5400000" flipV="1">
                <a:off x="4572000" y="-2514600"/>
                <a:ext cx="0" cy="9144000"/>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flipV="1">
                <a:off x="4572000" y="-3429000"/>
                <a:ext cx="0" cy="9144000"/>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userDrawn="1"/>
          </p:nvGrpSpPr>
          <p:grpSpPr>
            <a:xfrm>
              <a:off x="2971800" y="0"/>
              <a:ext cx="457200" cy="6908105"/>
              <a:chOff x="2956470" y="50104"/>
              <a:chExt cx="457200" cy="6858001"/>
            </a:xfrm>
          </p:grpSpPr>
          <p:cxnSp>
            <p:nvCxnSpPr>
              <p:cNvPr id="51" name="Straight Connector 50"/>
              <p:cNvCxnSpPr/>
              <p:nvPr/>
            </p:nvCxnSpPr>
            <p:spPr>
              <a:xfrm flipV="1">
                <a:off x="2956470" y="50104"/>
                <a:ext cx="0" cy="6858001"/>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3413670" y="50104"/>
                <a:ext cx="0" cy="6858001"/>
              </a:xfrm>
              <a:prstGeom prst="line">
                <a:avLst/>
              </a:prstGeom>
              <a:ln w="3175">
                <a:solidFill>
                  <a:srgbClr val="FF0066"/>
                </a:solidFill>
                <a:prstDash val="sysDot"/>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7888603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25" name="Text Placeholder 3"/>
          <p:cNvSpPr>
            <a:spLocks noGrp="1"/>
          </p:cNvSpPr>
          <p:nvPr>
            <p:ph type="body" sz="half" idx="2" hasCustomPrompt="1"/>
          </p:nvPr>
        </p:nvSpPr>
        <p:spPr>
          <a:xfrm>
            <a:off x="1618130" y="2971800"/>
            <a:ext cx="2725270" cy="914399"/>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section title</a:t>
            </a:r>
          </a:p>
        </p:txBody>
      </p:sp>
      <p:sp>
        <p:nvSpPr>
          <p:cNvPr id="30" name="Text Placeholder 29"/>
          <p:cNvSpPr>
            <a:spLocks noGrp="1"/>
          </p:cNvSpPr>
          <p:nvPr>
            <p:ph type="body" sz="quarter" idx="11" hasCustomPrompt="1"/>
          </p:nvPr>
        </p:nvSpPr>
        <p:spPr>
          <a:xfrm>
            <a:off x="685800" y="2948353"/>
            <a:ext cx="932330" cy="937839"/>
          </a:xfrm>
        </p:spPr>
        <p:txBody>
          <a:bodyPr anchor="t" anchorCtr="0">
            <a:noAutofit/>
          </a:bodyPr>
          <a:lstStyle>
            <a:lvl1pPr marL="0" indent="0">
              <a:lnSpc>
                <a:spcPct val="85000"/>
              </a:lnSpc>
              <a:spcBef>
                <a:spcPts val="0"/>
              </a:spcBef>
              <a:spcAft>
                <a:spcPts val="0"/>
              </a:spcAft>
              <a:buFontTx/>
              <a:buNone/>
              <a:defRPr sz="5000">
                <a:solidFill>
                  <a:schemeClr val="accent2"/>
                </a:solidFill>
                <a:latin typeface="Franklin Gothic Demi Cond" panose="020B0706030402020204" pitchFamily="34" charset="0"/>
              </a:defRPr>
            </a:lvl1pPr>
          </a:lstStyle>
          <a:p>
            <a:pPr lvl="0"/>
            <a:r>
              <a:rPr lang="en-US" dirty="0" smtClean="0"/>
              <a:t>##</a:t>
            </a:r>
          </a:p>
        </p:txBody>
      </p:sp>
      <p:sp>
        <p:nvSpPr>
          <p:cNvPr id="22" name="Text Placeholder 2"/>
          <p:cNvSpPr>
            <a:spLocks noGrp="1"/>
          </p:cNvSpPr>
          <p:nvPr>
            <p:ph type="body" idx="28" hasCustomPrompt="1"/>
          </p:nvPr>
        </p:nvSpPr>
        <p:spPr>
          <a:xfrm>
            <a:off x="685800" y="691051"/>
            <a:ext cx="7772400" cy="451948"/>
          </a:xfrm>
        </p:spPr>
        <p:txBody>
          <a:bodyPr anchor="t"/>
          <a:lstStyle>
            <a:lvl1pPr marL="0" indent="0">
              <a:lnSpc>
                <a:spcPct val="85000"/>
              </a:lnSpc>
              <a:spcBef>
                <a:spcPts val="0"/>
              </a:spcBef>
              <a:spcAft>
                <a:spcPts val="0"/>
              </a:spcAft>
              <a:buNone/>
              <a:defRPr sz="1700" b="0">
                <a:solidFill>
                  <a:schemeClr val="accent3"/>
                </a:solidFill>
                <a:latin typeface="Franklin Gothic Demi Cond" panose="020B07060304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94" name="Text Placeholder 3"/>
          <p:cNvSpPr>
            <a:spLocks noGrp="1"/>
          </p:cNvSpPr>
          <p:nvPr>
            <p:ph type="body" sz="half" idx="29" hasCustomPrompt="1"/>
          </p:nvPr>
        </p:nvSpPr>
        <p:spPr>
          <a:xfrm>
            <a:off x="1618130" y="3886205"/>
            <a:ext cx="2725270" cy="914399"/>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section title</a:t>
            </a:r>
          </a:p>
        </p:txBody>
      </p:sp>
      <p:sp>
        <p:nvSpPr>
          <p:cNvPr id="95" name="Text Placeholder 29"/>
          <p:cNvSpPr>
            <a:spLocks noGrp="1"/>
          </p:cNvSpPr>
          <p:nvPr>
            <p:ph type="body" sz="quarter" idx="30" hasCustomPrompt="1"/>
          </p:nvPr>
        </p:nvSpPr>
        <p:spPr>
          <a:xfrm>
            <a:off x="685800" y="3862758"/>
            <a:ext cx="932330" cy="937839"/>
          </a:xfrm>
        </p:spPr>
        <p:txBody>
          <a:bodyPr anchor="t" anchorCtr="0">
            <a:noAutofit/>
          </a:bodyPr>
          <a:lstStyle>
            <a:lvl1pPr marL="0" indent="0">
              <a:lnSpc>
                <a:spcPct val="85000"/>
              </a:lnSpc>
              <a:spcBef>
                <a:spcPts val="0"/>
              </a:spcBef>
              <a:spcAft>
                <a:spcPts val="0"/>
              </a:spcAft>
              <a:buFontTx/>
              <a:buNone/>
              <a:defRPr sz="5000">
                <a:solidFill>
                  <a:schemeClr val="accent2"/>
                </a:solidFill>
                <a:latin typeface="Franklin Gothic Demi Cond" panose="020B0706030402020204" pitchFamily="34" charset="0"/>
              </a:defRPr>
            </a:lvl1pPr>
          </a:lstStyle>
          <a:p>
            <a:pPr lvl="0"/>
            <a:r>
              <a:rPr lang="en-US" dirty="0" smtClean="0"/>
              <a:t>##</a:t>
            </a:r>
          </a:p>
        </p:txBody>
      </p:sp>
      <p:sp>
        <p:nvSpPr>
          <p:cNvPr id="96" name="Text Placeholder 3"/>
          <p:cNvSpPr>
            <a:spLocks noGrp="1"/>
          </p:cNvSpPr>
          <p:nvPr>
            <p:ph type="body" sz="half" idx="31" hasCustomPrompt="1"/>
          </p:nvPr>
        </p:nvSpPr>
        <p:spPr>
          <a:xfrm>
            <a:off x="1618130" y="4800610"/>
            <a:ext cx="2725270" cy="914399"/>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section title</a:t>
            </a:r>
          </a:p>
        </p:txBody>
      </p:sp>
      <p:sp>
        <p:nvSpPr>
          <p:cNvPr id="97" name="Text Placeholder 29"/>
          <p:cNvSpPr>
            <a:spLocks noGrp="1"/>
          </p:cNvSpPr>
          <p:nvPr>
            <p:ph type="body" sz="quarter" idx="32" hasCustomPrompt="1"/>
          </p:nvPr>
        </p:nvSpPr>
        <p:spPr>
          <a:xfrm>
            <a:off x="685800" y="4777163"/>
            <a:ext cx="932330" cy="937839"/>
          </a:xfrm>
        </p:spPr>
        <p:txBody>
          <a:bodyPr anchor="t" anchorCtr="0">
            <a:noAutofit/>
          </a:bodyPr>
          <a:lstStyle>
            <a:lvl1pPr marL="0" indent="0">
              <a:lnSpc>
                <a:spcPct val="85000"/>
              </a:lnSpc>
              <a:spcBef>
                <a:spcPts val="0"/>
              </a:spcBef>
              <a:spcAft>
                <a:spcPts val="0"/>
              </a:spcAft>
              <a:buFontTx/>
              <a:buNone/>
              <a:defRPr sz="5000">
                <a:solidFill>
                  <a:schemeClr val="accent2"/>
                </a:solidFill>
                <a:latin typeface="Franklin Gothic Demi Cond" panose="020B0706030402020204" pitchFamily="34" charset="0"/>
              </a:defRPr>
            </a:lvl1pPr>
          </a:lstStyle>
          <a:p>
            <a:pPr lvl="0"/>
            <a:r>
              <a:rPr lang="en-US" dirty="0" smtClean="0"/>
              <a:t>##</a:t>
            </a:r>
          </a:p>
        </p:txBody>
      </p:sp>
      <p:sp>
        <p:nvSpPr>
          <p:cNvPr id="98" name="Text Placeholder 3"/>
          <p:cNvSpPr>
            <a:spLocks noGrp="1"/>
          </p:cNvSpPr>
          <p:nvPr>
            <p:ph type="body" sz="half" idx="33" hasCustomPrompt="1"/>
          </p:nvPr>
        </p:nvSpPr>
        <p:spPr>
          <a:xfrm>
            <a:off x="5732930" y="2971800"/>
            <a:ext cx="2725270" cy="914399"/>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section title</a:t>
            </a:r>
          </a:p>
        </p:txBody>
      </p:sp>
      <p:sp>
        <p:nvSpPr>
          <p:cNvPr id="99" name="Text Placeholder 29"/>
          <p:cNvSpPr>
            <a:spLocks noGrp="1"/>
          </p:cNvSpPr>
          <p:nvPr>
            <p:ph type="body" sz="quarter" idx="34" hasCustomPrompt="1"/>
          </p:nvPr>
        </p:nvSpPr>
        <p:spPr>
          <a:xfrm>
            <a:off x="4800600" y="2948353"/>
            <a:ext cx="932330" cy="937839"/>
          </a:xfrm>
        </p:spPr>
        <p:txBody>
          <a:bodyPr anchor="t" anchorCtr="0">
            <a:noAutofit/>
          </a:bodyPr>
          <a:lstStyle>
            <a:lvl1pPr marL="0" indent="0">
              <a:lnSpc>
                <a:spcPct val="85000"/>
              </a:lnSpc>
              <a:spcBef>
                <a:spcPts val="0"/>
              </a:spcBef>
              <a:spcAft>
                <a:spcPts val="0"/>
              </a:spcAft>
              <a:buFontTx/>
              <a:buNone/>
              <a:defRPr sz="5000">
                <a:solidFill>
                  <a:schemeClr val="accent2"/>
                </a:solidFill>
                <a:latin typeface="Franklin Gothic Demi Cond" panose="020B0706030402020204" pitchFamily="34" charset="0"/>
              </a:defRPr>
            </a:lvl1pPr>
          </a:lstStyle>
          <a:p>
            <a:pPr lvl="0"/>
            <a:r>
              <a:rPr lang="en-US" dirty="0" smtClean="0"/>
              <a:t>##</a:t>
            </a:r>
          </a:p>
        </p:txBody>
      </p:sp>
      <p:sp>
        <p:nvSpPr>
          <p:cNvPr id="100" name="Text Placeholder 3"/>
          <p:cNvSpPr>
            <a:spLocks noGrp="1"/>
          </p:cNvSpPr>
          <p:nvPr>
            <p:ph type="body" sz="half" idx="35" hasCustomPrompt="1"/>
          </p:nvPr>
        </p:nvSpPr>
        <p:spPr>
          <a:xfrm>
            <a:off x="5732930" y="3886205"/>
            <a:ext cx="2725270" cy="914399"/>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section title</a:t>
            </a:r>
          </a:p>
        </p:txBody>
      </p:sp>
      <p:sp>
        <p:nvSpPr>
          <p:cNvPr id="101" name="Text Placeholder 29"/>
          <p:cNvSpPr>
            <a:spLocks noGrp="1"/>
          </p:cNvSpPr>
          <p:nvPr>
            <p:ph type="body" sz="quarter" idx="36" hasCustomPrompt="1"/>
          </p:nvPr>
        </p:nvSpPr>
        <p:spPr>
          <a:xfrm>
            <a:off x="4800600" y="3862758"/>
            <a:ext cx="932330" cy="937839"/>
          </a:xfrm>
        </p:spPr>
        <p:txBody>
          <a:bodyPr anchor="t" anchorCtr="0">
            <a:noAutofit/>
          </a:bodyPr>
          <a:lstStyle>
            <a:lvl1pPr marL="0" indent="0">
              <a:lnSpc>
                <a:spcPct val="85000"/>
              </a:lnSpc>
              <a:spcBef>
                <a:spcPts val="0"/>
              </a:spcBef>
              <a:spcAft>
                <a:spcPts val="0"/>
              </a:spcAft>
              <a:buFontTx/>
              <a:buNone/>
              <a:defRPr sz="5000">
                <a:solidFill>
                  <a:schemeClr val="accent2"/>
                </a:solidFill>
                <a:latin typeface="Franklin Gothic Demi Cond" panose="020B0706030402020204" pitchFamily="34" charset="0"/>
              </a:defRPr>
            </a:lvl1pPr>
          </a:lstStyle>
          <a:p>
            <a:pPr lvl="0"/>
            <a:r>
              <a:rPr lang="en-US" dirty="0" smtClean="0"/>
              <a:t>##</a:t>
            </a:r>
          </a:p>
        </p:txBody>
      </p:sp>
      <p:sp>
        <p:nvSpPr>
          <p:cNvPr id="102" name="Text Placeholder 3"/>
          <p:cNvSpPr>
            <a:spLocks noGrp="1"/>
          </p:cNvSpPr>
          <p:nvPr>
            <p:ph type="body" sz="half" idx="37" hasCustomPrompt="1"/>
          </p:nvPr>
        </p:nvSpPr>
        <p:spPr>
          <a:xfrm>
            <a:off x="5732930" y="4800610"/>
            <a:ext cx="2725270" cy="914399"/>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section title</a:t>
            </a:r>
          </a:p>
        </p:txBody>
      </p:sp>
      <p:sp>
        <p:nvSpPr>
          <p:cNvPr id="103" name="Text Placeholder 29"/>
          <p:cNvSpPr>
            <a:spLocks noGrp="1"/>
          </p:cNvSpPr>
          <p:nvPr>
            <p:ph type="body" sz="quarter" idx="38" hasCustomPrompt="1"/>
          </p:nvPr>
        </p:nvSpPr>
        <p:spPr>
          <a:xfrm>
            <a:off x="4800600" y="4777163"/>
            <a:ext cx="932330" cy="937839"/>
          </a:xfrm>
        </p:spPr>
        <p:txBody>
          <a:bodyPr anchor="t" anchorCtr="0">
            <a:noAutofit/>
          </a:bodyPr>
          <a:lstStyle>
            <a:lvl1pPr marL="0" indent="0">
              <a:lnSpc>
                <a:spcPct val="85000"/>
              </a:lnSpc>
              <a:spcBef>
                <a:spcPts val="0"/>
              </a:spcBef>
              <a:spcAft>
                <a:spcPts val="0"/>
              </a:spcAft>
              <a:buFontTx/>
              <a:buNone/>
              <a:defRPr sz="5000">
                <a:solidFill>
                  <a:schemeClr val="accent2"/>
                </a:solidFill>
                <a:latin typeface="Franklin Gothic Demi Cond" panose="020B0706030402020204" pitchFamily="34" charset="0"/>
              </a:defRPr>
            </a:lvl1pPr>
          </a:lstStyle>
          <a:p>
            <a:pPr lvl="0"/>
            <a:r>
              <a:rPr lang="en-US" dirty="0" smtClean="0"/>
              <a:t>##</a:t>
            </a:r>
          </a:p>
        </p:txBody>
      </p:sp>
    </p:spTree>
    <p:extLst>
      <p:ext uri="{BB962C8B-B14F-4D97-AF65-F5344CB8AC3E}">
        <p14:creationId xmlns:p14="http://schemas.microsoft.com/office/powerpoint/2010/main" val="38505154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15" name="Content Placeholder 13"/>
          <p:cNvSpPr>
            <a:spLocks noGrp="1"/>
          </p:cNvSpPr>
          <p:nvPr>
            <p:ph sz="quarter" idx="15"/>
          </p:nvPr>
        </p:nvSpPr>
        <p:spPr>
          <a:xfrm>
            <a:off x="685800" y="2971800"/>
            <a:ext cx="3657600" cy="274320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5" name="Content Placeholder 13"/>
          <p:cNvSpPr>
            <a:spLocks noGrp="1"/>
          </p:cNvSpPr>
          <p:nvPr>
            <p:ph sz="quarter" idx="16"/>
          </p:nvPr>
        </p:nvSpPr>
        <p:spPr>
          <a:xfrm>
            <a:off x="4800600" y="2971800"/>
            <a:ext cx="3657600" cy="274320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6" name="Text Placeholder 2"/>
          <p:cNvSpPr>
            <a:spLocks noGrp="1"/>
          </p:cNvSpPr>
          <p:nvPr>
            <p:ph type="body" idx="28" hasCustomPrompt="1"/>
          </p:nvPr>
        </p:nvSpPr>
        <p:spPr>
          <a:xfrm>
            <a:off x="685800" y="691051"/>
            <a:ext cx="7772400" cy="451948"/>
          </a:xfrm>
        </p:spPr>
        <p:txBody>
          <a:bodyPr anchor="t"/>
          <a:lstStyle>
            <a:lvl1pPr marL="0" indent="0">
              <a:lnSpc>
                <a:spcPct val="85000"/>
              </a:lnSpc>
              <a:spcBef>
                <a:spcPts val="0"/>
              </a:spcBef>
              <a:spcAft>
                <a:spcPts val="0"/>
              </a:spcAft>
              <a:buNone/>
              <a:defRPr sz="1700" b="0">
                <a:solidFill>
                  <a:schemeClr val="accent3"/>
                </a:solidFill>
                <a:latin typeface="Franklin Gothic Demi Cond" panose="020B07060304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39" name="TextBox 38"/>
          <p:cNvSpPr txBox="1"/>
          <p:nvPr userDrawn="1"/>
        </p:nvSpPr>
        <p:spPr>
          <a:xfrm>
            <a:off x="8165123" y="6589187"/>
            <a:ext cx="293077" cy="123111"/>
          </a:xfrm>
          <a:prstGeom prst="rect">
            <a:avLst/>
          </a:prstGeom>
          <a:noFill/>
        </p:spPr>
        <p:txBody>
          <a:bodyPr wrap="square" lIns="0" tIns="0" rIns="0" bIns="0" rtlCol="0" anchor="b">
            <a:spAutoFit/>
          </a:bodyPr>
          <a:lstStyle/>
          <a:p>
            <a:pPr algn="r"/>
            <a:fld id="{12EB7FDA-3CFA-48E9-9A35-E50E94D3505F}" type="slidenum">
              <a:rPr lang="en-US" sz="800" smtClean="0">
                <a:solidFill>
                  <a:schemeClr val="tx2">
                    <a:lumMod val="60000"/>
                    <a:lumOff val="40000"/>
                  </a:schemeClr>
                </a:solidFill>
                <a:latin typeface="+mn-lt"/>
              </a:rPr>
              <a:pPr algn="r"/>
              <a:t>‹#›</a:t>
            </a:fld>
            <a:endParaRPr lang="en-US" sz="800" dirty="0">
              <a:solidFill>
                <a:schemeClr val="tx2">
                  <a:lumMod val="60000"/>
                  <a:lumOff val="40000"/>
                </a:schemeClr>
              </a:solidFill>
              <a:latin typeface="+mn-lt"/>
            </a:endParaRPr>
          </a:p>
        </p:txBody>
      </p:sp>
      <p:sp>
        <p:nvSpPr>
          <p:cNvPr id="40" name="Text Placeholder 10"/>
          <p:cNvSpPr>
            <a:spLocks noGrp="1"/>
          </p:cNvSpPr>
          <p:nvPr>
            <p:ph type="body" sz="quarter" idx="14" hasCustomPrompt="1"/>
          </p:nvPr>
        </p:nvSpPr>
        <p:spPr>
          <a:xfrm>
            <a:off x="685800" y="6564565"/>
            <a:ext cx="5029200" cy="147733"/>
          </a:xfrm>
        </p:spPr>
        <p:txBody>
          <a:bodyPr wrap="square" anchor="b">
            <a:spAutoFit/>
          </a:bodyPr>
          <a:lstStyle>
            <a:lvl1pPr>
              <a:defRPr sz="800" baseline="0">
                <a:solidFill>
                  <a:schemeClr val="tx2">
                    <a:lumMod val="60000"/>
                    <a:lumOff val="40000"/>
                  </a:schemeClr>
                </a:solidFill>
                <a:latin typeface="+mn-lt"/>
              </a:defRPr>
            </a:lvl1pPr>
          </a:lstStyle>
          <a:p>
            <a:pPr lvl="0"/>
            <a:r>
              <a:rPr lang="en-US" dirty="0" smtClean="0"/>
              <a:t>click to insert source</a:t>
            </a:r>
            <a:endParaRPr lang="en-US" dirty="0"/>
          </a:p>
        </p:txBody>
      </p:sp>
    </p:spTree>
    <p:extLst>
      <p:ext uri="{BB962C8B-B14F-4D97-AF65-F5344CB8AC3E}">
        <p14:creationId xmlns:p14="http://schemas.microsoft.com/office/powerpoint/2010/main" val="132853376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8" name="Content Placeholder 37"/>
          <p:cNvSpPr>
            <a:spLocks noGrp="1"/>
          </p:cNvSpPr>
          <p:nvPr>
            <p:ph sz="quarter" idx="15"/>
          </p:nvPr>
        </p:nvSpPr>
        <p:spPr>
          <a:xfrm>
            <a:off x="685800" y="2971800"/>
            <a:ext cx="5029200" cy="2743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0" name="Content Placeholder 37"/>
          <p:cNvSpPr>
            <a:spLocks noGrp="1"/>
          </p:cNvSpPr>
          <p:nvPr>
            <p:ph sz="quarter" idx="17"/>
          </p:nvPr>
        </p:nvSpPr>
        <p:spPr>
          <a:xfrm>
            <a:off x="6172200" y="2971800"/>
            <a:ext cx="22860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Text Placeholder 2"/>
          <p:cNvSpPr>
            <a:spLocks noGrp="1"/>
          </p:cNvSpPr>
          <p:nvPr>
            <p:ph type="body" idx="28" hasCustomPrompt="1"/>
          </p:nvPr>
        </p:nvSpPr>
        <p:spPr>
          <a:xfrm>
            <a:off x="685800" y="691051"/>
            <a:ext cx="7772400" cy="451948"/>
          </a:xfrm>
        </p:spPr>
        <p:txBody>
          <a:bodyPr anchor="t"/>
          <a:lstStyle>
            <a:lvl1pPr marL="0" indent="0">
              <a:lnSpc>
                <a:spcPct val="85000"/>
              </a:lnSpc>
              <a:spcBef>
                <a:spcPts val="0"/>
              </a:spcBef>
              <a:spcAft>
                <a:spcPts val="0"/>
              </a:spcAft>
              <a:buNone/>
              <a:defRPr sz="1700" b="0">
                <a:solidFill>
                  <a:schemeClr val="accent3"/>
                </a:solidFill>
                <a:latin typeface="Franklin Gothic Demi Cond" panose="020B07060304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37" name="TextBox 36"/>
          <p:cNvSpPr txBox="1"/>
          <p:nvPr userDrawn="1"/>
        </p:nvSpPr>
        <p:spPr>
          <a:xfrm>
            <a:off x="8165123" y="6589187"/>
            <a:ext cx="293077" cy="123111"/>
          </a:xfrm>
          <a:prstGeom prst="rect">
            <a:avLst/>
          </a:prstGeom>
          <a:noFill/>
        </p:spPr>
        <p:txBody>
          <a:bodyPr wrap="square" lIns="0" tIns="0" rIns="0" bIns="0" rtlCol="0" anchor="b">
            <a:spAutoFit/>
          </a:bodyPr>
          <a:lstStyle/>
          <a:p>
            <a:pPr algn="r"/>
            <a:fld id="{12EB7FDA-3CFA-48E9-9A35-E50E94D3505F}" type="slidenum">
              <a:rPr lang="en-US" sz="800" smtClean="0">
                <a:solidFill>
                  <a:schemeClr val="tx2">
                    <a:lumMod val="60000"/>
                    <a:lumOff val="40000"/>
                  </a:schemeClr>
                </a:solidFill>
                <a:latin typeface="+mn-lt"/>
              </a:rPr>
              <a:pPr algn="r"/>
              <a:t>‹#›</a:t>
            </a:fld>
            <a:endParaRPr lang="en-US" sz="800" dirty="0">
              <a:solidFill>
                <a:schemeClr val="tx2">
                  <a:lumMod val="60000"/>
                  <a:lumOff val="40000"/>
                </a:schemeClr>
              </a:solidFill>
              <a:latin typeface="+mn-lt"/>
            </a:endParaRPr>
          </a:p>
        </p:txBody>
      </p:sp>
      <p:sp>
        <p:nvSpPr>
          <p:cNvPr id="41" name="Text Placeholder 10"/>
          <p:cNvSpPr>
            <a:spLocks noGrp="1"/>
          </p:cNvSpPr>
          <p:nvPr>
            <p:ph type="body" sz="quarter" idx="14" hasCustomPrompt="1"/>
          </p:nvPr>
        </p:nvSpPr>
        <p:spPr>
          <a:xfrm>
            <a:off x="685800" y="6564565"/>
            <a:ext cx="5029200" cy="147733"/>
          </a:xfrm>
        </p:spPr>
        <p:txBody>
          <a:bodyPr wrap="square" anchor="b">
            <a:spAutoFit/>
          </a:bodyPr>
          <a:lstStyle>
            <a:lvl1pPr>
              <a:defRPr sz="800" baseline="0">
                <a:solidFill>
                  <a:schemeClr val="tx2">
                    <a:lumMod val="60000"/>
                    <a:lumOff val="40000"/>
                  </a:schemeClr>
                </a:solidFill>
                <a:latin typeface="+mn-lt"/>
              </a:defRPr>
            </a:lvl1pPr>
          </a:lstStyle>
          <a:p>
            <a:pPr lvl="0"/>
            <a:r>
              <a:rPr lang="en-US" dirty="0" smtClean="0"/>
              <a:t>click to insert source</a:t>
            </a:r>
            <a:endParaRPr lang="en-US" dirty="0"/>
          </a:p>
        </p:txBody>
      </p:sp>
    </p:spTree>
    <p:extLst>
      <p:ext uri="{BB962C8B-B14F-4D97-AF65-F5344CB8AC3E}">
        <p14:creationId xmlns:p14="http://schemas.microsoft.com/office/powerpoint/2010/main" val="32560963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8" name="Content Placeholder 37"/>
          <p:cNvSpPr>
            <a:spLocks noGrp="1"/>
          </p:cNvSpPr>
          <p:nvPr>
            <p:ph sz="quarter" idx="15"/>
          </p:nvPr>
        </p:nvSpPr>
        <p:spPr>
          <a:xfrm>
            <a:off x="685800" y="2971800"/>
            <a:ext cx="2286000" cy="2743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0" name="Content Placeholder 37"/>
          <p:cNvSpPr>
            <a:spLocks noGrp="1"/>
          </p:cNvSpPr>
          <p:nvPr>
            <p:ph sz="quarter" idx="17"/>
          </p:nvPr>
        </p:nvSpPr>
        <p:spPr>
          <a:xfrm>
            <a:off x="3429000" y="2971800"/>
            <a:ext cx="5029200" cy="2743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4" name="Text Placeholder 2"/>
          <p:cNvSpPr>
            <a:spLocks noGrp="1"/>
          </p:cNvSpPr>
          <p:nvPr>
            <p:ph type="body" idx="28" hasCustomPrompt="1"/>
          </p:nvPr>
        </p:nvSpPr>
        <p:spPr>
          <a:xfrm>
            <a:off x="685800" y="691051"/>
            <a:ext cx="7772400" cy="451948"/>
          </a:xfrm>
        </p:spPr>
        <p:txBody>
          <a:bodyPr anchor="t"/>
          <a:lstStyle>
            <a:lvl1pPr marL="0" indent="0">
              <a:lnSpc>
                <a:spcPct val="85000"/>
              </a:lnSpc>
              <a:spcBef>
                <a:spcPts val="0"/>
              </a:spcBef>
              <a:spcAft>
                <a:spcPts val="0"/>
              </a:spcAft>
              <a:buNone/>
              <a:defRPr sz="1700" b="0">
                <a:solidFill>
                  <a:schemeClr val="accent3"/>
                </a:solidFill>
                <a:latin typeface="Franklin Gothic Demi Cond" panose="020B07060304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1" name="TextBox 40"/>
          <p:cNvSpPr txBox="1"/>
          <p:nvPr userDrawn="1"/>
        </p:nvSpPr>
        <p:spPr>
          <a:xfrm>
            <a:off x="8165123" y="6589187"/>
            <a:ext cx="293077" cy="123111"/>
          </a:xfrm>
          <a:prstGeom prst="rect">
            <a:avLst/>
          </a:prstGeom>
          <a:noFill/>
        </p:spPr>
        <p:txBody>
          <a:bodyPr wrap="square" lIns="0" tIns="0" rIns="0" bIns="0" rtlCol="0" anchor="b">
            <a:spAutoFit/>
          </a:bodyPr>
          <a:lstStyle/>
          <a:p>
            <a:pPr algn="r"/>
            <a:fld id="{12EB7FDA-3CFA-48E9-9A35-E50E94D3505F}" type="slidenum">
              <a:rPr lang="en-US" sz="800" smtClean="0">
                <a:solidFill>
                  <a:schemeClr val="tx2">
                    <a:lumMod val="60000"/>
                    <a:lumOff val="40000"/>
                  </a:schemeClr>
                </a:solidFill>
                <a:latin typeface="+mn-lt"/>
              </a:rPr>
              <a:pPr algn="r"/>
              <a:t>‹#›</a:t>
            </a:fld>
            <a:endParaRPr lang="en-US" sz="800" dirty="0">
              <a:solidFill>
                <a:schemeClr val="tx2">
                  <a:lumMod val="60000"/>
                  <a:lumOff val="40000"/>
                </a:schemeClr>
              </a:solidFill>
              <a:latin typeface="+mn-lt"/>
            </a:endParaRPr>
          </a:p>
        </p:txBody>
      </p:sp>
      <p:sp>
        <p:nvSpPr>
          <p:cNvPr id="42" name="Text Placeholder 10"/>
          <p:cNvSpPr>
            <a:spLocks noGrp="1"/>
          </p:cNvSpPr>
          <p:nvPr>
            <p:ph type="body" sz="quarter" idx="14" hasCustomPrompt="1"/>
          </p:nvPr>
        </p:nvSpPr>
        <p:spPr>
          <a:xfrm>
            <a:off x="685800" y="6564565"/>
            <a:ext cx="5029200" cy="147733"/>
          </a:xfrm>
        </p:spPr>
        <p:txBody>
          <a:bodyPr wrap="square" anchor="b">
            <a:spAutoFit/>
          </a:bodyPr>
          <a:lstStyle>
            <a:lvl1pPr>
              <a:defRPr sz="800" baseline="0">
                <a:solidFill>
                  <a:schemeClr val="tx2">
                    <a:lumMod val="60000"/>
                    <a:lumOff val="40000"/>
                  </a:schemeClr>
                </a:solidFill>
                <a:latin typeface="+mn-lt"/>
              </a:defRPr>
            </a:lvl1pPr>
          </a:lstStyle>
          <a:p>
            <a:pPr lvl="0"/>
            <a:r>
              <a:rPr lang="en-US" dirty="0" smtClean="0"/>
              <a:t>click to insert source</a:t>
            </a:r>
            <a:endParaRPr lang="en-US" dirty="0"/>
          </a:p>
        </p:txBody>
      </p:sp>
    </p:spTree>
    <p:extLst>
      <p:ext uri="{BB962C8B-B14F-4D97-AF65-F5344CB8AC3E}">
        <p14:creationId xmlns:p14="http://schemas.microsoft.com/office/powerpoint/2010/main" val="27517541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8" name="Content Placeholder 37"/>
          <p:cNvSpPr>
            <a:spLocks noGrp="1"/>
          </p:cNvSpPr>
          <p:nvPr>
            <p:ph sz="quarter" idx="15"/>
          </p:nvPr>
        </p:nvSpPr>
        <p:spPr>
          <a:xfrm>
            <a:off x="685800" y="2971800"/>
            <a:ext cx="2286000" cy="2743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Content Placeholder 37"/>
          <p:cNvSpPr>
            <a:spLocks noGrp="1"/>
          </p:cNvSpPr>
          <p:nvPr>
            <p:ph sz="quarter" idx="16"/>
          </p:nvPr>
        </p:nvSpPr>
        <p:spPr>
          <a:xfrm>
            <a:off x="3429000" y="2971800"/>
            <a:ext cx="22860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0" name="Content Placeholder 37"/>
          <p:cNvSpPr>
            <a:spLocks noGrp="1"/>
          </p:cNvSpPr>
          <p:nvPr>
            <p:ph sz="quarter" idx="17"/>
          </p:nvPr>
        </p:nvSpPr>
        <p:spPr>
          <a:xfrm>
            <a:off x="6172200" y="2971800"/>
            <a:ext cx="22860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1" name="Text Placeholder 2"/>
          <p:cNvSpPr>
            <a:spLocks noGrp="1"/>
          </p:cNvSpPr>
          <p:nvPr>
            <p:ph type="body" idx="28" hasCustomPrompt="1"/>
          </p:nvPr>
        </p:nvSpPr>
        <p:spPr>
          <a:xfrm>
            <a:off x="685800" y="691051"/>
            <a:ext cx="7772400" cy="451948"/>
          </a:xfrm>
        </p:spPr>
        <p:txBody>
          <a:bodyPr anchor="t"/>
          <a:lstStyle>
            <a:lvl1pPr marL="0" indent="0">
              <a:lnSpc>
                <a:spcPct val="85000"/>
              </a:lnSpc>
              <a:spcBef>
                <a:spcPts val="0"/>
              </a:spcBef>
              <a:spcAft>
                <a:spcPts val="0"/>
              </a:spcAft>
              <a:buNone/>
              <a:defRPr sz="1700" b="0">
                <a:solidFill>
                  <a:schemeClr val="accent3"/>
                </a:solidFill>
                <a:latin typeface="Franklin Gothic Demi Cond" panose="020B07060304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4" name="TextBox 43"/>
          <p:cNvSpPr txBox="1"/>
          <p:nvPr userDrawn="1"/>
        </p:nvSpPr>
        <p:spPr>
          <a:xfrm>
            <a:off x="8165123" y="6589187"/>
            <a:ext cx="293077" cy="123111"/>
          </a:xfrm>
          <a:prstGeom prst="rect">
            <a:avLst/>
          </a:prstGeom>
          <a:noFill/>
        </p:spPr>
        <p:txBody>
          <a:bodyPr wrap="square" lIns="0" tIns="0" rIns="0" bIns="0" rtlCol="0" anchor="b">
            <a:spAutoFit/>
          </a:bodyPr>
          <a:lstStyle/>
          <a:p>
            <a:pPr algn="r"/>
            <a:fld id="{12EB7FDA-3CFA-48E9-9A35-E50E94D3505F}" type="slidenum">
              <a:rPr lang="en-US" sz="800" smtClean="0">
                <a:solidFill>
                  <a:schemeClr val="tx2">
                    <a:lumMod val="60000"/>
                    <a:lumOff val="40000"/>
                  </a:schemeClr>
                </a:solidFill>
                <a:latin typeface="+mn-lt"/>
              </a:rPr>
              <a:pPr algn="r"/>
              <a:t>‹#›</a:t>
            </a:fld>
            <a:endParaRPr lang="en-US" sz="800" dirty="0">
              <a:solidFill>
                <a:schemeClr val="tx2">
                  <a:lumMod val="60000"/>
                  <a:lumOff val="40000"/>
                </a:schemeClr>
              </a:solidFill>
              <a:latin typeface="+mn-lt"/>
            </a:endParaRPr>
          </a:p>
        </p:txBody>
      </p:sp>
      <p:sp>
        <p:nvSpPr>
          <p:cNvPr id="45" name="Text Placeholder 10"/>
          <p:cNvSpPr>
            <a:spLocks noGrp="1"/>
          </p:cNvSpPr>
          <p:nvPr>
            <p:ph type="body" sz="quarter" idx="14" hasCustomPrompt="1"/>
          </p:nvPr>
        </p:nvSpPr>
        <p:spPr>
          <a:xfrm>
            <a:off x="685800" y="6564565"/>
            <a:ext cx="5029200" cy="147733"/>
          </a:xfrm>
        </p:spPr>
        <p:txBody>
          <a:bodyPr wrap="square" anchor="b">
            <a:spAutoFit/>
          </a:bodyPr>
          <a:lstStyle>
            <a:lvl1pPr>
              <a:defRPr sz="800" baseline="0">
                <a:solidFill>
                  <a:schemeClr val="tx2">
                    <a:lumMod val="60000"/>
                    <a:lumOff val="40000"/>
                  </a:schemeClr>
                </a:solidFill>
                <a:latin typeface="+mn-lt"/>
              </a:defRPr>
            </a:lvl1pPr>
          </a:lstStyle>
          <a:p>
            <a:pPr lvl="0"/>
            <a:r>
              <a:rPr lang="en-US" dirty="0" smtClean="0"/>
              <a:t>click to insert source</a:t>
            </a:r>
            <a:endParaRPr lang="en-US" dirty="0"/>
          </a:p>
        </p:txBody>
      </p:sp>
    </p:spTree>
    <p:extLst>
      <p:ext uri="{BB962C8B-B14F-4D97-AF65-F5344CB8AC3E}">
        <p14:creationId xmlns:p14="http://schemas.microsoft.com/office/powerpoint/2010/main" val="150287602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atin typeface="+mj-lt"/>
              </a:defRPr>
            </a:lvl1pPr>
          </a:lstStyle>
          <a:p>
            <a:r>
              <a:rPr lang="en-US" dirty="0" smtClean="0"/>
              <a:t>click to edit master title style</a:t>
            </a:r>
            <a:endParaRPr lang="en-US" dirty="0"/>
          </a:p>
        </p:txBody>
      </p:sp>
      <p:sp>
        <p:nvSpPr>
          <p:cNvPr id="8" name="TextBox 7"/>
          <p:cNvSpPr txBox="1"/>
          <p:nvPr userDrawn="1"/>
        </p:nvSpPr>
        <p:spPr>
          <a:xfrm>
            <a:off x="8165123" y="6589187"/>
            <a:ext cx="293077" cy="123111"/>
          </a:xfrm>
          <a:prstGeom prst="rect">
            <a:avLst/>
          </a:prstGeom>
          <a:noFill/>
        </p:spPr>
        <p:txBody>
          <a:bodyPr wrap="square" lIns="0" tIns="0" rIns="0" bIns="0" rtlCol="0" anchor="b">
            <a:spAutoFit/>
          </a:bodyPr>
          <a:lstStyle/>
          <a:p>
            <a:pPr algn="r"/>
            <a:fld id="{12EB7FDA-3CFA-48E9-9A35-E50E94D3505F}" type="slidenum">
              <a:rPr lang="en-US" sz="800" smtClean="0">
                <a:solidFill>
                  <a:schemeClr val="tx2">
                    <a:lumMod val="60000"/>
                    <a:lumOff val="40000"/>
                  </a:schemeClr>
                </a:solidFill>
                <a:latin typeface="+mn-lt"/>
              </a:rPr>
              <a:pPr algn="r"/>
              <a:t>‹#›</a:t>
            </a:fld>
            <a:endParaRPr lang="en-US" sz="800" dirty="0">
              <a:solidFill>
                <a:schemeClr val="tx2">
                  <a:lumMod val="60000"/>
                  <a:lumOff val="40000"/>
                </a:schemeClr>
              </a:solidFill>
              <a:latin typeface="+mn-lt"/>
            </a:endParaRPr>
          </a:p>
        </p:txBody>
      </p:sp>
      <p:sp>
        <p:nvSpPr>
          <p:cNvPr id="12" name="Text Placeholder 10"/>
          <p:cNvSpPr>
            <a:spLocks noGrp="1"/>
          </p:cNvSpPr>
          <p:nvPr>
            <p:ph type="body" sz="quarter" idx="14" hasCustomPrompt="1"/>
          </p:nvPr>
        </p:nvSpPr>
        <p:spPr>
          <a:xfrm>
            <a:off x="685800" y="6564565"/>
            <a:ext cx="5029200" cy="147733"/>
          </a:xfrm>
        </p:spPr>
        <p:txBody>
          <a:bodyPr wrap="square" anchor="b">
            <a:spAutoFit/>
          </a:bodyPr>
          <a:lstStyle>
            <a:lvl1pPr>
              <a:defRPr sz="800" baseline="0">
                <a:solidFill>
                  <a:schemeClr val="tx2">
                    <a:lumMod val="60000"/>
                    <a:lumOff val="40000"/>
                  </a:schemeClr>
                </a:solidFill>
                <a:latin typeface="+mn-lt"/>
              </a:defRPr>
            </a:lvl1pPr>
          </a:lstStyle>
          <a:p>
            <a:pPr lvl="0"/>
            <a:r>
              <a:rPr lang="en-US" dirty="0" smtClean="0"/>
              <a:t>click to insert source</a:t>
            </a:r>
            <a:endParaRPr lang="en-US" dirty="0"/>
          </a:p>
        </p:txBody>
      </p:sp>
      <p:sp>
        <p:nvSpPr>
          <p:cNvPr id="19" name="Text Placeholder 2"/>
          <p:cNvSpPr>
            <a:spLocks noGrp="1"/>
          </p:cNvSpPr>
          <p:nvPr>
            <p:ph type="body" idx="28" hasCustomPrompt="1"/>
          </p:nvPr>
        </p:nvSpPr>
        <p:spPr>
          <a:xfrm>
            <a:off x="685800" y="691051"/>
            <a:ext cx="7772400" cy="451948"/>
          </a:xfrm>
        </p:spPr>
        <p:txBody>
          <a:bodyPr anchor="t"/>
          <a:lstStyle>
            <a:lvl1pPr marL="0" indent="0">
              <a:lnSpc>
                <a:spcPct val="85000"/>
              </a:lnSpc>
              <a:spcBef>
                <a:spcPts val="0"/>
              </a:spcBef>
              <a:spcAft>
                <a:spcPts val="0"/>
              </a:spcAft>
              <a:buNone/>
              <a:defRPr sz="1700" b="0">
                <a:solidFill>
                  <a:schemeClr val="accent3"/>
                </a:solidFill>
                <a:latin typeface="Franklin Gothic Demi Cond" panose="020B07060304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18696783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r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atin typeface="+mj-lt"/>
              </a:defRPr>
            </a:lvl1pPr>
          </a:lstStyle>
          <a:p>
            <a:r>
              <a:rPr lang="en-US" dirty="0" smtClean="0"/>
              <a:t>click to edit master title style</a:t>
            </a:r>
            <a:endParaRPr lang="en-US" dirty="0"/>
          </a:p>
        </p:txBody>
      </p:sp>
      <p:sp>
        <p:nvSpPr>
          <p:cNvPr id="8" name="TextBox 7"/>
          <p:cNvSpPr txBox="1"/>
          <p:nvPr userDrawn="1"/>
        </p:nvSpPr>
        <p:spPr>
          <a:xfrm>
            <a:off x="8165123" y="6589187"/>
            <a:ext cx="293077" cy="123111"/>
          </a:xfrm>
          <a:prstGeom prst="rect">
            <a:avLst/>
          </a:prstGeom>
          <a:noFill/>
        </p:spPr>
        <p:txBody>
          <a:bodyPr wrap="square" lIns="0" tIns="0" rIns="0" bIns="0" rtlCol="0" anchor="b">
            <a:spAutoFit/>
          </a:bodyPr>
          <a:lstStyle/>
          <a:p>
            <a:pPr algn="r"/>
            <a:fld id="{12EB7FDA-3CFA-48E9-9A35-E50E94D3505F}" type="slidenum">
              <a:rPr lang="en-US" sz="800" smtClean="0">
                <a:solidFill>
                  <a:schemeClr val="tx2">
                    <a:lumMod val="60000"/>
                    <a:lumOff val="40000"/>
                  </a:schemeClr>
                </a:solidFill>
                <a:latin typeface="+mn-lt"/>
              </a:rPr>
              <a:pPr algn="r"/>
              <a:t>‹#›</a:t>
            </a:fld>
            <a:endParaRPr lang="en-US" sz="800" dirty="0">
              <a:solidFill>
                <a:schemeClr val="tx2">
                  <a:lumMod val="60000"/>
                  <a:lumOff val="40000"/>
                </a:schemeClr>
              </a:solidFill>
              <a:latin typeface="+mn-lt"/>
            </a:endParaRPr>
          </a:p>
        </p:txBody>
      </p:sp>
      <p:sp>
        <p:nvSpPr>
          <p:cNvPr id="12" name="Text Placeholder 10"/>
          <p:cNvSpPr>
            <a:spLocks noGrp="1"/>
          </p:cNvSpPr>
          <p:nvPr>
            <p:ph type="body" sz="quarter" idx="14" hasCustomPrompt="1"/>
          </p:nvPr>
        </p:nvSpPr>
        <p:spPr>
          <a:xfrm>
            <a:off x="685800" y="6564565"/>
            <a:ext cx="5029200" cy="147733"/>
          </a:xfrm>
        </p:spPr>
        <p:txBody>
          <a:bodyPr wrap="square" anchor="b">
            <a:spAutoFit/>
          </a:bodyPr>
          <a:lstStyle>
            <a:lvl1pPr>
              <a:defRPr sz="800" baseline="0">
                <a:solidFill>
                  <a:schemeClr val="tx2">
                    <a:lumMod val="60000"/>
                    <a:lumOff val="40000"/>
                  </a:schemeClr>
                </a:solidFill>
                <a:latin typeface="+mn-lt"/>
              </a:defRPr>
            </a:lvl1pPr>
          </a:lstStyle>
          <a:p>
            <a:pPr lvl="0"/>
            <a:r>
              <a:rPr lang="en-US" dirty="0" smtClean="0"/>
              <a:t>click to insert source</a:t>
            </a:r>
            <a:endParaRPr lang="en-US" dirty="0"/>
          </a:p>
        </p:txBody>
      </p:sp>
      <p:sp>
        <p:nvSpPr>
          <p:cNvPr id="19" name="Text Placeholder 2"/>
          <p:cNvSpPr>
            <a:spLocks noGrp="1"/>
          </p:cNvSpPr>
          <p:nvPr>
            <p:ph type="body" idx="28" hasCustomPrompt="1"/>
          </p:nvPr>
        </p:nvSpPr>
        <p:spPr>
          <a:xfrm>
            <a:off x="685800" y="691051"/>
            <a:ext cx="7772400" cy="451948"/>
          </a:xfrm>
        </p:spPr>
        <p:txBody>
          <a:bodyPr anchor="t"/>
          <a:lstStyle>
            <a:lvl1pPr marL="0" indent="0">
              <a:lnSpc>
                <a:spcPct val="85000"/>
              </a:lnSpc>
              <a:spcBef>
                <a:spcPts val="0"/>
              </a:spcBef>
              <a:spcAft>
                <a:spcPts val="0"/>
              </a:spcAft>
              <a:buNone/>
              <a:defRPr sz="1700" b="0">
                <a:solidFill>
                  <a:schemeClr val="accent3"/>
                </a:solidFill>
                <a:latin typeface="Franklin Gothic Demi Cond" panose="020B07060304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hart Placeholder 3"/>
          <p:cNvSpPr>
            <a:spLocks noGrp="1"/>
          </p:cNvSpPr>
          <p:nvPr userDrawn="1">
            <p:ph type="chart" sz="quarter" idx="29" hasCustomPrompt="1"/>
          </p:nvPr>
        </p:nvSpPr>
        <p:spPr>
          <a:xfrm>
            <a:off x="685800" y="2057400"/>
            <a:ext cx="7772400" cy="4000500"/>
          </a:xfrm>
        </p:spPr>
        <p:txBody>
          <a:bodyPr/>
          <a:lstStyle>
            <a:lvl1pPr algn="ctr">
              <a:defRPr>
                <a:solidFill>
                  <a:schemeClr val="tx2"/>
                </a:solidFill>
              </a:defRPr>
            </a:lvl1pPr>
          </a:lstStyle>
          <a:p>
            <a:r>
              <a:rPr lang="en-US" dirty="0" smtClean="0"/>
              <a:t>Click to insert chart from template</a:t>
            </a:r>
            <a:endParaRPr lang="en-US" dirty="0"/>
          </a:p>
        </p:txBody>
      </p:sp>
    </p:spTree>
    <p:extLst>
      <p:ext uri="{BB962C8B-B14F-4D97-AF65-F5344CB8AC3E}">
        <p14:creationId xmlns:p14="http://schemas.microsoft.com/office/powerpoint/2010/main" val="13343015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TextBox 7"/>
          <p:cNvSpPr txBox="1"/>
          <p:nvPr userDrawn="1"/>
        </p:nvSpPr>
        <p:spPr>
          <a:xfrm>
            <a:off x="8165123" y="6589187"/>
            <a:ext cx="293077" cy="123111"/>
          </a:xfrm>
          <a:prstGeom prst="rect">
            <a:avLst/>
          </a:prstGeom>
          <a:noFill/>
        </p:spPr>
        <p:txBody>
          <a:bodyPr wrap="square" lIns="0" tIns="0" rIns="0" bIns="0" rtlCol="0" anchor="b">
            <a:spAutoFit/>
          </a:bodyPr>
          <a:lstStyle/>
          <a:p>
            <a:pPr algn="r"/>
            <a:fld id="{12EB7FDA-3CFA-48E9-9A35-E50E94D3505F}" type="slidenum">
              <a:rPr lang="en-US" sz="800" smtClean="0">
                <a:solidFill>
                  <a:schemeClr val="tx2">
                    <a:lumMod val="60000"/>
                    <a:lumOff val="40000"/>
                  </a:schemeClr>
                </a:solidFill>
                <a:latin typeface="+mn-lt"/>
              </a:rPr>
              <a:pPr algn="r"/>
              <a:t>‹#›</a:t>
            </a:fld>
            <a:endParaRPr lang="en-US" sz="800" dirty="0">
              <a:solidFill>
                <a:schemeClr val="tx2">
                  <a:lumMod val="60000"/>
                  <a:lumOff val="40000"/>
                </a:schemeClr>
              </a:solidFill>
              <a:latin typeface="+mn-lt"/>
            </a:endParaRPr>
          </a:p>
        </p:txBody>
      </p:sp>
      <p:sp>
        <p:nvSpPr>
          <p:cNvPr id="12" name="Text Placeholder 10"/>
          <p:cNvSpPr>
            <a:spLocks noGrp="1"/>
          </p:cNvSpPr>
          <p:nvPr>
            <p:ph type="body" sz="quarter" idx="14" hasCustomPrompt="1"/>
          </p:nvPr>
        </p:nvSpPr>
        <p:spPr>
          <a:xfrm>
            <a:off x="685800" y="6564565"/>
            <a:ext cx="5029200" cy="147733"/>
          </a:xfrm>
        </p:spPr>
        <p:txBody>
          <a:bodyPr wrap="square" anchor="b">
            <a:spAutoFit/>
          </a:bodyPr>
          <a:lstStyle>
            <a:lvl1pPr>
              <a:defRPr sz="800" baseline="0">
                <a:solidFill>
                  <a:schemeClr val="tx2">
                    <a:lumMod val="60000"/>
                    <a:lumOff val="40000"/>
                  </a:schemeClr>
                </a:solidFill>
                <a:latin typeface="+mn-lt"/>
              </a:defRPr>
            </a:lvl1pPr>
          </a:lstStyle>
          <a:p>
            <a:pPr lvl="0"/>
            <a:r>
              <a:rPr lang="en-US" dirty="0" smtClean="0"/>
              <a:t>click to insert source</a:t>
            </a:r>
            <a:endParaRPr lang="en-US" dirty="0"/>
          </a:p>
        </p:txBody>
      </p:sp>
    </p:spTree>
    <p:extLst>
      <p:ext uri="{BB962C8B-B14F-4D97-AF65-F5344CB8AC3E}">
        <p14:creationId xmlns:p14="http://schemas.microsoft.com/office/powerpoint/2010/main" val="29028204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1142999"/>
            <a:ext cx="7772400" cy="914402"/>
          </a:xfrm>
          <a:prstGeom prst="rect">
            <a:avLst/>
          </a:prstGeom>
        </p:spPr>
        <p:txBody>
          <a:bodyPr vert="horz" lIns="0" tIns="0" rIns="0" bIns="0" rtlCol="0" anchor="t">
            <a:noAutofit/>
          </a:bodyPr>
          <a:lstStyle/>
          <a:p>
            <a:r>
              <a:rPr lang="en-US" dirty="0" smtClean="0"/>
              <a:t>click to edit</a:t>
            </a:r>
            <a:br>
              <a:rPr lang="en-US" dirty="0" smtClean="0"/>
            </a:br>
            <a:r>
              <a:rPr lang="en-US" dirty="0" smtClean="0"/>
              <a:t>master title style</a:t>
            </a:r>
            <a:endParaRPr lang="en-US" dirty="0"/>
          </a:p>
        </p:txBody>
      </p:sp>
      <p:sp>
        <p:nvSpPr>
          <p:cNvPr id="3" name="Text Placeholder 2"/>
          <p:cNvSpPr>
            <a:spLocks noGrp="1"/>
          </p:cNvSpPr>
          <p:nvPr>
            <p:ph type="body" idx="1"/>
          </p:nvPr>
        </p:nvSpPr>
        <p:spPr>
          <a:xfrm>
            <a:off x="685800" y="2971801"/>
            <a:ext cx="7772400" cy="274320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err="1" smtClean="0"/>
              <a:t>Lkweng</a:t>
            </a:r>
            <a:endParaRPr lang="en-US" dirty="0" smtClean="0"/>
          </a:p>
          <a:p>
            <a:pPr lvl="6"/>
            <a:r>
              <a:rPr lang="en-US" dirty="0" smtClean="0"/>
              <a:t>;</a:t>
            </a:r>
            <a:r>
              <a:rPr lang="en-US" dirty="0" err="1" smtClean="0"/>
              <a:t>krweng’lk</a:t>
            </a:r>
            <a:endParaRPr lang="en-US" dirty="0" smtClean="0"/>
          </a:p>
          <a:p>
            <a:pPr lvl="7"/>
            <a:r>
              <a:rPr lang="en-US" dirty="0" err="1" smtClean="0"/>
              <a:t>Perign</a:t>
            </a:r>
            <a:endParaRPr lang="en-US" dirty="0" smtClean="0"/>
          </a:p>
          <a:p>
            <a:pPr lvl="8"/>
            <a:r>
              <a:rPr lang="en-US" dirty="0" smtClean="0"/>
              <a:t>;</a:t>
            </a:r>
            <a:r>
              <a:rPr lang="en-US" dirty="0" err="1" smtClean="0"/>
              <a:t>kwegn</a:t>
            </a:r>
            <a:r>
              <a:rPr lang="en-US" dirty="0" smtClean="0"/>
              <a:t>’</a:t>
            </a:r>
          </a:p>
        </p:txBody>
      </p:sp>
    </p:spTree>
    <p:extLst>
      <p:ext uri="{BB962C8B-B14F-4D97-AF65-F5344CB8AC3E}">
        <p14:creationId xmlns:p14="http://schemas.microsoft.com/office/powerpoint/2010/main" val="3777297127"/>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5" r:id="rId3"/>
    <p:sldLayoutId id="2147483652" r:id="rId4"/>
    <p:sldLayoutId id="2147483654" r:id="rId5"/>
    <p:sldLayoutId id="2147483651" r:id="rId6"/>
    <p:sldLayoutId id="2147483659" r:id="rId7"/>
    <p:sldLayoutId id="2147483660" r:id="rId8"/>
    <p:sldLayoutId id="2147483661" r:id="rId9"/>
    <p:sldLayoutId id="2147483662" r:id="rId10"/>
    <p:sldLayoutId id="2147483663" r:id="rId11"/>
    <p:sldLayoutId id="2147483664" r:id="rId12"/>
    <p:sldLayoutId id="2147483656" r:id="rId13"/>
  </p:sldLayoutIdLst>
  <p:timing>
    <p:tnLst>
      <p:par>
        <p:cTn id="1" dur="indefinite" restart="never" nodeType="tmRoot"/>
      </p:par>
    </p:tnLst>
  </p:timing>
  <p:txStyles>
    <p:titleStyle>
      <a:lvl1pPr algn="l" defTabSz="914400" rtl="0" eaLnBrk="1" latinLnBrk="0" hangingPunct="1">
        <a:lnSpc>
          <a:spcPct val="85000"/>
        </a:lnSpc>
        <a:spcBef>
          <a:spcPct val="0"/>
        </a:spcBef>
        <a:buNone/>
        <a:defRPr sz="3650" kern="1200">
          <a:solidFill>
            <a:schemeClr val="tx2"/>
          </a:solidFill>
          <a:latin typeface="+mj-lt"/>
          <a:ea typeface="+mj-ea"/>
          <a:cs typeface="+mj-cs"/>
        </a:defRPr>
      </a:lvl1pPr>
    </p:titleStyle>
    <p:bodyStyle>
      <a:lvl1pPr marL="0" indent="0" algn="l" defTabSz="914400" rtl="0" eaLnBrk="1" latinLnBrk="0" hangingPunct="1">
        <a:lnSpc>
          <a:spcPct val="120000"/>
        </a:lnSpc>
        <a:spcBef>
          <a:spcPts val="600"/>
        </a:spcBef>
        <a:spcAft>
          <a:spcPts val="1200"/>
        </a:spcAft>
        <a:buFont typeface="Arial" panose="020B0604020202020204" pitchFamily="34" charset="0"/>
        <a:buChar char="​"/>
        <a:defRPr sz="1600" b="0" i="0" kern="1200">
          <a:solidFill>
            <a:schemeClr val="accent4"/>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Char char="​"/>
        <a:defRPr sz="1400" kern="1200">
          <a:solidFill>
            <a:schemeClr val="tx2"/>
          </a:solidFill>
          <a:latin typeface="+mn-lt"/>
          <a:ea typeface="+mn-ea"/>
          <a:cs typeface="+mn-cs"/>
        </a:defRPr>
      </a:lvl2pPr>
      <a:lvl3pPr marL="0" indent="0" algn="l" defTabSz="914400" rtl="0" eaLnBrk="1" latinLnBrk="0" hangingPunct="1">
        <a:lnSpc>
          <a:spcPct val="120000"/>
        </a:lnSpc>
        <a:spcBef>
          <a:spcPts val="600"/>
        </a:spcBef>
        <a:spcAft>
          <a:spcPts val="600"/>
        </a:spcAft>
        <a:buFont typeface="Arial" panose="020B0604020202020204" pitchFamily="34" charset="0"/>
        <a:buChar char="​"/>
        <a:defRPr sz="1100" kern="1200">
          <a:solidFill>
            <a:schemeClr val="tx2"/>
          </a:solidFill>
          <a:latin typeface="+mn-lt"/>
          <a:ea typeface="+mn-ea"/>
          <a:cs typeface="+mn-cs"/>
        </a:defRPr>
      </a:lvl3pPr>
      <a:lvl4pPr marL="169863" indent="-169863" algn="l" defTabSz="914400" rtl="0" eaLnBrk="1" latinLnBrk="0" hangingPunct="1">
        <a:lnSpc>
          <a:spcPct val="110000"/>
        </a:lnSpc>
        <a:spcBef>
          <a:spcPts val="0"/>
        </a:spcBef>
        <a:spcAft>
          <a:spcPts val="0"/>
        </a:spcAft>
        <a:buFont typeface="Wingdings" panose="05000000000000000000" pitchFamily="2" charset="2"/>
        <a:buChar char="§"/>
        <a:defRPr sz="1100" kern="1200">
          <a:solidFill>
            <a:schemeClr val="tx2">
              <a:lumMod val="60000"/>
              <a:lumOff val="40000"/>
            </a:schemeClr>
          </a:solidFill>
          <a:latin typeface="+mn-lt"/>
          <a:ea typeface="+mn-ea"/>
          <a:cs typeface="+mn-cs"/>
        </a:defRPr>
      </a:lvl4pPr>
      <a:lvl5pPr marL="346075" indent="-176213" algn="l" defTabSz="914400" rtl="0" eaLnBrk="1" latinLnBrk="0" hangingPunct="1">
        <a:lnSpc>
          <a:spcPct val="110000"/>
        </a:lnSpc>
        <a:spcBef>
          <a:spcPts val="0"/>
        </a:spcBef>
        <a:spcAft>
          <a:spcPts val="600"/>
        </a:spcAft>
        <a:buFont typeface="Wingdings" panose="05000000000000000000" pitchFamily="2" charset="2"/>
        <a:buChar char="§"/>
        <a:defRPr sz="1100" kern="1200">
          <a:solidFill>
            <a:schemeClr val="tx2">
              <a:lumMod val="60000"/>
              <a:lumOff val="40000"/>
            </a:schemeClr>
          </a:solidFill>
          <a:latin typeface="+mn-lt"/>
          <a:ea typeface="+mn-ea"/>
          <a:cs typeface="+mn-cs"/>
        </a:defRPr>
      </a:lvl5pPr>
      <a:lvl6pPr marL="0" indent="0" algn="l" defTabSz="914400" rtl="0" eaLnBrk="1" latinLnBrk="0" hangingPunct="1">
        <a:lnSpc>
          <a:spcPct val="100000"/>
        </a:lnSpc>
        <a:spcBef>
          <a:spcPts val="600"/>
        </a:spcBef>
        <a:spcAft>
          <a:spcPts val="0"/>
        </a:spcAft>
        <a:buFont typeface="Arial" panose="020B0604020202020204" pitchFamily="34" charset="0"/>
        <a:buChar char="​"/>
        <a:defRPr sz="1100" b="1" kern="1200">
          <a:solidFill>
            <a:schemeClr val="bg2"/>
          </a:solidFill>
          <a:latin typeface="+mj-lt"/>
          <a:ea typeface="+mn-ea"/>
          <a:cs typeface="+mn-cs"/>
        </a:defRPr>
      </a:lvl6pPr>
      <a:lvl7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bg2"/>
          </a:solidFill>
          <a:latin typeface="+mj-lt"/>
          <a:ea typeface="+mn-ea"/>
          <a:cs typeface="+mn-cs"/>
        </a:defRPr>
      </a:lvl7pPr>
      <a:lvl8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1"/>
          </a:solidFill>
          <a:latin typeface="+mj-lt"/>
          <a:ea typeface="+mn-ea"/>
          <a:cs typeface="+mn-cs"/>
        </a:defRPr>
      </a:lvl8pPr>
      <a:lvl9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3"/>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slidedocs.com/"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slidedocs.com/"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slidedocs.com/"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www.slidedocs.com/"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Motion detector</a:t>
            </a:r>
            <a:endParaRPr lang="en-US" dirty="0"/>
          </a:p>
        </p:txBody>
      </p:sp>
      <p:sp>
        <p:nvSpPr>
          <p:cNvPr id="9" name="Text Placeholder 8"/>
          <p:cNvSpPr>
            <a:spLocks noGrp="1"/>
          </p:cNvSpPr>
          <p:nvPr>
            <p:ph type="body" sz="quarter" idx="14"/>
          </p:nvPr>
        </p:nvSpPr>
        <p:spPr/>
        <p:txBody>
          <a:bodyPr/>
          <a:lstStyle/>
          <a:p>
            <a:pPr lvl="1"/>
            <a:r>
              <a:rPr lang="en-US" dirty="0" err="1"/>
              <a:t>Bikesh</a:t>
            </a:r>
            <a:r>
              <a:rPr lang="en-US" dirty="0"/>
              <a:t> Shrestha</a:t>
            </a:r>
          </a:p>
          <a:p>
            <a:pPr lvl="1"/>
            <a:r>
              <a:rPr lang="en-US" dirty="0" smtClean="0"/>
              <a:t>Ari </a:t>
            </a:r>
            <a:r>
              <a:rPr lang="en-US" dirty="0" err="1" smtClean="0"/>
              <a:t>Rajamäki</a:t>
            </a:r>
            <a:endParaRPr lang="en-US" dirty="0"/>
          </a:p>
        </p:txBody>
      </p:sp>
    </p:spTree>
    <p:extLst>
      <p:ext uri="{BB962C8B-B14F-4D97-AF65-F5344CB8AC3E}">
        <p14:creationId xmlns:p14="http://schemas.microsoft.com/office/powerpoint/2010/main" val="16507567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a:t>W</a:t>
            </a:r>
            <a:r>
              <a:rPr lang="en-US" dirty="0" smtClean="0"/>
              <a:t>hat </a:t>
            </a:r>
            <a:r>
              <a:rPr lang="en-US" dirty="0" smtClean="0"/>
              <a:t>is a </a:t>
            </a:r>
            <a:r>
              <a:rPr lang="en-US" dirty="0" smtClean="0"/>
              <a:t>motion detector?</a:t>
            </a:r>
            <a:endParaRPr lang="en-US" dirty="0"/>
          </a:p>
        </p:txBody>
      </p:sp>
      <p:sp>
        <p:nvSpPr>
          <p:cNvPr id="14" name="Content Placeholder 13"/>
          <p:cNvSpPr>
            <a:spLocks noGrp="1"/>
          </p:cNvSpPr>
          <p:nvPr>
            <p:ph sz="quarter" idx="15"/>
          </p:nvPr>
        </p:nvSpPr>
        <p:spPr/>
        <p:txBody>
          <a:bodyPr/>
          <a:lstStyle/>
          <a:p>
            <a:r>
              <a:rPr lang="en-US" dirty="0"/>
              <a:t>A motion detector is a device that contains a motion sensor that detects moving objects and transforms the detection of motion into an electric </a:t>
            </a:r>
            <a:r>
              <a:rPr lang="en-US" dirty="0" smtClean="0"/>
              <a:t>signal</a:t>
            </a:r>
            <a:r>
              <a:rPr lang="en-US" dirty="0" smtClean="0"/>
              <a:t>. </a:t>
            </a:r>
          </a:p>
          <a:p>
            <a:pPr lvl="2"/>
            <a:r>
              <a:rPr lang="en-US" dirty="0" smtClean="0"/>
              <a:t>The detector </a:t>
            </a:r>
            <a:r>
              <a:rPr lang="en-US" dirty="0"/>
              <a:t>is often integrated as a component of a system that automatically performs a task or alerts a user of motion in an area. Motion detectors form a vital component of security, automated lighting control, home control, energy efficiency, and other useful </a:t>
            </a:r>
            <a:r>
              <a:rPr lang="en-US" dirty="0" smtClean="0"/>
              <a:t>systems.</a:t>
            </a:r>
            <a:endParaRPr lang="en-US" dirty="0"/>
          </a:p>
        </p:txBody>
      </p:sp>
      <p:sp>
        <p:nvSpPr>
          <p:cNvPr id="30" name="Text Placeholder 29"/>
          <p:cNvSpPr>
            <a:spLocks noGrp="1"/>
          </p:cNvSpPr>
          <p:nvPr>
            <p:ph type="body" idx="28"/>
          </p:nvPr>
        </p:nvSpPr>
        <p:spPr/>
        <p:txBody>
          <a:bodyPr/>
          <a:lstStyle/>
          <a:p>
            <a:r>
              <a:rPr lang="en-US" dirty="0" smtClean="0"/>
              <a:t>introduction</a:t>
            </a:r>
            <a:endParaRPr lang="en-US" dirty="0" smtClean="0">
              <a:solidFill>
                <a:schemeClr val="accent3"/>
              </a:solidFill>
            </a:endParaRPr>
          </a:p>
        </p:txBody>
      </p:sp>
      <p:sp>
        <p:nvSpPr>
          <p:cNvPr id="29" name="Rectangle 9"/>
          <p:cNvSpPr>
            <a:spLocks noChangeArrowheads="1"/>
          </p:cNvSpPr>
          <p:nvPr/>
        </p:nvSpPr>
        <p:spPr bwMode="auto">
          <a:xfrm>
            <a:off x="1994478"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30"/>
          <p:cNvSpPr>
            <a:spLocks noChangeArrowheads="1"/>
          </p:cNvSpPr>
          <p:nvPr/>
        </p:nvSpPr>
        <p:spPr bwMode="auto">
          <a:xfrm>
            <a:off x="3303156"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Rectangle 31"/>
          <p:cNvSpPr>
            <a:spLocks noChangeArrowheads="1"/>
          </p:cNvSpPr>
          <p:nvPr/>
        </p:nvSpPr>
        <p:spPr bwMode="auto">
          <a:xfrm>
            <a:off x="4611834"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Rectangle 32"/>
          <p:cNvSpPr>
            <a:spLocks noChangeArrowheads="1"/>
          </p:cNvSpPr>
          <p:nvPr/>
        </p:nvSpPr>
        <p:spPr bwMode="auto">
          <a:xfrm>
            <a:off x="5920512"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3"/>
          <p:cNvSpPr>
            <a:spLocks noChangeArrowheads="1"/>
          </p:cNvSpPr>
          <p:nvPr/>
        </p:nvSpPr>
        <p:spPr bwMode="auto">
          <a:xfrm>
            <a:off x="7229192"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Rectangle 38"/>
          <p:cNvSpPr>
            <a:spLocks noChangeArrowheads="1"/>
          </p:cNvSpPr>
          <p:nvPr/>
        </p:nvSpPr>
        <p:spPr bwMode="auto">
          <a:xfrm>
            <a:off x="685800"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5" name="Group 34"/>
          <p:cNvGrpSpPr/>
          <p:nvPr/>
        </p:nvGrpSpPr>
        <p:grpSpPr>
          <a:xfrm>
            <a:off x="685800" y="6165890"/>
            <a:ext cx="1229008" cy="119062"/>
            <a:chOff x="685800" y="6165890"/>
            <a:chExt cx="1229008" cy="119062"/>
          </a:xfrm>
        </p:grpSpPr>
        <p:sp>
          <p:nvSpPr>
            <p:cNvPr id="36" name="Rectangle 9"/>
            <p:cNvSpPr>
              <a:spLocks noChangeArrowheads="1"/>
            </p:cNvSpPr>
            <p:nvPr/>
          </p:nvSpPr>
          <p:spPr bwMode="auto">
            <a:xfrm>
              <a:off x="685800" y="6218276"/>
              <a:ext cx="1229008" cy="666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8"/>
            <p:cNvSpPr>
              <a:spLocks/>
            </p:cNvSpPr>
            <p:nvPr userDrawn="1"/>
          </p:nvSpPr>
          <p:spPr bwMode="auto">
            <a:xfrm>
              <a:off x="685800" y="6165890"/>
              <a:ext cx="223907" cy="119062"/>
            </a:xfrm>
            <a:custGeom>
              <a:avLst/>
              <a:gdLst>
                <a:gd name="T0" fmla="*/ 0 w 126"/>
                <a:gd name="T1" fmla="*/ 67 h 67"/>
                <a:gd name="T2" fmla="*/ 63 w 126"/>
                <a:gd name="T3" fmla="*/ 0 h 67"/>
                <a:gd name="T4" fmla="*/ 126 w 126"/>
                <a:gd name="T5" fmla="*/ 67 h 67"/>
              </a:gdLst>
              <a:ahLst/>
              <a:cxnLst>
                <a:cxn ang="0">
                  <a:pos x="T0" y="T1"/>
                </a:cxn>
                <a:cxn ang="0">
                  <a:pos x="T2" y="T3"/>
                </a:cxn>
                <a:cxn ang="0">
                  <a:pos x="T4" y="T5"/>
                </a:cxn>
              </a:cxnLst>
              <a:rect l="0" t="0" r="r" b="b"/>
              <a:pathLst>
                <a:path w="126" h="67">
                  <a:moveTo>
                    <a:pt x="0" y="67"/>
                  </a:moveTo>
                  <a:lnTo>
                    <a:pt x="63" y="0"/>
                  </a:lnTo>
                  <a:lnTo>
                    <a:pt x="126" y="67"/>
                  </a:ln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8" name="TextBox 37"/>
          <p:cNvSpPr txBox="1"/>
          <p:nvPr/>
        </p:nvSpPr>
        <p:spPr>
          <a:xfrm>
            <a:off x="685800" y="6287390"/>
            <a:ext cx="1229008" cy="200055"/>
          </a:xfrm>
          <a:prstGeom prst="rect">
            <a:avLst/>
          </a:prstGeom>
          <a:noFill/>
        </p:spPr>
        <p:txBody>
          <a:bodyPr wrap="square" lIns="0" tIns="0" rIns="0" bIns="0" rtlCol="0">
            <a:spAutoFit/>
          </a:bodyPr>
          <a:lstStyle/>
          <a:p>
            <a:r>
              <a:rPr lang="en-US" sz="1300" dirty="0" smtClean="0">
                <a:solidFill>
                  <a:schemeClr val="accent1"/>
                </a:solidFill>
                <a:latin typeface="Franklin Gothic Demi Cond" panose="020B0706030402020204" pitchFamily="34" charset="0"/>
              </a:rPr>
              <a:t>section 01</a:t>
            </a:r>
            <a:endParaRPr lang="en-US" sz="1300" dirty="0">
              <a:solidFill>
                <a:schemeClr val="accent1"/>
              </a:solidFill>
              <a:latin typeface="Franklin Gothic Demi Cond" panose="020B0706030402020204" pitchFamily="34" charset="0"/>
            </a:endParaRPr>
          </a:p>
        </p:txBody>
      </p:sp>
      <p:pic>
        <p:nvPicPr>
          <p:cNvPr id="1026" name="Picture 2"/>
          <p:cNvPicPr>
            <a:picLocks noGrp="1" noChangeAspect="1" noChangeArrowheads="1"/>
          </p:cNvPicPr>
          <p:nvPr>
            <p:ph sz="quarter" idx="16"/>
          </p:nvPr>
        </p:nvPicPr>
        <p:blipFill>
          <a:blip r:embed="rId2">
            <a:extLst>
              <a:ext uri="{28A0092B-C50C-407E-A947-70E740481C1C}">
                <a14:useLocalDpi xmlns:a14="http://schemas.microsoft.com/office/drawing/2010/main" val="0"/>
              </a:ext>
            </a:extLst>
          </a:blip>
          <a:srcRect/>
          <a:stretch>
            <a:fillRect/>
          </a:stretch>
        </p:blipFill>
        <p:spPr bwMode="auto">
          <a:xfrm>
            <a:off x="5257799" y="2416629"/>
            <a:ext cx="3298371" cy="3298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48483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Motion sensor types</a:t>
            </a:r>
            <a:endParaRPr lang="en-US" dirty="0"/>
          </a:p>
        </p:txBody>
      </p:sp>
      <p:sp>
        <p:nvSpPr>
          <p:cNvPr id="14" name="Content Placeholder 13"/>
          <p:cNvSpPr>
            <a:spLocks noGrp="1"/>
          </p:cNvSpPr>
          <p:nvPr>
            <p:ph sz="quarter" idx="15"/>
          </p:nvPr>
        </p:nvSpPr>
        <p:spPr>
          <a:xfrm>
            <a:off x="685800" y="2196193"/>
            <a:ext cx="3657600" cy="3518809"/>
          </a:xfrm>
        </p:spPr>
        <p:txBody>
          <a:bodyPr/>
          <a:lstStyle/>
          <a:p>
            <a:r>
              <a:rPr lang="en-US" dirty="0" smtClean="0"/>
              <a:t>Active sensors</a:t>
            </a:r>
            <a:endParaRPr lang="en-US" dirty="0" smtClean="0"/>
          </a:p>
          <a:p>
            <a:r>
              <a:rPr lang="en-US" dirty="0" smtClean="0"/>
              <a:t>Motion detector has an active sensor if the sensor emits energy, such us microwaves or sound waves.</a:t>
            </a:r>
            <a:endParaRPr lang="en-US" dirty="0" smtClean="0"/>
          </a:p>
        </p:txBody>
      </p:sp>
      <p:sp>
        <p:nvSpPr>
          <p:cNvPr id="15" name="Content Placeholder 14"/>
          <p:cNvSpPr>
            <a:spLocks noGrp="1"/>
          </p:cNvSpPr>
          <p:nvPr>
            <p:ph sz="quarter" idx="16"/>
          </p:nvPr>
        </p:nvSpPr>
        <p:spPr>
          <a:xfrm>
            <a:off x="4800600" y="2196193"/>
            <a:ext cx="3657600" cy="3518809"/>
          </a:xfrm>
        </p:spPr>
        <p:txBody>
          <a:bodyPr/>
          <a:lstStyle/>
          <a:p>
            <a:r>
              <a:rPr lang="en-US" dirty="0" smtClean="0"/>
              <a:t>Passive sensors (PIR)</a:t>
            </a:r>
          </a:p>
          <a:p>
            <a:r>
              <a:rPr lang="en-US" dirty="0" smtClean="0"/>
              <a:t>Passive sensors only detect incoming energy, such as infrared light.</a:t>
            </a:r>
          </a:p>
          <a:p>
            <a:endParaRPr lang="en-US" dirty="0" smtClean="0"/>
          </a:p>
        </p:txBody>
      </p:sp>
      <p:sp>
        <p:nvSpPr>
          <p:cNvPr id="30" name="Text Placeholder 29"/>
          <p:cNvSpPr>
            <a:spLocks noGrp="1"/>
          </p:cNvSpPr>
          <p:nvPr>
            <p:ph type="body" idx="28"/>
          </p:nvPr>
        </p:nvSpPr>
        <p:spPr/>
        <p:txBody>
          <a:bodyPr/>
          <a:lstStyle/>
          <a:p>
            <a:r>
              <a:rPr lang="en-US" dirty="0" smtClean="0"/>
              <a:t>Motion sensor types</a:t>
            </a:r>
            <a:endParaRPr lang="en-US" dirty="0" smtClean="0"/>
          </a:p>
        </p:txBody>
      </p:sp>
      <p:sp>
        <p:nvSpPr>
          <p:cNvPr id="50" name="Text Placeholder 49"/>
          <p:cNvSpPr>
            <a:spLocks noGrp="1"/>
          </p:cNvSpPr>
          <p:nvPr>
            <p:ph type="body" sz="quarter" idx="14"/>
          </p:nvPr>
        </p:nvSpPr>
        <p:spPr/>
        <p:txBody>
          <a:bodyPr/>
          <a:lstStyle/>
          <a:p>
            <a:endParaRPr lang="en-US"/>
          </a:p>
        </p:txBody>
      </p:sp>
      <p:sp>
        <p:nvSpPr>
          <p:cNvPr id="29" name="Rectangle 9"/>
          <p:cNvSpPr>
            <a:spLocks noChangeArrowheads="1"/>
          </p:cNvSpPr>
          <p:nvPr/>
        </p:nvSpPr>
        <p:spPr bwMode="auto">
          <a:xfrm>
            <a:off x="1994478"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30"/>
          <p:cNvSpPr>
            <a:spLocks noChangeArrowheads="1"/>
          </p:cNvSpPr>
          <p:nvPr/>
        </p:nvSpPr>
        <p:spPr bwMode="auto">
          <a:xfrm>
            <a:off x="3303156"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Rectangle 31"/>
          <p:cNvSpPr>
            <a:spLocks noChangeArrowheads="1"/>
          </p:cNvSpPr>
          <p:nvPr/>
        </p:nvSpPr>
        <p:spPr bwMode="auto">
          <a:xfrm>
            <a:off x="4611834"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Rectangle 32"/>
          <p:cNvSpPr>
            <a:spLocks noChangeArrowheads="1"/>
          </p:cNvSpPr>
          <p:nvPr/>
        </p:nvSpPr>
        <p:spPr bwMode="auto">
          <a:xfrm>
            <a:off x="5920512"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3"/>
          <p:cNvSpPr>
            <a:spLocks noChangeArrowheads="1"/>
          </p:cNvSpPr>
          <p:nvPr/>
        </p:nvSpPr>
        <p:spPr bwMode="auto">
          <a:xfrm>
            <a:off x="7229192"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Rectangle 38"/>
          <p:cNvSpPr>
            <a:spLocks noChangeArrowheads="1"/>
          </p:cNvSpPr>
          <p:nvPr/>
        </p:nvSpPr>
        <p:spPr bwMode="auto">
          <a:xfrm>
            <a:off x="685800" y="6218276"/>
            <a:ext cx="1229008" cy="66675"/>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5" name="Group 34"/>
          <p:cNvGrpSpPr/>
          <p:nvPr/>
        </p:nvGrpSpPr>
        <p:grpSpPr>
          <a:xfrm>
            <a:off x="685800" y="6165890"/>
            <a:ext cx="1229008" cy="119062"/>
            <a:chOff x="685800" y="6165890"/>
            <a:chExt cx="1229008" cy="119062"/>
          </a:xfrm>
        </p:grpSpPr>
        <p:sp>
          <p:nvSpPr>
            <p:cNvPr id="36" name="Rectangle 9"/>
            <p:cNvSpPr>
              <a:spLocks noChangeArrowheads="1"/>
            </p:cNvSpPr>
            <p:nvPr/>
          </p:nvSpPr>
          <p:spPr bwMode="auto">
            <a:xfrm>
              <a:off x="685800" y="6218276"/>
              <a:ext cx="1229008" cy="666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8"/>
            <p:cNvSpPr>
              <a:spLocks/>
            </p:cNvSpPr>
            <p:nvPr userDrawn="1"/>
          </p:nvSpPr>
          <p:spPr bwMode="auto">
            <a:xfrm>
              <a:off x="685800" y="6165890"/>
              <a:ext cx="223907" cy="119062"/>
            </a:xfrm>
            <a:custGeom>
              <a:avLst/>
              <a:gdLst>
                <a:gd name="T0" fmla="*/ 0 w 126"/>
                <a:gd name="T1" fmla="*/ 67 h 67"/>
                <a:gd name="T2" fmla="*/ 63 w 126"/>
                <a:gd name="T3" fmla="*/ 0 h 67"/>
                <a:gd name="T4" fmla="*/ 126 w 126"/>
                <a:gd name="T5" fmla="*/ 67 h 67"/>
              </a:gdLst>
              <a:ahLst/>
              <a:cxnLst>
                <a:cxn ang="0">
                  <a:pos x="T0" y="T1"/>
                </a:cxn>
                <a:cxn ang="0">
                  <a:pos x="T2" y="T3"/>
                </a:cxn>
                <a:cxn ang="0">
                  <a:pos x="T4" y="T5"/>
                </a:cxn>
              </a:cxnLst>
              <a:rect l="0" t="0" r="r" b="b"/>
              <a:pathLst>
                <a:path w="126" h="67">
                  <a:moveTo>
                    <a:pt x="0" y="67"/>
                  </a:moveTo>
                  <a:lnTo>
                    <a:pt x="63" y="0"/>
                  </a:lnTo>
                  <a:lnTo>
                    <a:pt x="126" y="67"/>
                  </a:ln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8" name="TextBox 37"/>
          <p:cNvSpPr txBox="1"/>
          <p:nvPr/>
        </p:nvSpPr>
        <p:spPr>
          <a:xfrm>
            <a:off x="685800" y="6287390"/>
            <a:ext cx="1229008" cy="200055"/>
          </a:xfrm>
          <a:prstGeom prst="rect">
            <a:avLst/>
          </a:prstGeom>
          <a:noFill/>
        </p:spPr>
        <p:txBody>
          <a:bodyPr wrap="square" lIns="0" tIns="0" rIns="0" bIns="0" rtlCol="0">
            <a:spAutoFit/>
          </a:bodyPr>
          <a:lstStyle/>
          <a:p>
            <a:r>
              <a:rPr lang="en-US" sz="1300" dirty="0" smtClean="0">
                <a:solidFill>
                  <a:schemeClr val="accent1"/>
                </a:solidFill>
                <a:latin typeface="Franklin Gothic Demi Cond" panose="020B0706030402020204" pitchFamily="34" charset="0"/>
              </a:rPr>
              <a:t>section 01</a:t>
            </a:r>
            <a:endParaRPr lang="en-US" sz="1300" dirty="0">
              <a:solidFill>
                <a:schemeClr val="accent1"/>
              </a:solidFill>
              <a:latin typeface="Franklin Gothic Demi Cond" panose="020B070603040202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58" y="3933145"/>
            <a:ext cx="2857500"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83488" y="3877253"/>
            <a:ext cx="2191430" cy="2084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29741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sensors</a:t>
            </a:r>
            <a:endParaRPr lang="en-US" dirty="0"/>
          </a:p>
        </p:txBody>
      </p:sp>
      <p:sp>
        <p:nvSpPr>
          <p:cNvPr id="8" name="Content Placeholder 7"/>
          <p:cNvSpPr>
            <a:spLocks noGrp="1"/>
          </p:cNvSpPr>
          <p:nvPr>
            <p:ph sz="quarter" idx="15"/>
          </p:nvPr>
        </p:nvSpPr>
        <p:spPr/>
        <p:txBody>
          <a:bodyPr/>
          <a:lstStyle/>
          <a:p>
            <a:pPr lvl="2"/>
            <a:r>
              <a:rPr lang="en-US" dirty="0" smtClean="0"/>
              <a:t>Active </a:t>
            </a:r>
            <a:r>
              <a:rPr lang="en-US" dirty="0"/>
              <a:t>sensors work by sending out bursts of ultrasonic sound waves, after which the sensor waits for the energy to be reflected back. Good example of an active motion sensor is and automatic door opener. If there is nobody in the immediate area the waves will return in the same patter in which they were released. If someone or something disturbs the pattern, the sensor sends an alarm signal in the event of disturbance in the pattern. The disturbed pattern triggers the sensor and opens the door.</a:t>
            </a:r>
            <a:endParaRPr lang="en-US" dirty="0"/>
          </a:p>
        </p:txBody>
      </p:sp>
      <p:sp>
        <p:nvSpPr>
          <p:cNvPr id="16" name="Content Placeholder 15"/>
          <p:cNvSpPr>
            <a:spLocks noGrp="1"/>
          </p:cNvSpPr>
          <p:nvPr>
            <p:ph sz="quarter" idx="16"/>
          </p:nvPr>
        </p:nvSpPr>
        <p:spPr/>
        <p:txBody>
          <a:bodyPr/>
          <a:lstStyle/>
          <a:p>
            <a:endParaRPr lang="en-US" dirty="0"/>
          </a:p>
        </p:txBody>
      </p:sp>
      <p:sp>
        <p:nvSpPr>
          <p:cNvPr id="17" name="Text Placeholder 16"/>
          <p:cNvSpPr>
            <a:spLocks noGrp="1"/>
          </p:cNvSpPr>
          <p:nvPr>
            <p:ph type="body" idx="28"/>
          </p:nvPr>
        </p:nvSpPr>
        <p:spPr/>
        <p:txBody>
          <a:bodyPr/>
          <a:lstStyle/>
          <a:p>
            <a:r>
              <a:rPr lang="en-US" dirty="0" smtClean="0"/>
              <a:t>Motion sensor types</a:t>
            </a:r>
            <a:endParaRPr lang="en-US" dirty="0"/>
          </a:p>
        </p:txBody>
      </p:sp>
      <p:sp>
        <p:nvSpPr>
          <p:cNvPr id="9" name="Content Placeholder 8"/>
          <p:cNvSpPr>
            <a:spLocks noGrp="1"/>
          </p:cNvSpPr>
          <p:nvPr>
            <p:ph type="body" sz="quarter" idx="14"/>
          </p:nvPr>
        </p:nvSpPr>
        <p:spPr/>
        <p:txBody>
          <a:bodyPr/>
          <a:lstStyle/>
          <a:p>
            <a:r>
              <a:rPr lang="en-US" smtClean="0"/>
              <a:t>See page 67 to 81 at </a:t>
            </a:r>
            <a:r>
              <a:rPr lang="en-US" smtClean="0">
                <a:hlinkClick r:id="rId2"/>
              </a:rPr>
              <a:t>www.slidedocs.com</a:t>
            </a:r>
            <a:r>
              <a:rPr lang="en-US" smtClean="0"/>
              <a:t> </a:t>
            </a:r>
            <a:endParaRPr lang="en-US" dirty="0"/>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2971800"/>
            <a:ext cx="3921885" cy="2073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41868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Passive sensors (PIR)</a:t>
            </a:r>
            <a:endParaRPr lang="en-US" dirty="0"/>
          </a:p>
        </p:txBody>
      </p:sp>
      <p:sp>
        <p:nvSpPr>
          <p:cNvPr id="8" name="Content Placeholder 7"/>
          <p:cNvSpPr>
            <a:spLocks noGrp="1"/>
          </p:cNvSpPr>
          <p:nvPr>
            <p:ph sz="quarter" idx="15"/>
          </p:nvPr>
        </p:nvSpPr>
        <p:spPr/>
        <p:txBody>
          <a:bodyPr/>
          <a:lstStyle/>
          <a:p>
            <a:pPr lvl="2"/>
            <a:r>
              <a:rPr lang="en-US" dirty="0" smtClean="0"/>
              <a:t>These </a:t>
            </a:r>
            <a:r>
              <a:rPr lang="en-US" dirty="0"/>
              <a:t>sensors detect and measure incoming infrared energy. The infrared ray is emitted by the heat of the body or any light sources. Depending upon the purpose of the sensor the range of IR filter can be limited to certain level. Most passive infrared sensors can actually detect emissions in the range of 8 to 12 micrometers. They use a photo detector. which coverts light in these wavelengths into an electrical current, which is run through a tiny computer housed in the unit. The alarm is triggered when the photo detector detects large or fast variations in the distribution of the emitted infrared energy.  The output power is almost entirely provided by the measured signal without an excitation voltage.</a:t>
            </a:r>
            <a:endParaRPr lang="fi-FI" dirty="0"/>
          </a:p>
          <a:p>
            <a:pPr lvl="2"/>
            <a:endParaRPr lang="en-US" dirty="0"/>
          </a:p>
        </p:txBody>
      </p:sp>
      <p:sp>
        <p:nvSpPr>
          <p:cNvPr id="17" name="Text Placeholder 16"/>
          <p:cNvSpPr>
            <a:spLocks noGrp="1"/>
          </p:cNvSpPr>
          <p:nvPr>
            <p:ph type="body" idx="28"/>
          </p:nvPr>
        </p:nvSpPr>
        <p:spPr/>
        <p:txBody>
          <a:bodyPr/>
          <a:lstStyle/>
          <a:p>
            <a:r>
              <a:rPr lang="en-US" dirty="0" smtClean="0"/>
              <a:t>Motion sensor types</a:t>
            </a:r>
            <a:endParaRPr lang="en-US" dirty="0"/>
          </a:p>
        </p:txBody>
      </p:sp>
      <p:sp>
        <p:nvSpPr>
          <p:cNvPr id="9" name="Content Placeholder 8"/>
          <p:cNvSpPr>
            <a:spLocks noGrp="1"/>
          </p:cNvSpPr>
          <p:nvPr>
            <p:ph type="body" sz="quarter" idx="14"/>
          </p:nvPr>
        </p:nvSpPr>
        <p:spPr/>
        <p:txBody>
          <a:bodyPr/>
          <a:lstStyle/>
          <a:p>
            <a:r>
              <a:rPr lang="en-US" smtClean="0"/>
              <a:t>See page 67 to 81 at </a:t>
            </a:r>
            <a:r>
              <a:rPr lang="en-US" smtClean="0">
                <a:hlinkClick r:id="rId2"/>
              </a:rPr>
              <a:t>www.slidedocs.com</a:t>
            </a:r>
            <a:r>
              <a:rPr lang="en-US" smtClean="0"/>
              <a:t> </a:t>
            </a:r>
            <a:endParaRPr lang="en-US" dirty="0"/>
          </a:p>
        </p:txBody>
      </p:sp>
      <p:pic>
        <p:nvPicPr>
          <p:cNvPr id="4098" name="Picture 2"/>
          <p:cNvPicPr>
            <a:picLocks noGrp="1" noChangeAspect="1" noChangeArrowheads="1"/>
          </p:cNvPicPr>
          <p:nvPr>
            <p:ph sz="quarter" idx="16"/>
          </p:nvPr>
        </p:nvPicPr>
        <p:blipFill>
          <a:blip r:embed="rId3">
            <a:extLst>
              <a:ext uri="{28A0092B-C50C-407E-A947-70E740481C1C}">
                <a14:useLocalDpi xmlns:a14="http://schemas.microsoft.com/office/drawing/2010/main" val="0"/>
              </a:ext>
            </a:extLst>
          </a:blip>
          <a:srcRect/>
          <a:stretch>
            <a:fillRect/>
          </a:stretch>
        </p:blipFill>
        <p:spPr bwMode="auto">
          <a:xfrm>
            <a:off x="4800600" y="3157092"/>
            <a:ext cx="3657600" cy="2372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8471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AMN31111</a:t>
            </a:r>
            <a:endParaRPr lang="en-US" dirty="0"/>
          </a:p>
        </p:txBody>
      </p:sp>
      <p:sp>
        <p:nvSpPr>
          <p:cNvPr id="8" name="Content Placeholder 7"/>
          <p:cNvSpPr>
            <a:spLocks noGrp="1"/>
          </p:cNvSpPr>
          <p:nvPr>
            <p:ph sz="quarter" idx="15"/>
          </p:nvPr>
        </p:nvSpPr>
        <p:spPr>
          <a:xfrm>
            <a:off x="685800" y="1983922"/>
            <a:ext cx="3657600" cy="2743202"/>
          </a:xfrm>
        </p:spPr>
        <p:txBody>
          <a:bodyPr/>
          <a:lstStyle/>
          <a:p>
            <a:pPr lvl="2"/>
            <a:r>
              <a:rPr lang="en-US" dirty="0" smtClean="0"/>
              <a:t>AMN3111 </a:t>
            </a:r>
            <a:r>
              <a:rPr lang="en-US" dirty="0"/>
              <a:t>is has singe-chip IC with built-in amplifier and comparator</a:t>
            </a:r>
            <a:r>
              <a:rPr lang="en-US" dirty="0" smtClean="0"/>
              <a:t>.</a:t>
            </a:r>
            <a:endParaRPr lang="en-US" dirty="0"/>
          </a:p>
          <a:p>
            <a:pPr lvl="2"/>
            <a:r>
              <a:rPr lang="en-US" dirty="0"/>
              <a:t>It detects variations in infrared rays. However, it may not detect in the following case: lack of movement, no temperature change in the heat </a:t>
            </a:r>
            <a:r>
              <a:rPr lang="en-US" dirty="0" smtClean="0"/>
              <a:t>source</a:t>
            </a:r>
            <a:endParaRPr lang="en-US" dirty="0"/>
          </a:p>
          <a:p>
            <a:pPr lvl="2"/>
            <a:r>
              <a:rPr lang="en-US" dirty="0"/>
              <a:t> Signal can converted to digital by external A/D converter. It also can be connected directly to microcomputer. Signal may not be need to convert to digital if digital version of the sensor is chosen</a:t>
            </a:r>
            <a:r>
              <a:rPr lang="en-US" dirty="0" smtClean="0"/>
              <a:t>.</a:t>
            </a:r>
            <a:endParaRPr lang="en-US" dirty="0"/>
          </a:p>
          <a:p>
            <a:pPr lvl="2"/>
            <a:r>
              <a:rPr lang="en-US" dirty="0"/>
              <a:t>It's calibrated to detect differences in the temperature between the background and the object, movement speed and the object(human body</a:t>
            </a:r>
            <a:r>
              <a:rPr lang="en-US" dirty="0" smtClean="0"/>
              <a:t>).</a:t>
            </a:r>
            <a:endParaRPr lang="en-US" dirty="0"/>
          </a:p>
          <a:p>
            <a:pPr lvl="2"/>
            <a:r>
              <a:rPr lang="en-US" dirty="0"/>
              <a:t>Some noise is detected in the sensor, typical noise value being 155 m </a:t>
            </a:r>
            <a:r>
              <a:rPr lang="en-US" dirty="0" err="1"/>
              <a:t>Vp</a:t>
            </a:r>
            <a:r>
              <a:rPr lang="en-US" dirty="0"/>
              <a:t>-p to maximum of 300 m </a:t>
            </a:r>
            <a:r>
              <a:rPr lang="en-US" dirty="0" err="1"/>
              <a:t>Vp</a:t>
            </a:r>
            <a:r>
              <a:rPr lang="en-US" dirty="0"/>
              <a:t>-p. A noise ﬁlter is recommended for applications requiring enhanced detection, reliability and noise withstanding capability.</a:t>
            </a:r>
            <a:endParaRPr lang="en-US" dirty="0"/>
          </a:p>
        </p:txBody>
      </p:sp>
      <p:sp>
        <p:nvSpPr>
          <p:cNvPr id="17" name="Text Placeholder 16"/>
          <p:cNvSpPr>
            <a:spLocks noGrp="1"/>
          </p:cNvSpPr>
          <p:nvPr>
            <p:ph type="body" idx="28"/>
          </p:nvPr>
        </p:nvSpPr>
        <p:spPr/>
        <p:txBody>
          <a:bodyPr/>
          <a:lstStyle/>
          <a:p>
            <a:r>
              <a:rPr lang="en-US" dirty="0" smtClean="0"/>
              <a:t>Sensor characteristics</a:t>
            </a:r>
            <a:endParaRPr lang="en-US" dirty="0"/>
          </a:p>
        </p:txBody>
      </p:sp>
      <p:sp>
        <p:nvSpPr>
          <p:cNvPr id="9" name="Content Placeholder 8"/>
          <p:cNvSpPr>
            <a:spLocks noGrp="1"/>
          </p:cNvSpPr>
          <p:nvPr>
            <p:ph type="body" sz="quarter" idx="14"/>
          </p:nvPr>
        </p:nvSpPr>
        <p:spPr/>
        <p:txBody>
          <a:bodyPr/>
          <a:lstStyle/>
          <a:p>
            <a:r>
              <a:rPr lang="en-US" smtClean="0"/>
              <a:t>See page 67 to 81 at </a:t>
            </a:r>
            <a:r>
              <a:rPr lang="en-US" smtClean="0">
                <a:hlinkClick r:id="rId2"/>
              </a:rPr>
              <a:t>www.slidedocs.com</a:t>
            </a:r>
            <a:r>
              <a:rPr lang="en-US" smtClean="0"/>
              <a:t> </a:t>
            </a:r>
            <a:endParaRPr lang="en-US" dirty="0"/>
          </a:p>
        </p:txBody>
      </p:sp>
      <p:pic>
        <p:nvPicPr>
          <p:cNvPr id="5122" name="Picture 2"/>
          <p:cNvPicPr>
            <a:picLocks noGrp="1" noChangeAspect="1" noChangeArrowheads="1"/>
          </p:cNvPicPr>
          <p:nvPr>
            <p:ph sz="quarter" idx="16"/>
          </p:nvPr>
        </p:nvPicPr>
        <p:blipFill>
          <a:blip r:embed="rId3">
            <a:extLst>
              <a:ext uri="{28A0092B-C50C-407E-A947-70E740481C1C}">
                <a14:useLocalDpi xmlns:a14="http://schemas.microsoft.com/office/drawing/2010/main" val="0"/>
              </a:ext>
            </a:extLst>
          </a:blip>
          <a:srcRect/>
          <a:stretch>
            <a:fillRect/>
          </a:stretch>
        </p:blipFill>
        <p:spPr bwMode="auto">
          <a:xfrm>
            <a:off x="4882243" y="2445651"/>
            <a:ext cx="3657600" cy="2281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37149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a:t>Applications &amp; </a:t>
            </a:r>
            <a:r>
              <a:rPr lang="fi-FI" dirty="0" err="1"/>
              <a:t>Conclusions</a:t>
            </a:r>
            <a:endParaRPr lang="en-US" dirty="0"/>
          </a:p>
        </p:txBody>
      </p:sp>
      <p:sp>
        <p:nvSpPr>
          <p:cNvPr id="17" name="Text Placeholder 16"/>
          <p:cNvSpPr>
            <a:spLocks noGrp="1"/>
          </p:cNvSpPr>
          <p:nvPr>
            <p:ph type="body" idx="28"/>
          </p:nvPr>
        </p:nvSpPr>
        <p:spPr/>
        <p:txBody>
          <a:bodyPr/>
          <a:lstStyle/>
          <a:p>
            <a:r>
              <a:rPr lang="en-US" dirty="0" smtClean="0"/>
              <a:t>Motion sensors</a:t>
            </a:r>
            <a:endParaRPr lang="en-US" dirty="0"/>
          </a:p>
        </p:txBody>
      </p:sp>
      <p:sp>
        <p:nvSpPr>
          <p:cNvPr id="9" name="Content Placeholder 8"/>
          <p:cNvSpPr>
            <a:spLocks noGrp="1"/>
          </p:cNvSpPr>
          <p:nvPr>
            <p:ph type="body" sz="quarter" idx="14"/>
          </p:nvPr>
        </p:nvSpPr>
        <p:spPr/>
        <p:txBody>
          <a:bodyPr/>
          <a:lstStyle/>
          <a:p>
            <a:r>
              <a:rPr lang="en-US" smtClean="0"/>
              <a:t>See page 67 to 81 at </a:t>
            </a:r>
            <a:r>
              <a:rPr lang="en-US" smtClean="0">
                <a:hlinkClick r:id="rId2"/>
              </a:rPr>
              <a:t>www.slidedocs.com</a:t>
            </a:r>
            <a:r>
              <a:rPr lang="en-US" smtClean="0"/>
              <a:t> </a:t>
            </a:r>
            <a:endParaRPr lang="en-US" dirty="0"/>
          </a:p>
        </p:txBody>
      </p:sp>
      <p:sp>
        <p:nvSpPr>
          <p:cNvPr id="4" name="Content Placeholder 3"/>
          <p:cNvSpPr>
            <a:spLocks noGrp="1"/>
          </p:cNvSpPr>
          <p:nvPr>
            <p:ph sz="quarter" idx="15"/>
          </p:nvPr>
        </p:nvSpPr>
        <p:spPr>
          <a:xfrm>
            <a:off x="685799" y="2086496"/>
            <a:ext cx="8109065" cy="2743202"/>
          </a:xfrm>
        </p:spPr>
        <p:txBody>
          <a:bodyPr/>
          <a:lstStyle/>
          <a:p>
            <a:pPr marL="285750" indent="-285750">
              <a:buFont typeface="Wingdings" pitchFamily="2" charset="2"/>
              <a:buChar char="Ø"/>
            </a:pPr>
            <a:r>
              <a:rPr lang="fi-FI" dirty="0" err="1"/>
              <a:t>They</a:t>
            </a:r>
            <a:r>
              <a:rPr lang="fi-FI" dirty="0"/>
              <a:t> </a:t>
            </a:r>
            <a:r>
              <a:rPr lang="fi-FI" dirty="0" err="1"/>
              <a:t>are</a:t>
            </a:r>
            <a:r>
              <a:rPr lang="fi-FI" dirty="0"/>
              <a:t> </a:t>
            </a:r>
            <a:r>
              <a:rPr lang="fi-FI" dirty="0" err="1"/>
              <a:t>widely</a:t>
            </a:r>
            <a:r>
              <a:rPr lang="fi-FI" dirty="0"/>
              <a:t> </a:t>
            </a:r>
            <a:r>
              <a:rPr lang="fi-FI" dirty="0" err="1"/>
              <a:t>used</a:t>
            </a:r>
            <a:r>
              <a:rPr lang="fi-FI" dirty="0"/>
              <a:t> for </a:t>
            </a:r>
            <a:r>
              <a:rPr lang="fi-FI" dirty="0" err="1"/>
              <a:t>electronic</a:t>
            </a:r>
            <a:r>
              <a:rPr lang="fi-FI" dirty="0"/>
              <a:t> </a:t>
            </a:r>
            <a:r>
              <a:rPr lang="fi-FI" dirty="0" err="1"/>
              <a:t>devices</a:t>
            </a:r>
            <a:r>
              <a:rPr lang="fi-FI" dirty="0"/>
              <a:t> </a:t>
            </a:r>
            <a:r>
              <a:rPr lang="fi-FI" dirty="0" err="1"/>
              <a:t>like</a:t>
            </a:r>
            <a:r>
              <a:rPr lang="fi-FI" dirty="0"/>
              <a:t> mobile </a:t>
            </a:r>
            <a:r>
              <a:rPr lang="fi-FI" dirty="0" err="1"/>
              <a:t>phones</a:t>
            </a:r>
            <a:r>
              <a:rPr lang="fi-FI" dirty="0"/>
              <a:t>, </a:t>
            </a:r>
            <a:r>
              <a:rPr lang="fi-FI" dirty="0" err="1"/>
              <a:t>cameras</a:t>
            </a:r>
            <a:r>
              <a:rPr lang="fi-FI" dirty="0"/>
              <a:t> and </a:t>
            </a:r>
            <a:r>
              <a:rPr lang="fi-FI" dirty="0" err="1"/>
              <a:t>gadgets</a:t>
            </a:r>
            <a:endParaRPr lang="fi-FI" dirty="0"/>
          </a:p>
          <a:p>
            <a:pPr marL="285750" indent="-285750">
              <a:buFont typeface="Wingdings" pitchFamily="2" charset="2"/>
              <a:buChar char="Ø"/>
            </a:pPr>
            <a:r>
              <a:rPr lang="fi-FI" dirty="0"/>
              <a:t> </a:t>
            </a:r>
            <a:r>
              <a:rPr lang="fi-FI" dirty="0" err="1"/>
              <a:t>Used</a:t>
            </a:r>
            <a:r>
              <a:rPr lang="fi-FI" dirty="0"/>
              <a:t> for </a:t>
            </a:r>
            <a:r>
              <a:rPr lang="fi-FI" dirty="0" err="1"/>
              <a:t>security</a:t>
            </a:r>
            <a:r>
              <a:rPr lang="fi-FI" dirty="0"/>
              <a:t> </a:t>
            </a:r>
            <a:r>
              <a:rPr lang="fi-FI" dirty="0" err="1"/>
              <a:t>purposes</a:t>
            </a:r>
            <a:r>
              <a:rPr lang="fi-FI" dirty="0"/>
              <a:t> </a:t>
            </a:r>
            <a:r>
              <a:rPr lang="fi-FI" dirty="0" err="1"/>
              <a:t>both</a:t>
            </a:r>
            <a:r>
              <a:rPr lang="fi-FI" dirty="0"/>
              <a:t> in </a:t>
            </a:r>
            <a:r>
              <a:rPr lang="fi-FI" dirty="0" err="1"/>
              <a:t>domestic</a:t>
            </a:r>
            <a:r>
              <a:rPr lang="fi-FI" dirty="0"/>
              <a:t> and </a:t>
            </a:r>
            <a:r>
              <a:rPr lang="fi-FI" dirty="0" err="1"/>
              <a:t>commercial</a:t>
            </a:r>
            <a:r>
              <a:rPr lang="fi-FI" dirty="0"/>
              <a:t> </a:t>
            </a:r>
            <a:r>
              <a:rPr lang="fi-FI" dirty="0" err="1"/>
              <a:t>areas</a:t>
            </a:r>
            <a:r>
              <a:rPr lang="fi-FI" dirty="0"/>
              <a:t> </a:t>
            </a:r>
            <a:r>
              <a:rPr lang="fi-FI" dirty="0" err="1"/>
              <a:t>like</a:t>
            </a:r>
            <a:r>
              <a:rPr lang="fi-FI" dirty="0"/>
              <a:t> in </a:t>
            </a:r>
            <a:r>
              <a:rPr lang="fi-FI" dirty="0" err="1"/>
              <a:t>doors</a:t>
            </a:r>
            <a:r>
              <a:rPr lang="fi-FI" dirty="0"/>
              <a:t> and </a:t>
            </a:r>
            <a:r>
              <a:rPr lang="fi-FI" dirty="0" err="1"/>
              <a:t>cctv</a:t>
            </a:r>
            <a:r>
              <a:rPr lang="fi-FI" dirty="0"/>
              <a:t> </a:t>
            </a:r>
            <a:r>
              <a:rPr lang="fi-FI" dirty="0" err="1"/>
              <a:t>cameras</a:t>
            </a:r>
            <a:r>
              <a:rPr lang="fi-FI" dirty="0"/>
              <a:t>.</a:t>
            </a:r>
          </a:p>
          <a:p>
            <a:pPr marL="285750" indent="-285750">
              <a:buFont typeface="Wingdings" pitchFamily="2" charset="2"/>
              <a:buChar char="Ø"/>
            </a:pPr>
            <a:r>
              <a:rPr lang="fi-FI" dirty="0"/>
              <a:t> </a:t>
            </a:r>
            <a:r>
              <a:rPr lang="fi-FI" dirty="0" err="1"/>
              <a:t>Cheap</a:t>
            </a:r>
            <a:r>
              <a:rPr lang="fi-FI" dirty="0"/>
              <a:t> and </a:t>
            </a:r>
            <a:r>
              <a:rPr lang="fi-FI" dirty="0" err="1"/>
              <a:t>easy</a:t>
            </a:r>
            <a:r>
              <a:rPr lang="fi-FI" dirty="0"/>
              <a:t> to </a:t>
            </a:r>
            <a:r>
              <a:rPr lang="fi-FI" dirty="0" err="1"/>
              <a:t>implement</a:t>
            </a:r>
            <a:r>
              <a:rPr lang="fi-FI" dirty="0"/>
              <a:t>.</a:t>
            </a:r>
          </a:p>
          <a:p>
            <a:pPr marL="285750" indent="-285750">
              <a:buFont typeface="Wingdings" pitchFamily="2" charset="2"/>
              <a:buChar char="Ø"/>
            </a:pPr>
            <a:r>
              <a:rPr lang="fi-FI" dirty="0"/>
              <a:t> </a:t>
            </a:r>
            <a:r>
              <a:rPr lang="fi-FI" dirty="0" err="1"/>
              <a:t>It</a:t>
            </a:r>
            <a:r>
              <a:rPr lang="fi-FI" dirty="0"/>
              <a:t> saves </a:t>
            </a:r>
            <a:r>
              <a:rPr lang="fi-FI" dirty="0" err="1"/>
              <a:t>energy</a:t>
            </a:r>
            <a:r>
              <a:rPr lang="fi-FI" dirty="0"/>
              <a:t> </a:t>
            </a:r>
            <a:r>
              <a:rPr lang="fi-FI" dirty="0" err="1"/>
              <a:t>by</a:t>
            </a:r>
            <a:r>
              <a:rPr lang="fi-FI" dirty="0"/>
              <a:t> </a:t>
            </a:r>
            <a:r>
              <a:rPr lang="fi-FI" dirty="0" err="1"/>
              <a:t>activating</a:t>
            </a:r>
            <a:r>
              <a:rPr lang="fi-FI" dirty="0"/>
              <a:t> and </a:t>
            </a:r>
            <a:r>
              <a:rPr lang="fi-FI" dirty="0" err="1"/>
              <a:t>deactivating</a:t>
            </a:r>
            <a:r>
              <a:rPr lang="fi-FI" dirty="0"/>
              <a:t> </a:t>
            </a:r>
            <a:r>
              <a:rPr lang="fi-FI" dirty="0" err="1"/>
              <a:t>devices</a:t>
            </a:r>
            <a:r>
              <a:rPr lang="fi-FI" dirty="0"/>
              <a:t>.</a:t>
            </a:r>
          </a:p>
          <a:p>
            <a:pPr marL="285750" indent="-285750">
              <a:buFont typeface="Wingdings" pitchFamily="2" charset="2"/>
              <a:buChar char="Ø"/>
            </a:pPr>
            <a:r>
              <a:rPr lang="fi-FI" dirty="0"/>
              <a:t> </a:t>
            </a:r>
            <a:r>
              <a:rPr lang="fi-FI" dirty="0" err="1"/>
              <a:t>Used</a:t>
            </a:r>
            <a:r>
              <a:rPr lang="fi-FI" dirty="0"/>
              <a:t> to </a:t>
            </a:r>
            <a:r>
              <a:rPr lang="fi-FI" dirty="0" err="1"/>
              <a:t>avoid</a:t>
            </a:r>
            <a:r>
              <a:rPr lang="fi-FI" dirty="0"/>
              <a:t> </a:t>
            </a:r>
            <a:r>
              <a:rPr lang="fi-FI" dirty="0" err="1"/>
              <a:t>accident</a:t>
            </a:r>
            <a:r>
              <a:rPr lang="fi-FI" dirty="0"/>
              <a:t> in </a:t>
            </a:r>
            <a:r>
              <a:rPr lang="fi-FI" dirty="0" err="1"/>
              <a:t>traffic</a:t>
            </a:r>
            <a:r>
              <a:rPr lang="fi-FI" dirty="0"/>
              <a:t> </a:t>
            </a:r>
            <a:r>
              <a:rPr lang="fi-FI" dirty="0" err="1"/>
              <a:t>lights</a:t>
            </a:r>
            <a:r>
              <a:rPr lang="fi-FI" dirty="0"/>
              <a:t> and in </a:t>
            </a:r>
            <a:r>
              <a:rPr lang="fi-FI" dirty="0" err="1"/>
              <a:t>vehicles</a:t>
            </a:r>
            <a:r>
              <a:rPr lang="fi-FI" dirty="0"/>
              <a:t>.</a:t>
            </a:r>
          </a:p>
          <a:p>
            <a:pPr marL="285750" indent="-285750">
              <a:buFont typeface="Wingdings" pitchFamily="2" charset="2"/>
              <a:buChar char="Ø"/>
            </a:pPr>
            <a:r>
              <a:rPr lang="fi-FI" dirty="0"/>
              <a:t> </a:t>
            </a:r>
            <a:r>
              <a:rPr lang="fi-FI" dirty="0" err="1"/>
              <a:t>Widely</a:t>
            </a:r>
            <a:r>
              <a:rPr lang="fi-FI" dirty="0"/>
              <a:t> </a:t>
            </a:r>
            <a:r>
              <a:rPr lang="fi-FI" dirty="0" err="1"/>
              <a:t>used</a:t>
            </a:r>
            <a:r>
              <a:rPr lang="fi-FI" dirty="0"/>
              <a:t> in </a:t>
            </a:r>
            <a:r>
              <a:rPr lang="fi-FI" dirty="0" err="1"/>
              <a:t>every</a:t>
            </a:r>
            <a:r>
              <a:rPr lang="fi-FI" dirty="0"/>
              <a:t> </a:t>
            </a:r>
            <a:r>
              <a:rPr lang="fi-FI" dirty="0" err="1"/>
              <a:t>field</a:t>
            </a:r>
            <a:r>
              <a:rPr lang="fi-FI" dirty="0"/>
              <a:t> in </a:t>
            </a:r>
            <a:r>
              <a:rPr lang="fi-FI" dirty="0" err="1"/>
              <a:t>almost</a:t>
            </a:r>
            <a:r>
              <a:rPr lang="fi-FI" dirty="0"/>
              <a:t> </a:t>
            </a:r>
            <a:r>
              <a:rPr lang="fi-FI" dirty="0" err="1"/>
              <a:t>every</a:t>
            </a:r>
            <a:r>
              <a:rPr lang="fi-FI" dirty="0"/>
              <a:t> </a:t>
            </a:r>
            <a:r>
              <a:rPr lang="fi-FI" dirty="0" err="1"/>
              <a:t>moving</a:t>
            </a:r>
            <a:r>
              <a:rPr lang="fi-FI" dirty="0"/>
              <a:t> </a:t>
            </a:r>
            <a:r>
              <a:rPr lang="fi-FI" dirty="0" err="1"/>
              <a:t>artificial</a:t>
            </a:r>
            <a:r>
              <a:rPr lang="fi-FI" dirty="0"/>
              <a:t> </a:t>
            </a:r>
            <a:r>
              <a:rPr lang="fi-FI" dirty="0" err="1"/>
              <a:t>things</a:t>
            </a:r>
            <a:r>
              <a:rPr lang="fi-FI" dirty="0"/>
              <a:t> </a:t>
            </a:r>
            <a:r>
              <a:rPr lang="fi-FI" dirty="0" err="1"/>
              <a:t>which</a:t>
            </a:r>
            <a:r>
              <a:rPr lang="fi-FI" dirty="0"/>
              <a:t> </a:t>
            </a:r>
            <a:r>
              <a:rPr lang="fi-FI" dirty="0" err="1"/>
              <a:t>are</a:t>
            </a:r>
            <a:r>
              <a:rPr lang="fi-FI" dirty="0"/>
              <a:t> in air, </a:t>
            </a:r>
            <a:r>
              <a:rPr lang="fi-FI" dirty="0" err="1"/>
              <a:t>water</a:t>
            </a:r>
            <a:r>
              <a:rPr lang="fi-FI" dirty="0"/>
              <a:t> </a:t>
            </a:r>
            <a:r>
              <a:rPr lang="fi-FI" dirty="0" err="1"/>
              <a:t>or</a:t>
            </a:r>
            <a:r>
              <a:rPr lang="fi-FI" dirty="0"/>
              <a:t> </a:t>
            </a:r>
            <a:r>
              <a:rPr lang="fi-FI" dirty="0" err="1"/>
              <a:t>land</a:t>
            </a:r>
            <a:r>
              <a:rPr lang="fi-FI" dirty="0"/>
              <a:t>.</a:t>
            </a:r>
          </a:p>
          <a:p>
            <a:endParaRPr lang="fi-FI" dirty="0"/>
          </a:p>
        </p:txBody>
      </p:sp>
    </p:spTree>
    <p:extLst>
      <p:ext uri="{BB962C8B-B14F-4D97-AF65-F5344CB8AC3E}">
        <p14:creationId xmlns:p14="http://schemas.microsoft.com/office/powerpoint/2010/main" val="2388984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endParaRPr lang="en-US" dirty="0" smtClean="0"/>
          </a:p>
          <a:p>
            <a:endParaRPr lang="en-US" dirty="0" smtClean="0"/>
          </a:p>
          <a:p>
            <a:endParaRPr lang="en-US" dirty="0"/>
          </a:p>
        </p:txBody>
      </p:sp>
      <p:sp>
        <p:nvSpPr>
          <p:cNvPr id="2" name="Text Placeholder 1"/>
          <p:cNvSpPr>
            <a:spLocks noGrp="1"/>
          </p:cNvSpPr>
          <p:nvPr>
            <p:ph type="body" sz="quarter" idx="11"/>
          </p:nvPr>
        </p:nvSpPr>
        <p:spPr/>
        <p:txBody>
          <a:bodyPr/>
          <a:lstStyle/>
          <a:p>
            <a:r>
              <a:rPr lang="en-US" dirty="0"/>
              <a:t>t</a:t>
            </a:r>
            <a:r>
              <a:rPr lang="en-US" dirty="0" smtClean="0"/>
              <a:t>hank you</a:t>
            </a:r>
            <a:endParaRPr lang="en-US" dirty="0"/>
          </a:p>
        </p:txBody>
      </p:sp>
    </p:spTree>
    <p:extLst>
      <p:ext uri="{BB962C8B-B14F-4D97-AF65-F5344CB8AC3E}">
        <p14:creationId xmlns:p14="http://schemas.microsoft.com/office/powerpoint/2010/main" val="1638046474"/>
      </p:ext>
    </p:extLst>
  </p:cSld>
  <p:clrMapOvr>
    <a:masterClrMapping/>
  </p:clrMapOvr>
  <p:timing>
    <p:tnLst>
      <p:par>
        <p:cTn id="1" dur="indefinite" restart="never" nodeType="tmRoot"/>
      </p:par>
    </p:tnLst>
  </p:timing>
</p:sld>
</file>

<file path=ppt/theme/theme1.xml><?xml version="1.0" encoding="utf-8"?>
<a:theme xmlns:a="http://schemas.openxmlformats.org/drawingml/2006/main" name="Sophisticated Business">
  <a:themeElements>
    <a:clrScheme name="Sophisticated Business">
      <a:dk1>
        <a:sysClr val="windowText" lastClr="000000"/>
      </a:dk1>
      <a:lt1>
        <a:sysClr val="window" lastClr="FFFFFF"/>
      </a:lt1>
      <a:dk2>
        <a:srgbClr val="897C57"/>
      </a:dk2>
      <a:lt2>
        <a:srgbClr val="E2BA41"/>
      </a:lt2>
      <a:accent1>
        <a:srgbClr val="3C8689"/>
      </a:accent1>
      <a:accent2>
        <a:srgbClr val="E2BA41"/>
      </a:accent2>
      <a:accent3>
        <a:srgbClr val="C8904D"/>
      </a:accent3>
      <a:accent4>
        <a:srgbClr val="66AF9E"/>
      </a:accent4>
      <a:accent5>
        <a:srgbClr val="897C57"/>
      </a:accent5>
      <a:accent6>
        <a:srgbClr val="AF9D66"/>
      </a:accent6>
      <a:hlink>
        <a:srgbClr val="3C8689"/>
      </a:hlink>
      <a:folHlink>
        <a:srgbClr val="897C57"/>
      </a:folHlink>
    </a:clrScheme>
    <a:fontScheme name="Sophisticated Business">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pattFill prst="dkUpDiag">
          <a:fgClr>
            <a:schemeClr val="bg2">
              <a:lumMod val="50000"/>
            </a:schemeClr>
          </a:fgClr>
          <a:bgClr>
            <a:schemeClr val="bg2">
              <a:lumMod val="65000"/>
            </a:schemeClr>
          </a:bgClr>
        </a:pattFill>
        <a:ln>
          <a:noFill/>
        </a:ln>
      </a:spPr>
      <a:bodyPr wrap="none" lIns="228600" tIns="228600" rIns="228600" bIns="228600" rtlCol="0" anchor="ctr">
        <a:noAutofit/>
      </a:bodyPr>
      <a:lstStyle>
        <a:defPPr algn="ctr">
          <a:defRPr sz="1400" dirty="0" smtClean="0">
            <a:solidFill>
              <a:schemeClr val="bg1"/>
            </a:solidFill>
            <a:latin typeface="Franklin Gothic Demi Cond" panose="020B07060304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20000"/>
          </a:lnSpc>
          <a:defRPr dirty="0">
            <a:solidFill>
              <a:schemeClr val="tx2"/>
            </a:solidFill>
          </a:defRPr>
        </a:defPPr>
      </a:lstStyle>
    </a:txDef>
  </a:objectDefaults>
  <a:extraClrSchemeLst/>
</a:theme>
</file>

<file path=ppt/theme/theme2.xml><?xml version="1.0" encoding="utf-8"?>
<a:theme xmlns:a="http://schemas.openxmlformats.org/drawingml/2006/main" name="Office Theme">
  <a:themeElements>
    <a:clrScheme name="Sophisticated Business">
      <a:dk1>
        <a:sysClr val="windowText" lastClr="000000"/>
      </a:dk1>
      <a:lt1>
        <a:sysClr val="window" lastClr="FFFFFF"/>
      </a:lt1>
      <a:dk2>
        <a:srgbClr val="897C57"/>
      </a:dk2>
      <a:lt2>
        <a:srgbClr val="FFFFFF"/>
      </a:lt2>
      <a:accent1>
        <a:srgbClr val="3C8689"/>
      </a:accent1>
      <a:accent2>
        <a:srgbClr val="E2BA41"/>
      </a:accent2>
      <a:accent3>
        <a:srgbClr val="C8904D"/>
      </a:accent3>
      <a:accent4>
        <a:srgbClr val="66AF9E"/>
      </a:accent4>
      <a:accent5>
        <a:srgbClr val="897C57"/>
      </a:accent5>
      <a:accent6>
        <a:srgbClr val="AF9D66"/>
      </a:accent6>
      <a:hlink>
        <a:srgbClr val="3C8689"/>
      </a:hlink>
      <a:folHlink>
        <a:srgbClr val="897C57"/>
      </a:folHlink>
    </a:clrScheme>
    <a:fontScheme name="Sophisticated Business">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ophisticated Business">
      <a:dk1>
        <a:sysClr val="windowText" lastClr="000000"/>
      </a:dk1>
      <a:lt1>
        <a:sysClr val="window" lastClr="FFFFFF"/>
      </a:lt1>
      <a:dk2>
        <a:srgbClr val="897C57"/>
      </a:dk2>
      <a:lt2>
        <a:srgbClr val="FFFFFF"/>
      </a:lt2>
      <a:accent1>
        <a:srgbClr val="3C8689"/>
      </a:accent1>
      <a:accent2>
        <a:srgbClr val="E2BA41"/>
      </a:accent2>
      <a:accent3>
        <a:srgbClr val="C8904D"/>
      </a:accent3>
      <a:accent4>
        <a:srgbClr val="66AF9E"/>
      </a:accent4>
      <a:accent5>
        <a:srgbClr val="897C57"/>
      </a:accent5>
      <a:accent6>
        <a:srgbClr val="AF9D66"/>
      </a:accent6>
      <a:hlink>
        <a:srgbClr val="3C8689"/>
      </a:hlink>
      <a:folHlink>
        <a:srgbClr val="897C57"/>
      </a:folHlink>
    </a:clrScheme>
    <a:fontScheme name="Sophisticated Business">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1040</TotalTime>
  <Words>615</Words>
  <Application>Microsoft Office PowerPoint</Application>
  <PresentationFormat>On-screen Show (4:3)</PresentationFormat>
  <Paragraphs>42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Sophisticated Business</vt:lpstr>
      <vt:lpstr>Motion detector</vt:lpstr>
      <vt:lpstr>What is a motion detector?</vt:lpstr>
      <vt:lpstr>Motion sensor types</vt:lpstr>
      <vt:lpstr>Active sensors</vt:lpstr>
      <vt:lpstr>Passive sensors (PIR)</vt:lpstr>
      <vt:lpstr>AMN31111</vt:lpstr>
      <vt:lpstr>Applications &amp; Conclusions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Duarte;Inc. 2014</dc:creator>
  <cp:lastModifiedBy>Administrator</cp:lastModifiedBy>
  <cp:revision>115</cp:revision>
  <dcterms:created xsi:type="dcterms:W3CDTF">2014-02-06T21:29:49Z</dcterms:created>
  <dcterms:modified xsi:type="dcterms:W3CDTF">2014-05-07T12:49:40Z</dcterms:modified>
</cp:coreProperties>
</file>