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handoutMasterIdLst>
    <p:handoutMasterId r:id="rId10"/>
  </p:handoutMasterIdLst>
  <p:sldIdLst>
    <p:sldId id="447" r:id="rId2"/>
    <p:sldId id="257" r:id="rId3"/>
    <p:sldId id="258" r:id="rId4"/>
    <p:sldId id="259" r:id="rId5"/>
    <p:sldId id="260" r:id="rId6"/>
    <p:sldId id="261" r:id="rId7"/>
    <p:sldId id="262" r:id="rId8"/>
  </p:sldIdLst>
  <p:sldSz cx="9144000" cy="6858000" type="screen4x3"/>
  <p:notesSz cx="7010400" cy="9163050"/>
  <p:custDataLst>
    <p:tags r:id="rId1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86C8"/>
    <a:srgbClr val="E800C7"/>
    <a:srgbClr val="374600"/>
    <a:srgbClr val="2E9FDF"/>
    <a:srgbClr val="86AA00"/>
    <a:srgbClr val="FA8900"/>
    <a:srgbClr val="E87F00"/>
    <a:srgbClr val="E7B8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7252" autoAdjust="0"/>
    <p:restoredTop sz="83488" autoAdjust="0"/>
  </p:normalViewPr>
  <p:slideViewPr>
    <p:cSldViewPr snapToGrid="0">
      <p:cViewPr varScale="1">
        <p:scale>
          <a:sx n="117" d="100"/>
          <a:sy n="117" d="100"/>
        </p:scale>
        <p:origin x="-2196" y="-174"/>
      </p:cViewPr>
      <p:guideLst>
        <p:guide orient="horz" pos="1265"/>
        <p:guide pos="1756"/>
      </p:guideLst>
    </p:cSldViewPr>
  </p:slideViewPr>
  <p:outlineViewPr>
    <p:cViewPr>
      <p:scale>
        <a:sx n="50" d="100"/>
        <a:sy n="50" d="100"/>
      </p:scale>
      <p:origin x="0" y="146616"/>
    </p:cViewPr>
    <p:sldLst>
      <p:sld r:id="rId1" collapse="1"/>
      <p:sld r:id="rId2" collapse="1"/>
      <p:sld r:id="rId3" collapse="1"/>
      <p:sld r:id="rId4" collapse="1"/>
      <p:sld r:id="rId5" collapse="1"/>
      <p:sld r:id="rId6" collapse="1"/>
      <p:sld r:id="rId7" collapse="1"/>
    </p:sldLst>
  </p:outlineViewPr>
  <p:notesTextViewPr>
    <p:cViewPr>
      <p:scale>
        <a:sx n="1" d="1"/>
        <a:sy n="1" d="1"/>
      </p:scale>
      <p:origin x="0" y="0"/>
    </p:cViewPr>
  </p:notesTextViewPr>
  <p:sorterViewPr>
    <p:cViewPr>
      <p:scale>
        <a:sx n="75" d="100"/>
        <a:sy n="75" d="100"/>
      </p:scale>
      <p:origin x="0" y="12384"/>
    </p:cViewPr>
  </p:sorterViewPr>
  <p:notesViewPr>
    <p:cSldViewPr snapToGrid="0">
      <p:cViewPr varScale="1">
        <p:scale>
          <a:sx n="69" d="100"/>
          <a:sy n="69" d="100"/>
        </p:scale>
        <p:origin x="-3234" y="-120"/>
      </p:cViewPr>
      <p:guideLst>
        <p:guide orient="horz" pos="2886"/>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3.xml"/><Relationship Id="rId7" Type="http://schemas.openxmlformats.org/officeDocument/2006/relationships/slide" Target="slides/slide7.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6.xml"/><Relationship Id="rId5" Type="http://schemas.openxmlformats.org/officeDocument/2006/relationships/slide" Target="slides/slide5.xml"/><Relationship Id="rId4"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5815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58153"/>
          </a:xfrm>
          <a:prstGeom prst="rect">
            <a:avLst/>
          </a:prstGeom>
        </p:spPr>
        <p:txBody>
          <a:bodyPr vert="horz" lIns="91440" tIns="45720" rIns="91440" bIns="45720" rtlCol="0"/>
          <a:lstStyle>
            <a:lvl1pPr algn="r">
              <a:defRPr sz="1200"/>
            </a:lvl1pPr>
          </a:lstStyle>
          <a:p>
            <a:fld id="{E96464AD-05EA-48DF-8D3C-8C95E1A0EB61}" type="datetimeFigureOut">
              <a:rPr lang="en-US" smtClean="0"/>
              <a:t>5/7/2014</a:t>
            </a:fld>
            <a:endParaRPr lang="en-US" dirty="0"/>
          </a:p>
        </p:txBody>
      </p:sp>
      <p:sp>
        <p:nvSpPr>
          <p:cNvPr id="4" name="Footer Placeholder 3"/>
          <p:cNvSpPr>
            <a:spLocks noGrp="1"/>
          </p:cNvSpPr>
          <p:nvPr>
            <p:ph type="ftr" sz="quarter" idx="2"/>
          </p:nvPr>
        </p:nvSpPr>
        <p:spPr>
          <a:xfrm>
            <a:off x="0" y="8703307"/>
            <a:ext cx="3037840" cy="458153"/>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703307"/>
            <a:ext cx="3037840" cy="458153"/>
          </a:xfrm>
          <a:prstGeom prst="rect">
            <a:avLst/>
          </a:prstGeom>
        </p:spPr>
        <p:txBody>
          <a:bodyPr vert="horz" lIns="91440" tIns="45720" rIns="91440" bIns="45720" rtlCol="0" anchor="b"/>
          <a:lstStyle>
            <a:lvl1pPr algn="r">
              <a:defRPr sz="1200"/>
            </a:lvl1pPr>
          </a:lstStyle>
          <a:p>
            <a:fld id="{B8E50D77-BE29-4F6E-9E97-D5DE771DDAFF}" type="slidenum">
              <a:rPr lang="en-US" smtClean="0"/>
              <a:t>‹#›</a:t>
            </a:fld>
            <a:endParaRPr lang="en-US" dirty="0"/>
          </a:p>
        </p:txBody>
      </p:sp>
    </p:spTree>
    <p:extLst>
      <p:ext uri="{BB962C8B-B14F-4D97-AF65-F5344CB8AC3E}">
        <p14:creationId xmlns:p14="http://schemas.microsoft.com/office/powerpoint/2010/main" val="20961715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5815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938" y="0"/>
            <a:ext cx="3037840" cy="458153"/>
          </a:xfrm>
          <a:prstGeom prst="rect">
            <a:avLst/>
          </a:prstGeom>
        </p:spPr>
        <p:txBody>
          <a:bodyPr vert="horz" lIns="91440" tIns="45720" rIns="91440" bIns="45720" rtlCol="0"/>
          <a:lstStyle>
            <a:lvl1pPr algn="r">
              <a:defRPr sz="1200"/>
            </a:lvl1pPr>
          </a:lstStyle>
          <a:p>
            <a:fld id="{25D3F727-A02B-4696-AF70-5E10A4107E37}" type="datetimeFigureOut">
              <a:rPr lang="en-US" smtClean="0"/>
              <a:t>5/7/2014</a:t>
            </a:fld>
            <a:endParaRPr lang="en-US" dirty="0"/>
          </a:p>
        </p:txBody>
      </p:sp>
      <p:sp>
        <p:nvSpPr>
          <p:cNvPr id="4" name="Slide Image Placeholder 3"/>
          <p:cNvSpPr>
            <a:spLocks noGrp="1" noRot="1" noChangeAspect="1"/>
          </p:cNvSpPr>
          <p:nvPr>
            <p:ph type="sldImg" idx="2"/>
          </p:nvPr>
        </p:nvSpPr>
        <p:spPr>
          <a:xfrm>
            <a:off x="1214438" y="687388"/>
            <a:ext cx="4581525" cy="34353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040" y="4352449"/>
            <a:ext cx="5608320" cy="412337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03307"/>
            <a:ext cx="3037840" cy="458153"/>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703307"/>
            <a:ext cx="3037840" cy="458153"/>
          </a:xfrm>
          <a:prstGeom prst="rect">
            <a:avLst/>
          </a:prstGeom>
        </p:spPr>
        <p:txBody>
          <a:bodyPr vert="horz" lIns="91440" tIns="45720" rIns="91440" bIns="45720" rtlCol="0" anchor="b"/>
          <a:lstStyle>
            <a:lvl1pPr algn="r">
              <a:defRPr sz="1200"/>
            </a:lvl1pPr>
          </a:lstStyle>
          <a:p>
            <a:fld id="{5937AFB2-63FE-4D27-8529-EF9C55DBAEBB}" type="slidenum">
              <a:rPr lang="en-US" smtClean="0"/>
              <a:t>‹#›</a:t>
            </a:fld>
            <a:endParaRPr lang="en-US" dirty="0"/>
          </a:p>
        </p:txBody>
      </p:sp>
    </p:spTree>
    <p:extLst>
      <p:ext uri="{BB962C8B-B14F-4D97-AF65-F5344CB8AC3E}">
        <p14:creationId xmlns:p14="http://schemas.microsoft.com/office/powerpoint/2010/main" val="2358946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37AFB2-63FE-4D27-8529-EF9C55DBAEBB}" type="slidenum">
              <a:rPr lang="en-US" smtClean="0"/>
              <a:t>2</a:t>
            </a:fld>
            <a:endParaRPr lang="en-US" dirty="0"/>
          </a:p>
        </p:txBody>
      </p:sp>
    </p:spTree>
    <p:extLst>
      <p:ext uri="{BB962C8B-B14F-4D97-AF65-F5344CB8AC3E}">
        <p14:creationId xmlns:p14="http://schemas.microsoft.com/office/powerpoint/2010/main" val="40308702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a:p>
        </p:txBody>
      </p:sp>
      <p:sp>
        <p:nvSpPr>
          <p:cNvPr id="4" name="Slide Number Placeholder 3"/>
          <p:cNvSpPr>
            <a:spLocks noGrp="1"/>
          </p:cNvSpPr>
          <p:nvPr>
            <p:ph type="sldNum" sz="quarter" idx="10"/>
          </p:nvPr>
        </p:nvSpPr>
        <p:spPr/>
        <p:txBody>
          <a:bodyPr/>
          <a:lstStyle/>
          <a:p>
            <a:fld id="{5937AFB2-63FE-4D27-8529-EF9C55DBAEBB}" type="slidenum">
              <a:rPr lang="en-US" smtClean="0"/>
              <a:t>5</a:t>
            </a:fld>
            <a:endParaRPr lang="en-US" dirty="0"/>
          </a:p>
        </p:txBody>
      </p:sp>
    </p:spTree>
    <p:extLst>
      <p:ext uri="{BB962C8B-B14F-4D97-AF65-F5344CB8AC3E}">
        <p14:creationId xmlns:p14="http://schemas.microsoft.com/office/powerpoint/2010/main" val="16243904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a:p>
        </p:txBody>
      </p:sp>
      <p:sp>
        <p:nvSpPr>
          <p:cNvPr id="3" name="Content Placeholder 2"/>
          <p:cNvSpPr>
            <a:spLocks noGrp="1"/>
          </p:cNvSpPr>
          <p:nvPr>
            <p:ph idx="1"/>
          </p:nvPr>
        </p:nvSpPr>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2" name="Text Placeholder 2"/>
          <p:cNvSpPr>
            <a:spLocks noGrp="1"/>
          </p:cNvSpPr>
          <p:nvPr>
            <p:ph type="body" idx="10"/>
          </p:nvPr>
        </p:nvSpPr>
        <p:spPr>
          <a:xfrm>
            <a:off x="459580" y="1134598"/>
            <a:ext cx="8227220" cy="536519"/>
          </a:xfrm>
        </p:spPr>
        <p:txBody>
          <a:bodyPr anchor="t">
            <a:noAutofit/>
          </a:bodyPr>
          <a:lstStyle>
            <a:lvl1pPr marL="0" indent="0">
              <a:buNone/>
              <a:defRPr sz="15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grpSp>
        <p:nvGrpSpPr>
          <p:cNvPr id="158" name="Group 157"/>
          <p:cNvGrpSpPr/>
          <p:nvPr userDrawn="1"/>
        </p:nvGrpSpPr>
        <p:grpSpPr>
          <a:xfrm>
            <a:off x="-151325" y="-141165"/>
            <a:ext cx="9439923" cy="7136527"/>
            <a:chOff x="-151325" y="-141165"/>
            <a:chExt cx="9439923" cy="7136527"/>
          </a:xfrm>
        </p:grpSpPr>
        <p:grpSp>
          <p:nvGrpSpPr>
            <p:cNvPr id="159" name="Group 158"/>
            <p:cNvGrpSpPr/>
            <p:nvPr userDrawn="1"/>
          </p:nvGrpSpPr>
          <p:grpSpPr>
            <a:xfrm>
              <a:off x="457731" y="6873247"/>
              <a:ext cx="8226688" cy="122115"/>
              <a:chOff x="457731" y="6582508"/>
              <a:chExt cx="8226688" cy="486507"/>
            </a:xfrm>
          </p:grpSpPr>
          <p:cxnSp>
            <p:nvCxnSpPr>
              <p:cNvPr id="268" name="Straight Connector 267"/>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0" name="Group 269"/>
              <p:cNvGrpSpPr/>
              <p:nvPr userDrawn="1"/>
            </p:nvGrpSpPr>
            <p:grpSpPr>
              <a:xfrm>
                <a:off x="7986158" y="6582508"/>
                <a:ext cx="152400" cy="486507"/>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1" name="Group 270"/>
              <p:cNvGrpSpPr/>
              <p:nvPr userDrawn="1"/>
            </p:nvGrpSpPr>
            <p:grpSpPr>
              <a:xfrm>
                <a:off x="7287901" y="6582508"/>
                <a:ext cx="152400" cy="486507"/>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2" name="Group 271"/>
              <p:cNvGrpSpPr/>
              <p:nvPr userDrawn="1"/>
            </p:nvGrpSpPr>
            <p:grpSpPr>
              <a:xfrm>
                <a:off x="6589644" y="6582508"/>
                <a:ext cx="152400" cy="486507"/>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3" name="Group 272"/>
              <p:cNvGrpSpPr/>
              <p:nvPr userDrawn="1"/>
            </p:nvGrpSpPr>
            <p:grpSpPr>
              <a:xfrm>
                <a:off x="5891387" y="6582508"/>
                <a:ext cx="152400" cy="486507"/>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4" name="Group 273"/>
              <p:cNvGrpSpPr/>
              <p:nvPr userDrawn="1"/>
            </p:nvGrpSpPr>
            <p:grpSpPr>
              <a:xfrm>
                <a:off x="5193130" y="6582508"/>
                <a:ext cx="152400" cy="486507"/>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5" name="Group 274"/>
              <p:cNvGrpSpPr/>
              <p:nvPr userDrawn="1"/>
            </p:nvGrpSpPr>
            <p:grpSpPr>
              <a:xfrm>
                <a:off x="4494873" y="6582508"/>
                <a:ext cx="152400" cy="486507"/>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6" name="Group 275"/>
              <p:cNvGrpSpPr/>
              <p:nvPr userDrawn="1"/>
            </p:nvGrpSpPr>
            <p:grpSpPr>
              <a:xfrm>
                <a:off x="3796616" y="6582508"/>
                <a:ext cx="152400" cy="486507"/>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7" name="Group 276"/>
              <p:cNvGrpSpPr/>
              <p:nvPr userDrawn="1"/>
            </p:nvGrpSpPr>
            <p:grpSpPr>
              <a:xfrm>
                <a:off x="3098359" y="6582508"/>
                <a:ext cx="152400" cy="486507"/>
                <a:chOff x="7983415" y="6582508"/>
                <a:chExt cx="152400" cy="486507"/>
              </a:xfrm>
            </p:grpSpPr>
            <p:cxnSp>
              <p:nvCxnSpPr>
                <p:cNvPr id="287" name="Straight Connector 28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8" name="Straight Connector 28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8" name="Group 277"/>
              <p:cNvGrpSpPr/>
              <p:nvPr userDrawn="1"/>
            </p:nvGrpSpPr>
            <p:grpSpPr>
              <a:xfrm>
                <a:off x="2400102" y="6582508"/>
                <a:ext cx="152400" cy="486507"/>
                <a:chOff x="7983415" y="6582508"/>
                <a:chExt cx="152400" cy="486507"/>
              </a:xfrm>
            </p:grpSpPr>
            <p:cxnSp>
              <p:nvCxnSpPr>
                <p:cNvPr id="285" name="Straight Connector 28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6" name="Straight Connector 28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1701845" y="6582508"/>
                <a:ext cx="152400" cy="486507"/>
                <a:chOff x="7983415" y="6582508"/>
                <a:chExt cx="152400" cy="486507"/>
              </a:xfrm>
            </p:grpSpPr>
            <p:cxnSp>
              <p:nvCxnSpPr>
                <p:cNvPr id="283" name="Straight Connector 28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4" name="Straight Connector 28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1003588" y="6582508"/>
                <a:ext cx="152400" cy="486507"/>
                <a:chOff x="7983415" y="6582508"/>
                <a:chExt cx="152400" cy="486507"/>
              </a:xfrm>
            </p:grpSpPr>
            <p:cxnSp>
              <p:nvCxnSpPr>
                <p:cNvPr id="281" name="Straight Connector 28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2" name="Straight Connector 28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60" name="Group 159"/>
            <p:cNvGrpSpPr/>
            <p:nvPr userDrawn="1"/>
          </p:nvGrpSpPr>
          <p:grpSpPr>
            <a:xfrm>
              <a:off x="-151325" y="454007"/>
              <a:ext cx="122115" cy="5945205"/>
              <a:chOff x="-238875" y="454007"/>
              <a:chExt cx="122115" cy="5945205"/>
            </a:xfrm>
          </p:grpSpPr>
          <p:cxnSp>
            <p:nvCxnSpPr>
              <p:cNvPr id="233" name="Straight Connector 232"/>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34" name="Group 233"/>
              <p:cNvGrpSpPr/>
              <p:nvPr userDrawn="1"/>
            </p:nvGrpSpPr>
            <p:grpSpPr>
              <a:xfrm rot="5400000">
                <a:off x="-254017" y="5940709"/>
                <a:ext cx="152400" cy="122115"/>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5" name="Group 234"/>
              <p:cNvGrpSpPr/>
              <p:nvPr userDrawn="1"/>
            </p:nvGrpSpPr>
            <p:grpSpPr>
              <a:xfrm rot="5400000">
                <a:off x="-254017" y="5467067"/>
                <a:ext cx="152400" cy="122115"/>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6" name="Group 235"/>
              <p:cNvGrpSpPr/>
              <p:nvPr userDrawn="1"/>
            </p:nvGrpSpPr>
            <p:grpSpPr>
              <a:xfrm rot="5400000">
                <a:off x="-254017" y="4993425"/>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7" name="Group 236"/>
              <p:cNvGrpSpPr/>
              <p:nvPr userDrawn="1"/>
            </p:nvGrpSpPr>
            <p:grpSpPr>
              <a:xfrm rot="5400000">
                <a:off x="-254017" y="4519783"/>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8" name="Group 237"/>
              <p:cNvGrpSpPr/>
              <p:nvPr userDrawn="1"/>
            </p:nvGrpSpPr>
            <p:grpSpPr>
              <a:xfrm rot="5400000">
                <a:off x="-254017" y="4046141"/>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9" name="Group 238"/>
              <p:cNvGrpSpPr/>
              <p:nvPr userDrawn="1"/>
            </p:nvGrpSpPr>
            <p:grpSpPr>
              <a:xfrm rot="5400000">
                <a:off x="-254017" y="3572499"/>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0" name="Group 239"/>
              <p:cNvGrpSpPr/>
              <p:nvPr userDrawn="1"/>
            </p:nvGrpSpPr>
            <p:grpSpPr>
              <a:xfrm rot="5400000">
                <a:off x="-254017" y="3098857"/>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1" name="Group 240"/>
              <p:cNvGrpSpPr/>
              <p:nvPr userDrawn="1"/>
            </p:nvGrpSpPr>
            <p:grpSpPr>
              <a:xfrm rot="5400000">
                <a:off x="-254017" y="2625215"/>
                <a:ext cx="152400" cy="122115"/>
                <a:chOff x="7983415" y="6582508"/>
                <a:chExt cx="152400" cy="486507"/>
              </a:xfrm>
            </p:grpSpPr>
            <p:cxnSp>
              <p:nvCxnSpPr>
                <p:cNvPr id="252" name="Straight Connector 25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2" name="Group 241"/>
              <p:cNvGrpSpPr/>
              <p:nvPr userDrawn="1"/>
            </p:nvGrpSpPr>
            <p:grpSpPr>
              <a:xfrm rot="5400000">
                <a:off x="-254017" y="2151573"/>
                <a:ext cx="152400" cy="122115"/>
                <a:chOff x="7983415" y="6582508"/>
                <a:chExt cx="152400" cy="486507"/>
              </a:xfrm>
            </p:grpSpPr>
            <p:cxnSp>
              <p:nvCxnSpPr>
                <p:cNvPr id="250" name="Straight Connector 24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254017" y="1677931"/>
                <a:ext cx="152400" cy="122115"/>
                <a:chOff x="7983415" y="6582508"/>
                <a:chExt cx="152400" cy="486507"/>
              </a:xfrm>
            </p:grpSpPr>
            <p:cxnSp>
              <p:nvCxnSpPr>
                <p:cNvPr id="248" name="Straight Connector 24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254017" y="997340"/>
                <a:ext cx="152400" cy="122115"/>
                <a:chOff x="7983415" y="6582508"/>
                <a:chExt cx="152400" cy="486507"/>
              </a:xfrm>
            </p:grpSpPr>
            <p:cxnSp>
              <p:nvCxnSpPr>
                <p:cNvPr id="246" name="Straight Connector 24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5" name="Straight Connector 244"/>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1" name="Group 160"/>
            <p:cNvGrpSpPr/>
            <p:nvPr userDrawn="1"/>
          </p:nvGrpSpPr>
          <p:grpSpPr>
            <a:xfrm>
              <a:off x="9166483" y="454007"/>
              <a:ext cx="122115" cy="5945205"/>
              <a:chOff x="-238875" y="454007"/>
              <a:chExt cx="122115" cy="5945205"/>
            </a:xfrm>
          </p:grpSpPr>
          <p:cxnSp>
            <p:nvCxnSpPr>
              <p:cNvPr id="198" name="Straight Connector 197"/>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99" name="Group 198"/>
              <p:cNvGrpSpPr/>
              <p:nvPr userDrawn="1"/>
            </p:nvGrpSpPr>
            <p:grpSpPr>
              <a:xfrm rot="5400000">
                <a:off x="-254017" y="5940709"/>
                <a:ext cx="152400" cy="122115"/>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0" name="Group 199"/>
              <p:cNvGrpSpPr/>
              <p:nvPr userDrawn="1"/>
            </p:nvGrpSpPr>
            <p:grpSpPr>
              <a:xfrm rot="5400000">
                <a:off x="-254017" y="5467067"/>
                <a:ext cx="152400" cy="122115"/>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1" name="Group 200"/>
              <p:cNvGrpSpPr/>
              <p:nvPr userDrawn="1"/>
            </p:nvGrpSpPr>
            <p:grpSpPr>
              <a:xfrm rot="5400000">
                <a:off x="-254017" y="4993425"/>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2" name="Group 201"/>
              <p:cNvGrpSpPr/>
              <p:nvPr userDrawn="1"/>
            </p:nvGrpSpPr>
            <p:grpSpPr>
              <a:xfrm rot="5400000">
                <a:off x="-254017" y="4519783"/>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3" name="Group 202"/>
              <p:cNvGrpSpPr/>
              <p:nvPr userDrawn="1"/>
            </p:nvGrpSpPr>
            <p:grpSpPr>
              <a:xfrm rot="5400000">
                <a:off x="-254017" y="4046141"/>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4" name="Group 203"/>
              <p:cNvGrpSpPr/>
              <p:nvPr userDrawn="1"/>
            </p:nvGrpSpPr>
            <p:grpSpPr>
              <a:xfrm rot="5400000">
                <a:off x="-254017" y="3572499"/>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5" name="Group 204"/>
              <p:cNvGrpSpPr/>
              <p:nvPr userDrawn="1"/>
            </p:nvGrpSpPr>
            <p:grpSpPr>
              <a:xfrm rot="5400000">
                <a:off x="-254017" y="3098857"/>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6" name="Group 205"/>
              <p:cNvGrpSpPr/>
              <p:nvPr userDrawn="1"/>
            </p:nvGrpSpPr>
            <p:grpSpPr>
              <a:xfrm rot="5400000">
                <a:off x="-254017" y="2625215"/>
                <a:ext cx="152400" cy="122115"/>
                <a:chOff x="7983415" y="6582508"/>
                <a:chExt cx="152400" cy="486507"/>
              </a:xfrm>
            </p:grpSpPr>
            <p:cxnSp>
              <p:nvCxnSpPr>
                <p:cNvPr id="217" name="Straight Connector 21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7" name="Group 206"/>
              <p:cNvGrpSpPr/>
              <p:nvPr userDrawn="1"/>
            </p:nvGrpSpPr>
            <p:grpSpPr>
              <a:xfrm rot="5400000">
                <a:off x="-254017" y="2151573"/>
                <a:ext cx="152400" cy="122115"/>
                <a:chOff x="7983415" y="6582508"/>
                <a:chExt cx="152400" cy="486507"/>
              </a:xfrm>
            </p:grpSpPr>
            <p:cxnSp>
              <p:nvCxnSpPr>
                <p:cNvPr id="215" name="Straight Connector 21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254017" y="1677931"/>
                <a:ext cx="152400" cy="122115"/>
                <a:chOff x="7983415" y="6582508"/>
                <a:chExt cx="152400" cy="486507"/>
              </a:xfrm>
            </p:grpSpPr>
            <p:cxnSp>
              <p:nvCxnSpPr>
                <p:cNvPr id="213" name="Straight Connector 21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254017" y="997340"/>
                <a:ext cx="152400" cy="122115"/>
                <a:chOff x="7983415" y="6582508"/>
                <a:chExt cx="152400" cy="486507"/>
              </a:xfrm>
            </p:grpSpPr>
            <p:cxnSp>
              <p:nvCxnSpPr>
                <p:cNvPr id="211" name="Straight Connector 21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0" name="Straight Connector 209"/>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2" name="Group 161"/>
            <p:cNvGrpSpPr/>
            <p:nvPr userDrawn="1"/>
          </p:nvGrpSpPr>
          <p:grpSpPr>
            <a:xfrm>
              <a:off x="457731" y="-141165"/>
              <a:ext cx="8226688" cy="122115"/>
              <a:chOff x="457731" y="6582508"/>
              <a:chExt cx="8226688" cy="486507"/>
            </a:xfrm>
          </p:grpSpPr>
          <p:cxnSp>
            <p:nvCxnSpPr>
              <p:cNvPr id="163" name="Straight Connector 162"/>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65" name="Group 164"/>
              <p:cNvGrpSpPr/>
              <p:nvPr userDrawn="1"/>
            </p:nvGrpSpPr>
            <p:grpSpPr>
              <a:xfrm>
                <a:off x="7986158" y="6582508"/>
                <a:ext cx="152400" cy="486507"/>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6" name="Group 165"/>
              <p:cNvGrpSpPr/>
              <p:nvPr userDrawn="1"/>
            </p:nvGrpSpPr>
            <p:grpSpPr>
              <a:xfrm>
                <a:off x="7287901" y="6582508"/>
                <a:ext cx="152400" cy="486507"/>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7" name="Group 166"/>
              <p:cNvGrpSpPr/>
              <p:nvPr userDrawn="1"/>
            </p:nvGrpSpPr>
            <p:grpSpPr>
              <a:xfrm>
                <a:off x="6589644" y="6582508"/>
                <a:ext cx="152400" cy="486507"/>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8" name="Group 167"/>
              <p:cNvGrpSpPr/>
              <p:nvPr userDrawn="1"/>
            </p:nvGrpSpPr>
            <p:grpSpPr>
              <a:xfrm>
                <a:off x="5891387" y="6582508"/>
                <a:ext cx="152400" cy="486507"/>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9" name="Group 168"/>
              <p:cNvGrpSpPr/>
              <p:nvPr userDrawn="1"/>
            </p:nvGrpSpPr>
            <p:grpSpPr>
              <a:xfrm>
                <a:off x="5193130" y="6582508"/>
                <a:ext cx="152400" cy="486507"/>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0" name="Group 169"/>
              <p:cNvGrpSpPr/>
              <p:nvPr userDrawn="1"/>
            </p:nvGrpSpPr>
            <p:grpSpPr>
              <a:xfrm>
                <a:off x="4494873" y="6582508"/>
                <a:ext cx="152400" cy="486507"/>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1" name="Group 170"/>
              <p:cNvGrpSpPr/>
              <p:nvPr userDrawn="1"/>
            </p:nvGrpSpPr>
            <p:grpSpPr>
              <a:xfrm>
                <a:off x="3796616" y="6582508"/>
                <a:ext cx="152400" cy="486507"/>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2" name="Group 171"/>
              <p:cNvGrpSpPr/>
              <p:nvPr userDrawn="1"/>
            </p:nvGrpSpPr>
            <p:grpSpPr>
              <a:xfrm>
                <a:off x="3098359" y="6582508"/>
                <a:ext cx="152400" cy="486507"/>
                <a:chOff x="7983415" y="6582508"/>
                <a:chExt cx="152400" cy="486507"/>
              </a:xfrm>
            </p:grpSpPr>
            <p:cxnSp>
              <p:nvCxnSpPr>
                <p:cNvPr id="182" name="Straight Connector 18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3" name="Group 172"/>
              <p:cNvGrpSpPr/>
              <p:nvPr userDrawn="1"/>
            </p:nvGrpSpPr>
            <p:grpSpPr>
              <a:xfrm>
                <a:off x="2400102" y="6582508"/>
                <a:ext cx="152400" cy="486507"/>
                <a:chOff x="7983415" y="6582508"/>
                <a:chExt cx="152400" cy="486507"/>
              </a:xfrm>
            </p:grpSpPr>
            <p:cxnSp>
              <p:nvCxnSpPr>
                <p:cNvPr id="180" name="Straight Connector 17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1701845" y="6582508"/>
                <a:ext cx="152400" cy="486507"/>
                <a:chOff x="7983415" y="6582508"/>
                <a:chExt cx="152400" cy="486507"/>
              </a:xfrm>
            </p:grpSpPr>
            <p:cxnSp>
              <p:nvCxnSpPr>
                <p:cNvPr id="178" name="Straight Connector 17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1003588" y="6582508"/>
                <a:ext cx="152400" cy="486507"/>
                <a:chOff x="7983415" y="6582508"/>
                <a:chExt cx="152400" cy="486507"/>
              </a:xfrm>
            </p:grpSpPr>
            <p:cxnSp>
              <p:nvCxnSpPr>
                <p:cNvPr id="176" name="Straight Connector 17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1" name="Text Placeholder 6"/>
          <p:cNvSpPr>
            <a:spLocks noGrp="1"/>
          </p:cNvSpPr>
          <p:nvPr>
            <p:ph type="body" sz="quarter" idx="14"/>
          </p:nvPr>
        </p:nvSpPr>
        <p:spPr>
          <a:xfrm>
            <a:off x="458788" y="6399212"/>
            <a:ext cx="5438508" cy="458788"/>
          </a:xfrm>
        </p:spPr>
        <p:txBody>
          <a:bodyPr vert="horz" lIns="0" tIns="0" rIns="0" bIns="0" rtlCol="0" anchor="ctr">
            <a:noAutofit/>
          </a:bodyPr>
          <a:lstStyle>
            <a:lvl1pPr>
              <a:defRPr lang="en-US" sz="800" i="0" dirty="0" smtClean="0">
                <a:solidFill>
                  <a:schemeClr val="bg2"/>
                </a:solidFill>
                <a:latin typeface="+mj-lt"/>
              </a:defRPr>
            </a:lvl1pPr>
          </a:lstStyle>
          <a:p>
            <a:pPr lvl="0">
              <a:lnSpc>
                <a:spcPct val="85000"/>
              </a:lnSpc>
              <a:spcBef>
                <a:spcPts val="0"/>
              </a:spcBef>
              <a:spcAft>
                <a:spcPts val="0"/>
              </a:spcAft>
              <a:buFontTx/>
              <a:buNone/>
            </a:pPr>
            <a:r>
              <a:rPr lang="en-US" dirty="0" smtClean="0"/>
              <a:t>Click to edit Master text styles</a:t>
            </a:r>
          </a:p>
        </p:txBody>
      </p:sp>
    </p:spTree>
    <p:extLst>
      <p:ext uri="{BB962C8B-B14F-4D97-AF65-F5344CB8AC3E}">
        <p14:creationId xmlns:p14="http://schemas.microsoft.com/office/powerpoint/2010/main" val="395911138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No Su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732" y="1134598"/>
            <a:ext cx="2640628" cy="526461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1" name="Content Placeholder 2"/>
          <p:cNvSpPr>
            <a:spLocks noGrp="1"/>
          </p:cNvSpPr>
          <p:nvPr>
            <p:ph idx="11"/>
          </p:nvPr>
        </p:nvSpPr>
        <p:spPr>
          <a:xfrm>
            <a:off x="3256668" y="1134598"/>
            <a:ext cx="2640628" cy="526461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3" name="Content Placeholder 2"/>
          <p:cNvSpPr>
            <a:spLocks noGrp="1"/>
          </p:cNvSpPr>
          <p:nvPr>
            <p:ph idx="12"/>
          </p:nvPr>
        </p:nvSpPr>
        <p:spPr>
          <a:xfrm>
            <a:off x="6043787" y="1134598"/>
            <a:ext cx="2640628" cy="526461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54" name="Group 153"/>
          <p:cNvGrpSpPr/>
          <p:nvPr userDrawn="1"/>
        </p:nvGrpSpPr>
        <p:grpSpPr>
          <a:xfrm>
            <a:off x="-151325" y="-141165"/>
            <a:ext cx="9439923" cy="7136527"/>
            <a:chOff x="-151325" y="-141165"/>
            <a:chExt cx="9439923" cy="7136527"/>
          </a:xfrm>
        </p:grpSpPr>
        <p:grpSp>
          <p:nvGrpSpPr>
            <p:cNvPr id="155" name="Group 154"/>
            <p:cNvGrpSpPr/>
            <p:nvPr userDrawn="1"/>
          </p:nvGrpSpPr>
          <p:grpSpPr>
            <a:xfrm>
              <a:off x="457731" y="6873247"/>
              <a:ext cx="8226688" cy="122115"/>
              <a:chOff x="457731" y="6582508"/>
              <a:chExt cx="8226688" cy="486507"/>
            </a:xfrm>
          </p:grpSpPr>
          <p:cxnSp>
            <p:nvCxnSpPr>
              <p:cNvPr id="264" name="Straight Connector 263"/>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66" name="Group 265"/>
              <p:cNvGrpSpPr/>
              <p:nvPr userDrawn="1"/>
            </p:nvGrpSpPr>
            <p:grpSpPr>
              <a:xfrm>
                <a:off x="7986158" y="6582508"/>
                <a:ext cx="152400" cy="486507"/>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7" name="Group 266"/>
              <p:cNvGrpSpPr/>
              <p:nvPr userDrawn="1"/>
            </p:nvGrpSpPr>
            <p:grpSpPr>
              <a:xfrm>
                <a:off x="7287901" y="6582508"/>
                <a:ext cx="152400" cy="486507"/>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8" name="Group 267"/>
              <p:cNvGrpSpPr/>
              <p:nvPr userDrawn="1"/>
            </p:nvGrpSpPr>
            <p:grpSpPr>
              <a:xfrm>
                <a:off x="6589644" y="6582508"/>
                <a:ext cx="152400" cy="486507"/>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9" name="Group 268"/>
              <p:cNvGrpSpPr/>
              <p:nvPr userDrawn="1"/>
            </p:nvGrpSpPr>
            <p:grpSpPr>
              <a:xfrm>
                <a:off x="5891387" y="6582508"/>
                <a:ext cx="152400" cy="486507"/>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0" name="Group 269"/>
              <p:cNvGrpSpPr/>
              <p:nvPr userDrawn="1"/>
            </p:nvGrpSpPr>
            <p:grpSpPr>
              <a:xfrm>
                <a:off x="5193130" y="6582508"/>
                <a:ext cx="152400" cy="486507"/>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1" name="Group 270"/>
              <p:cNvGrpSpPr/>
              <p:nvPr userDrawn="1"/>
            </p:nvGrpSpPr>
            <p:grpSpPr>
              <a:xfrm>
                <a:off x="4494873" y="6582508"/>
                <a:ext cx="152400" cy="486507"/>
                <a:chOff x="7983415" y="6582508"/>
                <a:chExt cx="152400" cy="486507"/>
              </a:xfrm>
            </p:grpSpPr>
            <p:cxnSp>
              <p:nvCxnSpPr>
                <p:cNvPr id="287" name="Straight Connector 28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8" name="Straight Connector 28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2" name="Group 271"/>
              <p:cNvGrpSpPr/>
              <p:nvPr userDrawn="1"/>
            </p:nvGrpSpPr>
            <p:grpSpPr>
              <a:xfrm>
                <a:off x="3796616" y="6582508"/>
                <a:ext cx="152400" cy="486507"/>
                <a:chOff x="7983415" y="6582508"/>
                <a:chExt cx="152400" cy="486507"/>
              </a:xfrm>
            </p:grpSpPr>
            <p:cxnSp>
              <p:nvCxnSpPr>
                <p:cNvPr id="285" name="Straight Connector 28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6" name="Straight Connector 28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3" name="Group 272"/>
              <p:cNvGrpSpPr/>
              <p:nvPr userDrawn="1"/>
            </p:nvGrpSpPr>
            <p:grpSpPr>
              <a:xfrm>
                <a:off x="3098359" y="6582508"/>
                <a:ext cx="152400" cy="486507"/>
                <a:chOff x="7983415" y="6582508"/>
                <a:chExt cx="152400" cy="486507"/>
              </a:xfrm>
            </p:grpSpPr>
            <p:cxnSp>
              <p:nvCxnSpPr>
                <p:cNvPr id="283" name="Straight Connector 28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4" name="Straight Connector 28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4" name="Group 273"/>
              <p:cNvGrpSpPr/>
              <p:nvPr userDrawn="1"/>
            </p:nvGrpSpPr>
            <p:grpSpPr>
              <a:xfrm>
                <a:off x="2400102" y="6582508"/>
                <a:ext cx="152400" cy="486507"/>
                <a:chOff x="7983415" y="6582508"/>
                <a:chExt cx="152400" cy="486507"/>
              </a:xfrm>
            </p:grpSpPr>
            <p:cxnSp>
              <p:nvCxnSpPr>
                <p:cNvPr id="281" name="Straight Connector 28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2" name="Straight Connector 28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5" name="Group 274"/>
              <p:cNvGrpSpPr/>
              <p:nvPr userDrawn="1"/>
            </p:nvGrpSpPr>
            <p:grpSpPr>
              <a:xfrm>
                <a:off x="1701845" y="6582508"/>
                <a:ext cx="152400" cy="486507"/>
                <a:chOff x="7983415" y="6582508"/>
                <a:chExt cx="152400" cy="486507"/>
              </a:xfrm>
            </p:grpSpPr>
            <p:cxnSp>
              <p:nvCxnSpPr>
                <p:cNvPr id="279" name="Straight Connector 27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0" name="Straight Connector 27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6" name="Group 275"/>
              <p:cNvGrpSpPr/>
              <p:nvPr userDrawn="1"/>
            </p:nvGrpSpPr>
            <p:grpSpPr>
              <a:xfrm>
                <a:off x="1003588" y="6582508"/>
                <a:ext cx="152400" cy="486507"/>
                <a:chOff x="7983415" y="6582508"/>
                <a:chExt cx="152400" cy="486507"/>
              </a:xfrm>
            </p:grpSpPr>
            <p:cxnSp>
              <p:nvCxnSpPr>
                <p:cNvPr id="277" name="Straight Connector 27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56" name="Group 155"/>
            <p:cNvGrpSpPr/>
            <p:nvPr userDrawn="1"/>
          </p:nvGrpSpPr>
          <p:grpSpPr>
            <a:xfrm>
              <a:off x="-151325" y="454007"/>
              <a:ext cx="122115" cy="5945205"/>
              <a:chOff x="-238875" y="454007"/>
              <a:chExt cx="122115" cy="5945205"/>
            </a:xfrm>
          </p:grpSpPr>
          <p:cxnSp>
            <p:nvCxnSpPr>
              <p:cNvPr id="229" name="Straight Connector 228"/>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30" name="Group 229"/>
              <p:cNvGrpSpPr/>
              <p:nvPr userDrawn="1"/>
            </p:nvGrpSpPr>
            <p:grpSpPr>
              <a:xfrm rot="5400000">
                <a:off x="-254017" y="5940709"/>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1" name="Group 230"/>
              <p:cNvGrpSpPr/>
              <p:nvPr userDrawn="1"/>
            </p:nvGrpSpPr>
            <p:grpSpPr>
              <a:xfrm rot="5400000">
                <a:off x="-254017" y="5467067"/>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2" name="Group 231"/>
              <p:cNvGrpSpPr/>
              <p:nvPr userDrawn="1"/>
            </p:nvGrpSpPr>
            <p:grpSpPr>
              <a:xfrm rot="5400000">
                <a:off x="-254017" y="4993425"/>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3" name="Group 232"/>
              <p:cNvGrpSpPr/>
              <p:nvPr userDrawn="1"/>
            </p:nvGrpSpPr>
            <p:grpSpPr>
              <a:xfrm rot="5400000">
                <a:off x="-254017" y="4519783"/>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4" name="Group 233"/>
              <p:cNvGrpSpPr/>
              <p:nvPr userDrawn="1"/>
            </p:nvGrpSpPr>
            <p:grpSpPr>
              <a:xfrm rot="5400000">
                <a:off x="-254017" y="4046141"/>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5" name="Group 234"/>
              <p:cNvGrpSpPr/>
              <p:nvPr userDrawn="1"/>
            </p:nvGrpSpPr>
            <p:grpSpPr>
              <a:xfrm rot="5400000">
                <a:off x="-254017" y="3572499"/>
                <a:ext cx="152400" cy="122115"/>
                <a:chOff x="7983415" y="6582508"/>
                <a:chExt cx="152400" cy="486507"/>
              </a:xfrm>
            </p:grpSpPr>
            <p:cxnSp>
              <p:nvCxnSpPr>
                <p:cNvPr id="252" name="Straight Connector 25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6" name="Group 235"/>
              <p:cNvGrpSpPr/>
              <p:nvPr userDrawn="1"/>
            </p:nvGrpSpPr>
            <p:grpSpPr>
              <a:xfrm rot="5400000">
                <a:off x="-254017" y="3098857"/>
                <a:ext cx="152400" cy="122115"/>
                <a:chOff x="7983415" y="6582508"/>
                <a:chExt cx="152400" cy="486507"/>
              </a:xfrm>
            </p:grpSpPr>
            <p:cxnSp>
              <p:nvCxnSpPr>
                <p:cNvPr id="250" name="Straight Connector 24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7" name="Group 236"/>
              <p:cNvGrpSpPr/>
              <p:nvPr userDrawn="1"/>
            </p:nvGrpSpPr>
            <p:grpSpPr>
              <a:xfrm rot="5400000">
                <a:off x="-254017" y="2625215"/>
                <a:ext cx="152400" cy="122115"/>
                <a:chOff x="7983415" y="6582508"/>
                <a:chExt cx="152400" cy="486507"/>
              </a:xfrm>
            </p:grpSpPr>
            <p:cxnSp>
              <p:nvCxnSpPr>
                <p:cNvPr id="248" name="Straight Connector 24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8" name="Group 237"/>
              <p:cNvGrpSpPr/>
              <p:nvPr userDrawn="1"/>
            </p:nvGrpSpPr>
            <p:grpSpPr>
              <a:xfrm rot="5400000">
                <a:off x="-254017" y="2151573"/>
                <a:ext cx="152400" cy="122115"/>
                <a:chOff x="7983415" y="6582508"/>
                <a:chExt cx="152400" cy="486507"/>
              </a:xfrm>
            </p:grpSpPr>
            <p:cxnSp>
              <p:nvCxnSpPr>
                <p:cNvPr id="246" name="Straight Connector 24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9" name="Group 238"/>
              <p:cNvGrpSpPr/>
              <p:nvPr userDrawn="1"/>
            </p:nvGrpSpPr>
            <p:grpSpPr>
              <a:xfrm rot="5400000">
                <a:off x="-254017" y="1677931"/>
                <a:ext cx="152400" cy="122115"/>
                <a:chOff x="7983415" y="6582508"/>
                <a:chExt cx="152400" cy="486507"/>
              </a:xfrm>
            </p:grpSpPr>
            <p:cxnSp>
              <p:nvCxnSpPr>
                <p:cNvPr id="244" name="Straight Connector 24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0" name="Group 239"/>
              <p:cNvGrpSpPr/>
              <p:nvPr userDrawn="1"/>
            </p:nvGrpSpPr>
            <p:grpSpPr>
              <a:xfrm rot="5400000">
                <a:off x="-254017" y="997340"/>
                <a:ext cx="152400" cy="122115"/>
                <a:chOff x="7983415" y="6582508"/>
                <a:chExt cx="152400" cy="486507"/>
              </a:xfrm>
            </p:grpSpPr>
            <p:cxnSp>
              <p:nvCxnSpPr>
                <p:cNvPr id="242" name="Straight Connector 24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57" name="Group 156"/>
            <p:cNvGrpSpPr/>
            <p:nvPr userDrawn="1"/>
          </p:nvGrpSpPr>
          <p:grpSpPr>
            <a:xfrm>
              <a:off x="9166483" y="454007"/>
              <a:ext cx="122115" cy="5945205"/>
              <a:chOff x="-238875" y="454007"/>
              <a:chExt cx="122115" cy="5945205"/>
            </a:xfrm>
          </p:grpSpPr>
          <p:cxnSp>
            <p:nvCxnSpPr>
              <p:cNvPr id="194" name="Straight Connector 193"/>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95" name="Group 194"/>
              <p:cNvGrpSpPr/>
              <p:nvPr userDrawn="1"/>
            </p:nvGrpSpPr>
            <p:grpSpPr>
              <a:xfrm rot="5400000">
                <a:off x="-254017" y="5940709"/>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6" name="Group 195"/>
              <p:cNvGrpSpPr/>
              <p:nvPr userDrawn="1"/>
            </p:nvGrpSpPr>
            <p:grpSpPr>
              <a:xfrm rot="5400000">
                <a:off x="-254017" y="5467067"/>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7" name="Group 196"/>
              <p:cNvGrpSpPr/>
              <p:nvPr userDrawn="1"/>
            </p:nvGrpSpPr>
            <p:grpSpPr>
              <a:xfrm rot="5400000">
                <a:off x="-254017" y="4993425"/>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8" name="Group 197"/>
              <p:cNvGrpSpPr/>
              <p:nvPr userDrawn="1"/>
            </p:nvGrpSpPr>
            <p:grpSpPr>
              <a:xfrm rot="5400000">
                <a:off x="-254017" y="4519783"/>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9" name="Group 198"/>
              <p:cNvGrpSpPr/>
              <p:nvPr userDrawn="1"/>
            </p:nvGrpSpPr>
            <p:grpSpPr>
              <a:xfrm rot="5400000">
                <a:off x="-254017" y="4046141"/>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0" name="Group 199"/>
              <p:cNvGrpSpPr/>
              <p:nvPr userDrawn="1"/>
            </p:nvGrpSpPr>
            <p:grpSpPr>
              <a:xfrm rot="5400000">
                <a:off x="-254017" y="3572499"/>
                <a:ext cx="152400" cy="122115"/>
                <a:chOff x="7983415" y="6582508"/>
                <a:chExt cx="152400" cy="486507"/>
              </a:xfrm>
            </p:grpSpPr>
            <p:cxnSp>
              <p:nvCxnSpPr>
                <p:cNvPr id="217" name="Straight Connector 21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1" name="Group 200"/>
              <p:cNvGrpSpPr/>
              <p:nvPr userDrawn="1"/>
            </p:nvGrpSpPr>
            <p:grpSpPr>
              <a:xfrm rot="5400000">
                <a:off x="-254017" y="3098857"/>
                <a:ext cx="152400" cy="122115"/>
                <a:chOff x="7983415" y="6582508"/>
                <a:chExt cx="152400" cy="486507"/>
              </a:xfrm>
            </p:grpSpPr>
            <p:cxnSp>
              <p:nvCxnSpPr>
                <p:cNvPr id="215" name="Straight Connector 21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2" name="Group 201"/>
              <p:cNvGrpSpPr/>
              <p:nvPr userDrawn="1"/>
            </p:nvGrpSpPr>
            <p:grpSpPr>
              <a:xfrm rot="5400000">
                <a:off x="-254017" y="2625215"/>
                <a:ext cx="152400" cy="122115"/>
                <a:chOff x="7983415" y="6582508"/>
                <a:chExt cx="152400" cy="486507"/>
              </a:xfrm>
            </p:grpSpPr>
            <p:cxnSp>
              <p:nvCxnSpPr>
                <p:cNvPr id="213" name="Straight Connector 21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3" name="Group 202"/>
              <p:cNvGrpSpPr/>
              <p:nvPr userDrawn="1"/>
            </p:nvGrpSpPr>
            <p:grpSpPr>
              <a:xfrm rot="5400000">
                <a:off x="-254017" y="2151573"/>
                <a:ext cx="152400" cy="122115"/>
                <a:chOff x="7983415" y="6582508"/>
                <a:chExt cx="152400" cy="486507"/>
              </a:xfrm>
            </p:grpSpPr>
            <p:cxnSp>
              <p:nvCxnSpPr>
                <p:cNvPr id="211" name="Straight Connector 21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4" name="Group 203"/>
              <p:cNvGrpSpPr/>
              <p:nvPr userDrawn="1"/>
            </p:nvGrpSpPr>
            <p:grpSpPr>
              <a:xfrm rot="5400000">
                <a:off x="-254017" y="1677931"/>
                <a:ext cx="152400" cy="122115"/>
                <a:chOff x="7983415" y="6582508"/>
                <a:chExt cx="152400" cy="486507"/>
              </a:xfrm>
            </p:grpSpPr>
            <p:cxnSp>
              <p:nvCxnSpPr>
                <p:cNvPr id="209" name="Straight Connector 2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5" name="Group 204"/>
              <p:cNvGrpSpPr/>
              <p:nvPr userDrawn="1"/>
            </p:nvGrpSpPr>
            <p:grpSpPr>
              <a:xfrm rot="5400000">
                <a:off x="-254017" y="997340"/>
                <a:ext cx="152400" cy="122115"/>
                <a:chOff x="7983415" y="6582508"/>
                <a:chExt cx="152400" cy="486507"/>
              </a:xfrm>
            </p:grpSpPr>
            <p:cxnSp>
              <p:nvCxnSpPr>
                <p:cNvPr id="207" name="Straight Connector 2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06" name="Straight Connector 205"/>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58" name="Group 157"/>
            <p:cNvGrpSpPr/>
            <p:nvPr userDrawn="1"/>
          </p:nvGrpSpPr>
          <p:grpSpPr>
            <a:xfrm>
              <a:off x="457731" y="-141165"/>
              <a:ext cx="8226688" cy="122115"/>
              <a:chOff x="457731" y="6582508"/>
              <a:chExt cx="8226688" cy="486507"/>
            </a:xfrm>
          </p:grpSpPr>
          <p:cxnSp>
            <p:nvCxnSpPr>
              <p:cNvPr id="159" name="Straight Connector 158"/>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61" name="Group 160"/>
              <p:cNvGrpSpPr/>
              <p:nvPr userDrawn="1"/>
            </p:nvGrpSpPr>
            <p:grpSpPr>
              <a:xfrm>
                <a:off x="7986158" y="6582508"/>
                <a:ext cx="152400" cy="486507"/>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2" name="Group 161"/>
              <p:cNvGrpSpPr/>
              <p:nvPr userDrawn="1"/>
            </p:nvGrpSpPr>
            <p:grpSpPr>
              <a:xfrm>
                <a:off x="7287901" y="6582508"/>
                <a:ext cx="152400" cy="486507"/>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3" name="Group 162"/>
              <p:cNvGrpSpPr/>
              <p:nvPr userDrawn="1"/>
            </p:nvGrpSpPr>
            <p:grpSpPr>
              <a:xfrm>
                <a:off x="6589644" y="6582508"/>
                <a:ext cx="152400" cy="486507"/>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4" name="Group 163"/>
              <p:cNvGrpSpPr/>
              <p:nvPr userDrawn="1"/>
            </p:nvGrpSpPr>
            <p:grpSpPr>
              <a:xfrm>
                <a:off x="5891387" y="6582508"/>
                <a:ext cx="152400" cy="486507"/>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5" name="Group 164"/>
              <p:cNvGrpSpPr/>
              <p:nvPr userDrawn="1"/>
            </p:nvGrpSpPr>
            <p:grpSpPr>
              <a:xfrm>
                <a:off x="5193130" y="6582508"/>
                <a:ext cx="152400" cy="486507"/>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6" name="Group 165"/>
              <p:cNvGrpSpPr/>
              <p:nvPr userDrawn="1"/>
            </p:nvGrpSpPr>
            <p:grpSpPr>
              <a:xfrm>
                <a:off x="4494873" y="6582508"/>
                <a:ext cx="152400" cy="486507"/>
                <a:chOff x="7983415" y="6582508"/>
                <a:chExt cx="152400" cy="486507"/>
              </a:xfrm>
            </p:grpSpPr>
            <p:cxnSp>
              <p:nvCxnSpPr>
                <p:cNvPr id="182" name="Straight Connector 18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7" name="Group 166"/>
              <p:cNvGrpSpPr/>
              <p:nvPr userDrawn="1"/>
            </p:nvGrpSpPr>
            <p:grpSpPr>
              <a:xfrm>
                <a:off x="3796616" y="6582508"/>
                <a:ext cx="152400" cy="486507"/>
                <a:chOff x="7983415" y="6582508"/>
                <a:chExt cx="152400" cy="486507"/>
              </a:xfrm>
            </p:grpSpPr>
            <p:cxnSp>
              <p:nvCxnSpPr>
                <p:cNvPr id="180" name="Straight Connector 17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8" name="Group 167"/>
              <p:cNvGrpSpPr/>
              <p:nvPr userDrawn="1"/>
            </p:nvGrpSpPr>
            <p:grpSpPr>
              <a:xfrm>
                <a:off x="3098359" y="6582508"/>
                <a:ext cx="152400" cy="486507"/>
                <a:chOff x="7983415" y="6582508"/>
                <a:chExt cx="152400" cy="486507"/>
              </a:xfrm>
            </p:grpSpPr>
            <p:cxnSp>
              <p:nvCxnSpPr>
                <p:cNvPr id="178" name="Straight Connector 17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9" name="Group 168"/>
              <p:cNvGrpSpPr/>
              <p:nvPr userDrawn="1"/>
            </p:nvGrpSpPr>
            <p:grpSpPr>
              <a:xfrm>
                <a:off x="2400102" y="6582508"/>
                <a:ext cx="152400" cy="486507"/>
                <a:chOff x="7983415" y="6582508"/>
                <a:chExt cx="152400" cy="486507"/>
              </a:xfrm>
            </p:grpSpPr>
            <p:cxnSp>
              <p:nvCxnSpPr>
                <p:cNvPr id="176" name="Straight Connector 17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0" name="Group 169"/>
              <p:cNvGrpSpPr/>
              <p:nvPr userDrawn="1"/>
            </p:nvGrpSpPr>
            <p:grpSpPr>
              <a:xfrm>
                <a:off x="1701845" y="6582508"/>
                <a:ext cx="152400" cy="486507"/>
                <a:chOff x="7983415" y="6582508"/>
                <a:chExt cx="152400" cy="486507"/>
              </a:xfrm>
            </p:grpSpPr>
            <p:cxnSp>
              <p:nvCxnSpPr>
                <p:cNvPr id="174" name="Straight Connector 1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1" name="Group 170"/>
              <p:cNvGrpSpPr/>
              <p:nvPr userDrawn="1"/>
            </p:nvGrpSpPr>
            <p:grpSpPr>
              <a:xfrm>
                <a:off x="1003588" y="6582508"/>
                <a:ext cx="152400" cy="486507"/>
                <a:chOff x="7983415" y="6582508"/>
                <a:chExt cx="152400" cy="486507"/>
              </a:xfrm>
            </p:grpSpPr>
            <p:cxnSp>
              <p:nvCxnSpPr>
                <p:cNvPr id="172" name="Straight Connector 1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2" name="Text Placeholder 6"/>
          <p:cNvSpPr>
            <a:spLocks noGrp="1"/>
          </p:cNvSpPr>
          <p:nvPr>
            <p:ph type="body" sz="quarter" idx="14"/>
          </p:nvPr>
        </p:nvSpPr>
        <p:spPr>
          <a:xfrm>
            <a:off x="458788" y="6399212"/>
            <a:ext cx="5438508" cy="458788"/>
          </a:xfrm>
        </p:spPr>
        <p:txBody>
          <a:bodyPr vert="horz" lIns="0" tIns="0" rIns="0" bIns="0" rtlCol="0" anchor="ctr">
            <a:noAutofit/>
          </a:bodyPr>
          <a:lstStyle>
            <a:lvl1pPr>
              <a:defRPr lang="en-US" sz="800" i="0" dirty="0" smtClean="0">
                <a:solidFill>
                  <a:schemeClr val="bg2"/>
                </a:solidFill>
                <a:latin typeface="+mj-lt"/>
              </a:defRPr>
            </a:lvl1pPr>
          </a:lstStyle>
          <a:p>
            <a:pPr lvl="0">
              <a:lnSpc>
                <a:spcPct val="85000"/>
              </a:lnSpc>
              <a:spcBef>
                <a:spcPts val="0"/>
              </a:spcBef>
              <a:spcAft>
                <a:spcPts val="0"/>
              </a:spcAft>
              <a:buFontTx/>
              <a:buNone/>
            </a:pPr>
            <a:r>
              <a:rPr lang="en-US" dirty="0" smtClean="0"/>
              <a:t>Click to edit Master text styles</a:t>
            </a:r>
          </a:p>
        </p:txBody>
      </p:sp>
    </p:spTree>
    <p:extLst>
      <p:ext uri="{BB962C8B-B14F-4D97-AF65-F5344CB8AC3E}">
        <p14:creationId xmlns:p14="http://schemas.microsoft.com/office/powerpoint/2010/main" val="150946679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1 No Su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732" y="1134598"/>
            <a:ext cx="5439564" cy="526461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3" name="Content Placeholder 2"/>
          <p:cNvSpPr>
            <a:spLocks noGrp="1"/>
          </p:cNvSpPr>
          <p:nvPr>
            <p:ph idx="12"/>
          </p:nvPr>
        </p:nvSpPr>
        <p:spPr>
          <a:xfrm>
            <a:off x="6043787" y="1134598"/>
            <a:ext cx="2640628" cy="526461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54" name="Group 153"/>
          <p:cNvGrpSpPr/>
          <p:nvPr userDrawn="1"/>
        </p:nvGrpSpPr>
        <p:grpSpPr>
          <a:xfrm>
            <a:off x="-151325" y="-141165"/>
            <a:ext cx="9439923" cy="7136527"/>
            <a:chOff x="-151325" y="-141165"/>
            <a:chExt cx="9439923" cy="7136527"/>
          </a:xfrm>
        </p:grpSpPr>
        <p:grpSp>
          <p:nvGrpSpPr>
            <p:cNvPr id="155" name="Group 154"/>
            <p:cNvGrpSpPr/>
            <p:nvPr userDrawn="1"/>
          </p:nvGrpSpPr>
          <p:grpSpPr>
            <a:xfrm>
              <a:off x="457731" y="6873247"/>
              <a:ext cx="8226688" cy="122115"/>
              <a:chOff x="457731" y="6582508"/>
              <a:chExt cx="8226688" cy="486507"/>
            </a:xfrm>
          </p:grpSpPr>
          <p:cxnSp>
            <p:nvCxnSpPr>
              <p:cNvPr id="264" name="Straight Connector 263"/>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66" name="Group 265"/>
              <p:cNvGrpSpPr/>
              <p:nvPr userDrawn="1"/>
            </p:nvGrpSpPr>
            <p:grpSpPr>
              <a:xfrm>
                <a:off x="7986158" y="6582508"/>
                <a:ext cx="152400" cy="486507"/>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7" name="Group 266"/>
              <p:cNvGrpSpPr/>
              <p:nvPr userDrawn="1"/>
            </p:nvGrpSpPr>
            <p:grpSpPr>
              <a:xfrm>
                <a:off x="7287901" y="6582508"/>
                <a:ext cx="152400" cy="486507"/>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8" name="Group 267"/>
              <p:cNvGrpSpPr/>
              <p:nvPr userDrawn="1"/>
            </p:nvGrpSpPr>
            <p:grpSpPr>
              <a:xfrm>
                <a:off x="6589644" y="6582508"/>
                <a:ext cx="152400" cy="486507"/>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9" name="Group 268"/>
              <p:cNvGrpSpPr/>
              <p:nvPr userDrawn="1"/>
            </p:nvGrpSpPr>
            <p:grpSpPr>
              <a:xfrm>
                <a:off x="5891387" y="6582508"/>
                <a:ext cx="152400" cy="486507"/>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0" name="Group 269"/>
              <p:cNvGrpSpPr/>
              <p:nvPr userDrawn="1"/>
            </p:nvGrpSpPr>
            <p:grpSpPr>
              <a:xfrm>
                <a:off x="5193130" y="6582508"/>
                <a:ext cx="152400" cy="486507"/>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1" name="Group 270"/>
              <p:cNvGrpSpPr/>
              <p:nvPr userDrawn="1"/>
            </p:nvGrpSpPr>
            <p:grpSpPr>
              <a:xfrm>
                <a:off x="4494873" y="6582508"/>
                <a:ext cx="152400" cy="486507"/>
                <a:chOff x="7983415" y="6582508"/>
                <a:chExt cx="152400" cy="486507"/>
              </a:xfrm>
            </p:grpSpPr>
            <p:cxnSp>
              <p:nvCxnSpPr>
                <p:cNvPr id="287" name="Straight Connector 28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8" name="Straight Connector 28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2" name="Group 271"/>
              <p:cNvGrpSpPr/>
              <p:nvPr userDrawn="1"/>
            </p:nvGrpSpPr>
            <p:grpSpPr>
              <a:xfrm>
                <a:off x="3796616" y="6582508"/>
                <a:ext cx="152400" cy="486507"/>
                <a:chOff x="7983415" y="6582508"/>
                <a:chExt cx="152400" cy="486507"/>
              </a:xfrm>
            </p:grpSpPr>
            <p:cxnSp>
              <p:nvCxnSpPr>
                <p:cNvPr id="285" name="Straight Connector 28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6" name="Straight Connector 28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3" name="Group 272"/>
              <p:cNvGrpSpPr/>
              <p:nvPr userDrawn="1"/>
            </p:nvGrpSpPr>
            <p:grpSpPr>
              <a:xfrm>
                <a:off x="3098359" y="6582508"/>
                <a:ext cx="152400" cy="486507"/>
                <a:chOff x="7983415" y="6582508"/>
                <a:chExt cx="152400" cy="486507"/>
              </a:xfrm>
            </p:grpSpPr>
            <p:cxnSp>
              <p:nvCxnSpPr>
                <p:cNvPr id="283" name="Straight Connector 28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4" name="Straight Connector 28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4" name="Group 273"/>
              <p:cNvGrpSpPr/>
              <p:nvPr userDrawn="1"/>
            </p:nvGrpSpPr>
            <p:grpSpPr>
              <a:xfrm>
                <a:off x="2400102" y="6582508"/>
                <a:ext cx="152400" cy="486507"/>
                <a:chOff x="7983415" y="6582508"/>
                <a:chExt cx="152400" cy="486507"/>
              </a:xfrm>
            </p:grpSpPr>
            <p:cxnSp>
              <p:nvCxnSpPr>
                <p:cNvPr id="281" name="Straight Connector 28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2" name="Straight Connector 28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5" name="Group 274"/>
              <p:cNvGrpSpPr/>
              <p:nvPr userDrawn="1"/>
            </p:nvGrpSpPr>
            <p:grpSpPr>
              <a:xfrm>
                <a:off x="1701845" y="6582508"/>
                <a:ext cx="152400" cy="486507"/>
                <a:chOff x="7983415" y="6582508"/>
                <a:chExt cx="152400" cy="486507"/>
              </a:xfrm>
            </p:grpSpPr>
            <p:cxnSp>
              <p:nvCxnSpPr>
                <p:cNvPr id="279" name="Straight Connector 27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0" name="Straight Connector 27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6" name="Group 275"/>
              <p:cNvGrpSpPr/>
              <p:nvPr userDrawn="1"/>
            </p:nvGrpSpPr>
            <p:grpSpPr>
              <a:xfrm>
                <a:off x="1003588" y="6582508"/>
                <a:ext cx="152400" cy="486507"/>
                <a:chOff x="7983415" y="6582508"/>
                <a:chExt cx="152400" cy="486507"/>
              </a:xfrm>
            </p:grpSpPr>
            <p:cxnSp>
              <p:nvCxnSpPr>
                <p:cNvPr id="277" name="Straight Connector 27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56" name="Group 155"/>
            <p:cNvGrpSpPr/>
            <p:nvPr userDrawn="1"/>
          </p:nvGrpSpPr>
          <p:grpSpPr>
            <a:xfrm>
              <a:off x="-151325" y="454007"/>
              <a:ext cx="122115" cy="5945205"/>
              <a:chOff x="-238875" y="454007"/>
              <a:chExt cx="122115" cy="5945205"/>
            </a:xfrm>
          </p:grpSpPr>
          <p:cxnSp>
            <p:nvCxnSpPr>
              <p:cNvPr id="229" name="Straight Connector 228"/>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30" name="Group 229"/>
              <p:cNvGrpSpPr/>
              <p:nvPr userDrawn="1"/>
            </p:nvGrpSpPr>
            <p:grpSpPr>
              <a:xfrm rot="5400000">
                <a:off x="-254017" y="5940709"/>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1" name="Group 230"/>
              <p:cNvGrpSpPr/>
              <p:nvPr userDrawn="1"/>
            </p:nvGrpSpPr>
            <p:grpSpPr>
              <a:xfrm rot="5400000">
                <a:off x="-254017" y="5467067"/>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2" name="Group 231"/>
              <p:cNvGrpSpPr/>
              <p:nvPr userDrawn="1"/>
            </p:nvGrpSpPr>
            <p:grpSpPr>
              <a:xfrm rot="5400000">
                <a:off x="-254017" y="4993425"/>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3" name="Group 232"/>
              <p:cNvGrpSpPr/>
              <p:nvPr userDrawn="1"/>
            </p:nvGrpSpPr>
            <p:grpSpPr>
              <a:xfrm rot="5400000">
                <a:off x="-254017" y="4519783"/>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4" name="Group 233"/>
              <p:cNvGrpSpPr/>
              <p:nvPr userDrawn="1"/>
            </p:nvGrpSpPr>
            <p:grpSpPr>
              <a:xfrm rot="5400000">
                <a:off x="-254017" y="4046141"/>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5" name="Group 234"/>
              <p:cNvGrpSpPr/>
              <p:nvPr userDrawn="1"/>
            </p:nvGrpSpPr>
            <p:grpSpPr>
              <a:xfrm rot="5400000">
                <a:off x="-254017" y="3572499"/>
                <a:ext cx="152400" cy="122115"/>
                <a:chOff x="7983415" y="6582508"/>
                <a:chExt cx="152400" cy="486507"/>
              </a:xfrm>
            </p:grpSpPr>
            <p:cxnSp>
              <p:nvCxnSpPr>
                <p:cNvPr id="252" name="Straight Connector 25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6" name="Group 235"/>
              <p:cNvGrpSpPr/>
              <p:nvPr userDrawn="1"/>
            </p:nvGrpSpPr>
            <p:grpSpPr>
              <a:xfrm rot="5400000">
                <a:off x="-254017" y="3098857"/>
                <a:ext cx="152400" cy="122115"/>
                <a:chOff x="7983415" y="6582508"/>
                <a:chExt cx="152400" cy="486507"/>
              </a:xfrm>
            </p:grpSpPr>
            <p:cxnSp>
              <p:nvCxnSpPr>
                <p:cNvPr id="250" name="Straight Connector 24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7" name="Group 236"/>
              <p:cNvGrpSpPr/>
              <p:nvPr userDrawn="1"/>
            </p:nvGrpSpPr>
            <p:grpSpPr>
              <a:xfrm rot="5400000">
                <a:off x="-254017" y="2625215"/>
                <a:ext cx="152400" cy="122115"/>
                <a:chOff x="7983415" y="6582508"/>
                <a:chExt cx="152400" cy="486507"/>
              </a:xfrm>
            </p:grpSpPr>
            <p:cxnSp>
              <p:nvCxnSpPr>
                <p:cNvPr id="248" name="Straight Connector 24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8" name="Group 237"/>
              <p:cNvGrpSpPr/>
              <p:nvPr userDrawn="1"/>
            </p:nvGrpSpPr>
            <p:grpSpPr>
              <a:xfrm rot="5400000">
                <a:off x="-254017" y="2151573"/>
                <a:ext cx="152400" cy="122115"/>
                <a:chOff x="7983415" y="6582508"/>
                <a:chExt cx="152400" cy="486507"/>
              </a:xfrm>
            </p:grpSpPr>
            <p:cxnSp>
              <p:nvCxnSpPr>
                <p:cNvPr id="246" name="Straight Connector 24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9" name="Group 238"/>
              <p:cNvGrpSpPr/>
              <p:nvPr userDrawn="1"/>
            </p:nvGrpSpPr>
            <p:grpSpPr>
              <a:xfrm rot="5400000">
                <a:off x="-254017" y="1677931"/>
                <a:ext cx="152400" cy="122115"/>
                <a:chOff x="7983415" y="6582508"/>
                <a:chExt cx="152400" cy="486507"/>
              </a:xfrm>
            </p:grpSpPr>
            <p:cxnSp>
              <p:nvCxnSpPr>
                <p:cNvPr id="244" name="Straight Connector 24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0" name="Group 239"/>
              <p:cNvGrpSpPr/>
              <p:nvPr userDrawn="1"/>
            </p:nvGrpSpPr>
            <p:grpSpPr>
              <a:xfrm rot="5400000">
                <a:off x="-254017" y="997340"/>
                <a:ext cx="152400" cy="122115"/>
                <a:chOff x="7983415" y="6582508"/>
                <a:chExt cx="152400" cy="486507"/>
              </a:xfrm>
            </p:grpSpPr>
            <p:cxnSp>
              <p:nvCxnSpPr>
                <p:cNvPr id="242" name="Straight Connector 24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57" name="Group 156"/>
            <p:cNvGrpSpPr/>
            <p:nvPr userDrawn="1"/>
          </p:nvGrpSpPr>
          <p:grpSpPr>
            <a:xfrm>
              <a:off x="9166483" y="454007"/>
              <a:ext cx="122115" cy="5945205"/>
              <a:chOff x="-238875" y="454007"/>
              <a:chExt cx="122115" cy="5945205"/>
            </a:xfrm>
          </p:grpSpPr>
          <p:cxnSp>
            <p:nvCxnSpPr>
              <p:cNvPr id="194" name="Straight Connector 193"/>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95" name="Group 194"/>
              <p:cNvGrpSpPr/>
              <p:nvPr userDrawn="1"/>
            </p:nvGrpSpPr>
            <p:grpSpPr>
              <a:xfrm rot="5400000">
                <a:off x="-254017" y="5940709"/>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6" name="Group 195"/>
              <p:cNvGrpSpPr/>
              <p:nvPr userDrawn="1"/>
            </p:nvGrpSpPr>
            <p:grpSpPr>
              <a:xfrm rot="5400000">
                <a:off x="-254017" y="5467067"/>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7" name="Group 196"/>
              <p:cNvGrpSpPr/>
              <p:nvPr userDrawn="1"/>
            </p:nvGrpSpPr>
            <p:grpSpPr>
              <a:xfrm rot="5400000">
                <a:off x="-254017" y="4993425"/>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8" name="Group 197"/>
              <p:cNvGrpSpPr/>
              <p:nvPr userDrawn="1"/>
            </p:nvGrpSpPr>
            <p:grpSpPr>
              <a:xfrm rot="5400000">
                <a:off x="-254017" y="4519783"/>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9" name="Group 198"/>
              <p:cNvGrpSpPr/>
              <p:nvPr userDrawn="1"/>
            </p:nvGrpSpPr>
            <p:grpSpPr>
              <a:xfrm rot="5400000">
                <a:off x="-254017" y="4046141"/>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0" name="Group 199"/>
              <p:cNvGrpSpPr/>
              <p:nvPr userDrawn="1"/>
            </p:nvGrpSpPr>
            <p:grpSpPr>
              <a:xfrm rot="5400000">
                <a:off x="-254017" y="3572499"/>
                <a:ext cx="152400" cy="122115"/>
                <a:chOff x="7983415" y="6582508"/>
                <a:chExt cx="152400" cy="486507"/>
              </a:xfrm>
            </p:grpSpPr>
            <p:cxnSp>
              <p:nvCxnSpPr>
                <p:cNvPr id="217" name="Straight Connector 21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1" name="Group 200"/>
              <p:cNvGrpSpPr/>
              <p:nvPr userDrawn="1"/>
            </p:nvGrpSpPr>
            <p:grpSpPr>
              <a:xfrm rot="5400000">
                <a:off x="-254017" y="3098857"/>
                <a:ext cx="152400" cy="122115"/>
                <a:chOff x="7983415" y="6582508"/>
                <a:chExt cx="152400" cy="486507"/>
              </a:xfrm>
            </p:grpSpPr>
            <p:cxnSp>
              <p:nvCxnSpPr>
                <p:cNvPr id="215" name="Straight Connector 21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2" name="Group 201"/>
              <p:cNvGrpSpPr/>
              <p:nvPr userDrawn="1"/>
            </p:nvGrpSpPr>
            <p:grpSpPr>
              <a:xfrm rot="5400000">
                <a:off x="-254017" y="2625215"/>
                <a:ext cx="152400" cy="122115"/>
                <a:chOff x="7983415" y="6582508"/>
                <a:chExt cx="152400" cy="486507"/>
              </a:xfrm>
            </p:grpSpPr>
            <p:cxnSp>
              <p:nvCxnSpPr>
                <p:cNvPr id="213" name="Straight Connector 21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3" name="Group 202"/>
              <p:cNvGrpSpPr/>
              <p:nvPr userDrawn="1"/>
            </p:nvGrpSpPr>
            <p:grpSpPr>
              <a:xfrm rot="5400000">
                <a:off x="-254017" y="2151573"/>
                <a:ext cx="152400" cy="122115"/>
                <a:chOff x="7983415" y="6582508"/>
                <a:chExt cx="152400" cy="486507"/>
              </a:xfrm>
            </p:grpSpPr>
            <p:cxnSp>
              <p:nvCxnSpPr>
                <p:cNvPr id="211" name="Straight Connector 21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4" name="Group 203"/>
              <p:cNvGrpSpPr/>
              <p:nvPr userDrawn="1"/>
            </p:nvGrpSpPr>
            <p:grpSpPr>
              <a:xfrm rot="5400000">
                <a:off x="-254017" y="1677931"/>
                <a:ext cx="152400" cy="122115"/>
                <a:chOff x="7983415" y="6582508"/>
                <a:chExt cx="152400" cy="486507"/>
              </a:xfrm>
            </p:grpSpPr>
            <p:cxnSp>
              <p:nvCxnSpPr>
                <p:cNvPr id="209" name="Straight Connector 2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5" name="Group 204"/>
              <p:cNvGrpSpPr/>
              <p:nvPr userDrawn="1"/>
            </p:nvGrpSpPr>
            <p:grpSpPr>
              <a:xfrm rot="5400000">
                <a:off x="-254017" y="997340"/>
                <a:ext cx="152400" cy="122115"/>
                <a:chOff x="7983415" y="6582508"/>
                <a:chExt cx="152400" cy="486507"/>
              </a:xfrm>
            </p:grpSpPr>
            <p:cxnSp>
              <p:nvCxnSpPr>
                <p:cNvPr id="207" name="Straight Connector 2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06" name="Straight Connector 205"/>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58" name="Group 157"/>
            <p:cNvGrpSpPr/>
            <p:nvPr userDrawn="1"/>
          </p:nvGrpSpPr>
          <p:grpSpPr>
            <a:xfrm>
              <a:off x="457731" y="-141165"/>
              <a:ext cx="8226688" cy="122115"/>
              <a:chOff x="457731" y="6582508"/>
              <a:chExt cx="8226688" cy="486507"/>
            </a:xfrm>
          </p:grpSpPr>
          <p:cxnSp>
            <p:nvCxnSpPr>
              <p:cNvPr id="159" name="Straight Connector 158"/>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61" name="Group 160"/>
              <p:cNvGrpSpPr/>
              <p:nvPr userDrawn="1"/>
            </p:nvGrpSpPr>
            <p:grpSpPr>
              <a:xfrm>
                <a:off x="7986158" y="6582508"/>
                <a:ext cx="152400" cy="486507"/>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2" name="Group 161"/>
              <p:cNvGrpSpPr/>
              <p:nvPr userDrawn="1"/>
            </p:nvGrpSpPr>
            <p:grpSpPr>
              <a:xfrm>
                <a:off x="7287901" y="6582508"/>
                <a:ext cx="152400" cy="486507"/>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3" name="Group 162"/>
              <p:cNvGrpSpPr/>
              <p:nvPr userDrawn="1"/>
            </p:nvGrpSpPr>
            <p:grpSpPr>
              <a:xfrm>
                <a:off x="6589644" y="6582508"/>
                <a:ext cx="152400" cy="486507"/>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4" name="Group 163"/>
              <p:cNvGrpSpPr/>
              <p:nvPr userDrawn="1"/>
            </p:nvGrpSpPr>
            <p:grpSpPr>
              <a:xfrm>
                <a:off x="5891387" y="6582508"/>
                <a:ext cx="152400" cy="486507"/>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5" name="Group 164"/>
              <p:cNvGrpSpPr/>
              <p:nvPr userDrawn="1"/>
            </p:nvGrpSpPr>
            <p:grpSpPr>
              <a:xfrm>
                <a:off x="5193130" y="6582508"/>
                <a:ext cx="152400" cy="486507"/>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6" name="Group 165"/>
              <p:cNvGrpSpPr/>
              <p:nvPr userDrawn="1"/>
            </p:nvGrpSpPr>
            <p:grpSpPr>
              <a:xfrm>
                <a:off x="4494873" y="6582508"/>
                <a:ext cx="152400" cy="486507"/>
                <a:chOff x="7983415" y="6582508"/>
                <a:chExt cx="152400" cy="486507"/>
              </a:xfrm>
            </p:grpSpPr>
            <p:cxnSp>
              <p:nvCxnSpPr>
                <p:cNvPr id="182" name="Straight Connector 18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7" name="Group 166"/>
              <p:cNvGrpSpPr/>
              <p:nvPr userDrawn="1"/>
            </p:nvGrpSpPr>
            <p:grpSpPr>
              <a:xfrm>
                <a:off x="3796616" y="6582508"/>
                <a:ext cx="152400" cy="486507"/>
                <a:chOff x="7983415" y="6582508"/>
                <a:chExt cx="152400" cy="486507"/>
              </a:xfrm>
            </p:grpSpPr>
            <p:cxnSp>
              <p:nvCxnSpPr>
                <p:cNvPr id="180" name="Straight Connector 17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8" name="Group 167"/>
              <p:cNvGrpSpPr/>
              <p:nvPr userDrawn="1"/>
            </p:nvGrpSpPr>
            <p:grpSpPr>
              <a:xfrm>
                <a:off x="3098359" y="6582508"/>
                <a:ext cx="152400" cy="486507"/>
                <a:chOff x="7983415" y="6582508"/>
                <a:chExt cx="152400" cy="486507"/>
              </a:xfrm>
            </p:grpSpPr>
            <p:cxnSp>
              <p:nvCxnSpPr>
                <p:cNvPr id="178" name="Straight Connector 17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9" name="Group 168"/>
              <p:cNvGrpSpPr/>
              <p:nvPr userDrawn="1"/>
            </p:nvGrpSpPr>
            <p:grpSpPr>
              <a:xfrm>
                <a:off x="2400102" y="6582508"/>
                <a:ext cx="152400" cy="486507"/>
                <a:chOff x="7983415" y="6582508"/>
                <a:chExt cx="152400" cy="486507"/>
              </a:xfrm>
            </p:grpSpPr>
            <p:cxnSp>
              <p:nvCxnSpPr>
                <p:cNvPr id="176" name="Straight Connector 17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0" name="Group 169"/>
              <p:cNvGrpSpPr/>
              <p:nvPr userDrawn="1"/>
            </p:nvGrpSpPr>
            <p:grpSpPr>
              <a:xfrm>
                <a:off x="1701845" y="6582508"/>
                <a:ext cx="152400" cy="486507"/>
                <a:chOff x="7983415" y="6582508"/>
                <a:chExt cx="152400" cy="486507"/>
              </a:xfrm>
            </p:grpSpPr>
            <p:cxnSp>
              <p:nvCxnSpPr>
                <p:cNvPr id="174" name="Straight Connector 1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1" name="Group 170"/>
              <p:cNvGrpSpPr/>
              <p:nvPr userDrawn="1"/>
            </p:nvGrpSpPr>
            <p:grpSpPr>
              <a:xfrm>
                <a:off x="1003588" y="6582508"/>
                <a:ext cx="152400" cy="486507"/>
                <a:chOff x="7983415" y="6582508"/>
                <a:chExt cx="152400" cy="486507"/>
              </a:xfrm>
            </p:grpSpPr>
            <p:cxnSp>
              <p:nvCxnSpPr>
                <p:cNvPr id="172" name="Straight Connector 1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2" name="Text Placeholder 6"/>
          <p:cNvSpPr>
            <a:spLocks noGrp="1"/>
          </p:cNvSpPr>
          <p:nvPr>
            <p:ph type="body" sz="quarter" idx="14"/>
          </p:nvPr>
        </p:nvSpPr>
        <p:spPr>
          <a:xfrm>
            <a:off x="458788" y="6399212"/>
            <a:ext cx="5438508" cy="458788"/>
          </a:xfrm>
        </p:spPr>
        <p:txBody>
          <a:bodyPr vert="horz" lIns="0" tIns="0" rIns="0" bIns="0" rtlCol="0" anchor="ctr">
            <a:noAutofit/>
          </a:bodyPr>
          <a:lstStyle>
            <a:lvl1pPr>
              <a:defRPr lang="en-US" sz="800" i="0" dirty="0" smtClean="0">
                <a:solidFill>
                  <a:schemeClr val="bg2"/>
                </a:solidFill>
                <a:latin typeface="+mj-lt"/>
              </a:defRPr>
            </a:lvl1pPr>
          </a:lstStyle>
          <a:p>
            <a:pPr lvl="0">
              <a:lnSpc>
                <a:spcPct val="85000"/>
              </a:lnSpc>
              <a:spcBef>
                <a:spcPts val="0"/>
              </a:spcBef>
              <a:spcAft>
                <a:spcPts val="0"/>
              </a:spcAft>
              <a:buFontTx/>
              <a:buNone/>
            </a:pPr>
            <a:r>
              <a:rPr lang="en-US" dirty="0" smtClean="0"/>
              <a:t>Click to edit Master text styles</a:t>
            </a:r>
          </a:p>
        </p:txBody>
      </p:sp>
    </p:spTree>
    <p:extLst>
      <p:ext uri="{BB962C8B-B14F-4D97-AF65-F5344CB8AC3E}">
        <p14:creationId xmlns:p14="http://schemas.microsoft.com/office/powerpoint/2010/main" val="322992967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732" y="3714750"/>
            <a:ext cx="1523417" cy="2684461"/>
          </a:xfrm>
          <a:solidFill>
            <a:schemeClr val="tx2"/>
          </a:solidFill>
        </p:spPr>
        <p:txBody>
          <a:bodyPr lIns="91440" tIns="91440" rIns="91440" bIns="91440">
            <a:noAutofit/>
          </a:bodyPr>
          <a:lstStyle>
            <a:lvl1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1pPr>
            <a:lvl2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2pPr>
            <a:lvl3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3pPr>
            <a:lvl4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4pPr>
            <a:lvl5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9" name="Content Placeholder 2"/>
          <p:cNvSpPr>
            <a:spLocks noGrp="1"/>
          </p:cNvSpPr>
          <p:nvPr>
            <p:ph idx="11"/>
          </p:nvPr>
        </p:nvSpPr>
        <p:spPr>
          <a:xfrm>
            <a:off x="2133550" y="3714750"/>
            <a:ext cx="1523417" cy="2684461"/>
          </a:xfrm>
          <a:solidFill>
            <a:schemeClr val="accent4"/>
          </a:solidFill>
        </p:spPr>
        <p:txBody>
          <a:bodyPr lIns="91440" tIns="91440" rIns="91440" bIns="91440">
            <a:noAutofit/>
          </a:bodyPr>
          <a:lstStyle>
            <a:lvl1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1pPr>
            <a:lvl2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2pPr>
            <a:lvl3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3pPr>
            <a:lvl4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4pPr>
            <a:lvl5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1" name="Content Placeholder 2"/>
          <p:cNvSpPr>
            <a:spLocks noGrp="1"/>
          </p:cNvSpPr>
          <p:nvPr>
            <p:ph idx="12"/>
          </p:nvPr>
        </p:nvSpPr>
        <p:spPr>
          <a:xfrm>
            <a:off x="3822113" y="3714750"/>
            <a:ext cx="1523417" cy="2684461"/>
          </a:xfrm>
          <a:solidFill>
            <a:schemeClr val="accent2"/>
          </a:solidFill>
        </p:spPr>
        <p:txBody>
          <a:bodyPr lIns="91440" tIns="91440" rIns="91440" bIns="91440">
            <a:noAutofit/>
          </a:bodyPr>
          <a:lstStyle>
            <a:lvl1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1pPr>
            <a:lvl2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2pPr>
            <a:lvl3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3pPr>
            <a:lvl4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4pPr>
            <a:lvl5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2" name="Content Placeholder 2"/>
          <p:cNvSpPr>
            <a:spLocks noGrp="1"/>
          </p:cNvSpPr>
          <p:nvPr>
            <p:ph idx="13"/>
          </p:nvPr>
        </p:nvSpPr>
        <p:spPr>
          <a:xfrm>
            <a:off x="5485185" y="3714750"/>
            <a:ext cx="1523417" cy="2684461"/>
          </a:xfrm>
          <a:solidFill>
            <a:schemeClr val="accent3"/>
          </a:solidFill>
        </p:spPr>
        <p:txBody>
          <a:bodyPr lIns="91440" tIns="91440" rIns="91440" bIns="91440">
            <a:noAutofit/>
          </a:bodyPr>
          <a:lstStyle>
            <a:lvl1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1pPr>
            <a:lvl2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2pPr>
            <a:lvl3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3pPr>
            <a:lvl4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4pPr>
            <a:lvl5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3" name="Content Placeholder 2"/>
          <p:cNvSpPr>
            <a:spLocks noGrp="1"/>
          </p:cNvSpPr>
          <p:nvPr>
            <p:ph idx="14"/>
          </p:nvPr>
        </p:nvSpPr>
        <p:spPr>
          <a:xfrm>
            <a:off x="7161002" y="3714750"/>
            <a:ext cx="1523417" cy="2684461"/>
          </a:xfrm>
          <a:solidFill>
            <a:schemeClr val="accent1"/>
          </a:solidFill>
        </p:spPr>
        <p:txBody>
          <a:bodyPr lIns="91440" tIns="91440" rIns="91440" bIns="91440">
            <a:noAutofit/>
          </a:bodyPr>
          <a:lstStyle>
            <a:lvl1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1pPr>
            <a:lvl2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2pPr>
            <a:lvl3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3pPr>
            <a:lvl4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4pPr>
            <a:lvl5pPr marL="171450" indent="-171450">
              <a:lnSpc>
                <a:spcPct val="95000"/>
              </a:lnSpc>
              <a:spcBef>
                <a:spcPts val="600"/>
              </a:spcBef>
              <a:spcAft>
                <a:spcPts val="600"/>
              </a:spcAft>
              <a:buFont typeface="Arial" panose="020B0604020202020204" pitchFamily="34" charset="0"/>
              <a:buChar char="+"/>
              <a:defRPr sz="1100" i="1">
                <a:solidFill>
                  <a:schemeClr val="bg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55" name="Group 154"/>
          <p:cNvGrpSpPr/>
          <p:nvPr userDrawn="1"/>
        </p:nvGrpSpPr>
        <p:grpSpPr>
          <a:xfrm>
            <a:off x="-151325" y="-141165"/>
            <a:ext cx="9439923" cy="7136527"/>
            <a:chOff x="-151325" y="-141165"/>
            <a:chExt cx="9439923" cy="7136527"/>
          </a:xfrm>
        </p:grpSpPr>
        <p:grpSp>
          <p:nvGrpSpPr>
            <p:cNvPr id="156" name="Group 155"/>
            <p:cNvGrpSpPr/>
            <p:nvPr userDrawn="1"/>
          </p:nvGrpSpPr>
          <p:grpSpPr>
            <a:xfrm>
              <a:off x="457731" y="6873247"/>
              <a:ext cx="8226688" cy="122115"/>
              <a:chOff x="457731" y="6582508"/>
              <a:chExt cx="8226688" cy="486507"/>
            </a:xfrm>
          </p:grpSpPr>
          <p:cxnSp>
            <p:nvCxnSpPr>
              <p:cNvPr id="269" name="Straight Connector 268"/>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1" name="Group 270"/>
              <p:cNvGrpSpPr/>
              <p:nvPr userDrawn="1"/>
            </p:nvGrpSpPr>
            <p:grpSpPr>
              <a:xfrm>
                <a:off x="7986158" y="6582508"/>
                <a:ext cx="152400" cy="486507"/>
                <a:chOff x="7983415" y="6582508"/>
                <a:chExt cx="152400" cy="486507"/>
              </a:xfrm>
            </p:grpSpPr>
            <p:cxnSp>
              <p:nvCxnSpPr>
                <p:cNvPr id="302" name="Straight Connector 3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3" name="Straight Connector 3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2" name="Group 271"/>
              <p:cNvGrpSpPr/>
              <p:nvPr userDrawn="1"/>
            </p:nvGrpSpPr>
            <p:grpSpPr>
              <a:xfrm>
                <a:off x="7287901" y="6582508"/>
                <a:ext cx="152400" cy="486507"/>
                <a:chOff x="7983415" y="6582508"/>
                <a:chExt cx="152400" cy="486507"/>
              </a:xfrm>
            </p:grpSpPr>
            <p:cxnSp>
              <p:nvCxnSpPr>
                <p:cNvPr id="300" name="Straight Connector 2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1" name="Straight Connector 3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3" name="Group 272"/>
              <p:cNvGrpSpPr/>
              <p:nvPr userDrawn="1"/>
            </p:nvGrpSpPr>
            <p:grpSpPr>
              <a:xfrm>
                <a:off x="6589644" y="6582508"/>
                <a:ext cx="152400" cy="486507"/>
                <a:chOff x="7983415" y="6582508"/>
                <a:chExt cx="152400" cy="486507"/>
              </a:xfrm>
            </p:grpSpPr>
            <p:cxnSp>
              <p:nvCxnSpPr>
                <p:cNvPr id="298" name="Straight Connector 2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4" name="Group 273"/>
              <p:cNvGrpSpPr/>
              <p:nvPr userDrawn="1"/>
            </p:nvGrpSpPr>
            <p:grpSpPr>
              <a:xfrm>
                <a:off x="5891387" y="6582508"/>
                <a:ext cx="152400" cy="486507"/>
                <a:chOff x="7983415" y="6582508"/>
                <a:chExt cx="152400" cy="486507"/>
              </a:xfrm>
            </p:grpSpPr>
            <p:cxnSp>
              <p:nvCxnSpPr>
                <p:cNvPr id="296" name="Straight Connector 2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7" name="Straight Connector 2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5" name="Group 274"/>
              <p:cNvGrpSpPr/>
              <p:nvPr userDrawn="1"/>
            </p:nvGrpSpPr>
            <p:grpSpPr>
              <a:xfrm>
                <a:off x="5193130" y="6582508"/>
                <a:ext cx="152400" cy="486507"/>
                <a:chOff x="7983415" y="6582508"/>
                <a:chExt cx="152400" cy="486507"/>
              </a:xfrm>
            </p:grpSpPr>
            <p:cxnSp>
              <p:nvCxnSpPr>
                <p:cNvPr id="294" name="Straight Connector 2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5" name="Straight Connector 2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6" name="Group 275"/>
              <p:cNvGrpSpPr/>
              <p:nvPr userDrawn="1"/>
            </p:nvGrpSpPr>
            <p:grpSpPr>
              <a:xfrm>
                <a:off x="4494873" y="6582508"/>
                <a:ext cx="152400" cy="486507"/>
                <a:chOff x="7983415" y="6582508"/>
                <a:chExt cx="152400" cy="486507"/>
              </a:xfrm>
            </p:grpSpPr>
            <p:cxnSp>
              <p:nvCxnSpPr>
                <p:cNvPr id="292" name="Straight Connector 2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3" name="Straight Connector 2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7" name="Group 276"/>
              <p:cNvGrpSpPr/>
              <p:nvPr userDrawn="1"/>
            </p:nvGrpSpPr>
            <p:grpSpPr>
              <a:xfrm>
                <a:off x="3796616" y="6582508"/>
                <a:ext cx="152400" cy="486507"/>
                <a:chOff x="7983415" y="6582508"/>
                <a:chExt cx="152400" cy="486507"/>
              </a:xfrm>
            </p:grpSpPr>
            <p:cxnSp>
              <p:nvCxnSpPr>
                <p:cNvPr id="290" name="Straight Connector 2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1" name="Straight Connector 2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8" name="Group 277"/>
              <p:cNvGrpSpPr/>
              <p:nvPr userDrawn="1"/>
            </p:nvGrpSpPr>
            <p:grpSpPr>
              <a:xfrm>
                <a:off x="3098359" y="6582508"/>
                <a:ext cx="152400" cy="486507"/>
                <a:chOff x="7983415" y="6582508"/>
                <a:chExt cx="152400" cy="486507"/>
              </a:xfrm>
            </p:grpSpPr>
            <p:cxnSp>
              <p:nvCxnSpPr>
                <p:cNvPr id="288" name="Straight Connector 2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2400102" y="6582508"/>
                <a:ext cx="152400" cy="486507"/>
                <a:chOff x="7983415" y="6582508"/>
                <a:chExt cx="152400" cy="486507"/>
              </a:xfrm>
            </p:grpSpPr>
            <p:cxnSp>
              <p:nvCxnSpPr>
                <p:cNvPr id="286" name="Straight Connector 2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7" name="Straight Connector 2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1701845" y="6582508"/>
                <a:ext cx="152400" cy="486507"/>
                <a:chOff x="7983415" y="6582508"/>
                <a:chExt cx="152400" cy="486507"/>
              </a:xfrm>
            </p:grpSpPr>
            <p:cxnSp>
              <p:nvCxnSpPr>
                <p:cNvPr id="284" name="Straight Connector 2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5" name="Straight Connector 2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1003588" y="6582508"/>
                <a:ext cx="152400" cy="486507"/>
                <a:chOff x="7983415" y="6582508"/>
                <a:chExt cx="152400" cy="486507"/>
              </a:xfrm>
            </p:grpSpPr>
            <p:cxnSp>
              <p:nvCxnSpPr>
                <p:cNvPr id="282" name="Straight Connector 28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57" name="Group 156"/>
            <p:cNvGrpSpPr/>
            <p:nvPr userDrawn="1"/>
          </p:nvGrpSpPr>
          <p:grpSpPr>
            <a:xfrm>
              <a:off x="-151325" y="454007"/>
              <a:ext cx="122115" cy="5945205"/>
              <a:chOff x="-238875" y="454007"/>
              <a:chExt cx="122115" cy="5945205"/>
            </a:xfrm>
          </p:grpSpPr>
          <p:cxnSp>
            <p:nvCxnSpPr>
              <p:cNvPr id="234" name="Straight Connector 233"/>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35" name="Group 234"/>
              <p:cNvGrpSpPr/>
              <p:nvPr userDrawn="1"/>
            </p:nvGrpSpPr>
            <p:grpSpPr>
              <a:xfrm rot="5400000">
                <a:off x="-254017" y="5940709"/>
                <a:ext cx="152400" cy="122115"/>
                <a:chOff x="7983415" y="6582508"/>
                <a:chExt cx="152400" cy="486507"/>
              </a:xfrm>
            </p:grpSpPr>
            <p:cxnSp>
              <p:nvCxnSpPr>
                <p:cNvPr id="267" name="Straight Connector 26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6" name="Group 235"/>
              <p:cNvGrpSpPr/>
              <p:nvPr userDrawn="1"/>
            </p:nvGrpSpPr>
            <p:grpSpPr>
              <a:xfrm rot="5400000">
                <a:off x="-254017" y="5467067"/>
                <a:ext cx="152400" cy="122115"/>
                <a:chOff x="7983415" y="6582508"/>
                <a:chExt cx="152400" cy="486507"/>
              </a:xfrm>
            </p:grpSpPr>
            <p:cxnSp>
              <p:nvCxnSpPr>
                <p:cNvPr id="265" name="Straight Connector 26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7" name="Group 236"/>
              <p:cNvGrpSpPr/>
              <p:nvPr userDrawn="1"/>
            </p:nvGrpSpPr>
            <p:grpSpPr>
              <a:xfrm rot="5400000">
                <a:off x="-254017" y="4993425"/>
                <a:ext cx="152400" cy="122115"/>
                <a:chOff x="7983415" y="6582508"/>
                <a:chExt cx="152400" cy="486507"/>
              </a:xfrm>
            </p:grpSpPr>
            <p:cxnSp>
              <p:nvCxnSpPr>
                <p:cNvPr id="263" name="Straight Connector 26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8" name="Group 237"/>
              <p:cNvGrpSpPr/>
              <p:nvPr userDrawn="1"/>
            </p:nvGrpSpPr>
            <p:grpSpPr>
              <a:xfrm rot="5400000">
                <a:off x="-254017" y="4519783"/>
                <a:ext cx="152400" cy="122115"/>
                <a:chOff x="7983415" y="6582508"/>
                <a:chExt cx="152400" cy="486507"/>
              </a:xfrm>
            </p:grpSpPr>
            <p:cxnSp>
              <p:nvCxnSpPr>
                <p:cNvPr id="261" name="Straight Connector 26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9" name="Group 238"/>
              <p:cNvGrpSpPr/>
              <p:nvPr userDrawn="1"/>
            </p:nvGrpSpPr>
            <p:grpSpPr>
              <a:xfrm rot="5400000">
                <a:off x="-254017" y="4046141"/>
                <a:ext cx="152400" cy="122115"/>
                <a:chOff x="7983415" y="6582508"/>
                <a:chExt cx="152400" cy="486507"/>
              </a:xfrm>
            </p:grpSpPr>
            <p:cxnSp>
              <p:nvCxnSpPr>
                <p:cNvPr id="259" name="Straight Connector 25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0" name="Group 239"/>
              <p:cNvGrpSpPr/>
              <p:nvPr userDrawn="1"/>
            </p:nvGrpSpPr>
            <p:grpSpPr>
              <a:xfrm rot="5400000">
                <a:off x="-254017" y="3572499"/>
                <a:ext cx="152400" cy="122115"/>
                <a:chOff x="7983415" y="6582508"/>
                <a:chExt cx="152400" cy="486507"/>
              </a:xfrm>
            </p:grpSpPr>
            <p:cxnSp>
              <p:nvCxnSpPr>
                <p:cNvPr id="257" name="Straight Connector 25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1" name="Group 240"/>
              <p:cNvGrpSpPr/>
              <p:nvPr userDrawn="1"/>
            </p:nvGrpSpPr>
            <p:grpSpPr>
              <a:xfrm rot="5400000">
                <a:off x="-254017" y="3098857"/>
                <a:ext cx="152400" cy="122115"/>
                <a:chOff x="7983415" y="6582508"/>
                <a:chExt cx="152400" cy="486507"/>
              </a:xfrm>
            </p:grpSpPr>
            <p:cxnSp>
              <p:nvCxnSpPr>
                <p:cNvPr id="255" name="Straight Connector 25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6" name="Straight Connector 25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2" name="Group 241"/>
              <p:cNvGrpSpPr/>
              <p:nvPr userDrawn="1"/>
            </p:nvGrpSpPr>
            <p:grpSpPr>
              <a:xfrm rot="5400000">
                <a:off x="-254017" y="2625215"/>
                <a:ext cx="152400" cy="122115"/>
                <a:chOff x="7983415" y="6582508"/>
                <a:chExt cx="152400" cy="486507"/>
              </a:xfrm>
            </p:grpSpPr>
            <p:cxnSp>
              <p:nvCxnSpPr>
                <p:cNvPr id="253" name="Straight Connector 25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254017" y="2151573"/>
                <a:ext cx="152400" cy="122115"/>
                <a:chOff x="7983415" y="6582508"/>
                <a:chExt cx="152400" cy="486507"/>
              </a:xfrm>
            </p:grpSpPr>
            <p:cxnSp>
              <p:nvCxnSpPr>
                <p:cNvPr id="251" name="Straight Connector 25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254017" y="1677931"/>
                <a:ext cx="152400" cy="122115"/>
                <a:chOff x="7983415" y="6582508"/>
                <a:chExt cx="152400" cy="486507"/>
              </a:xfrm>
            </p:grpSpPr>
            <p:cxnSp>
              <p:nvCxnSpPr>
                <p:cNvPr id="249" name="Straight Connector 24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254017" y="997340"/>
                <a:ext cx="152400" cy="122115"/>
                <a:chOff x="7983415" y="6582508"/>
                <a:chExt cx="152400" cy="486507"/>
              </a:xfrm>
            </p:grpSpPr>
            <p:cxnSp>
              <p:nvCxnSpPr>
                <p:cNvPr id="247" name="Straight Connector 24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6" name="Straight Connector 245"/>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58" name="Group 157"/>
            <p:cNvGrpSpPr/>
            <p:nvPr userDrawn="1"/>
          </p:nvGrpSpPr>
          <p:grpSpPr>
            <a:xfrm>
              <a:off x="9166483" y="454007"/>
              <a:ext cx="122115" cy="5945205"/>
              <a:chOff x="-238875" y="454007"/>
              <a:chExt cx="122115" cy="5945205"/>
            </a:xfrm>
          </p:grpSpPr>
          <p:cxnSp>
            <p:nvCxnSpPr>
              <p:cNvPr id="199" name="Straight Connector 198"/>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0" name="Group 199"/>
              <p:cNvGrpSpPr/>
              <p:nvPr userDrawn="1"/>
            </p:nvGrpSpPr>
            <p:grpSpPr>
              <a:xfrm rot="5400000">
                <a:off x="-254017" y="5940709"/>
                <a:ext cx="152400" cy="122115"/>
                <a:chOff x="7983415" y="6582508"/>
                <a:chExt cx="152400" cy="486507"/>
              </a:xfrm>
            </p:grpSpPr>
            <p:cxnSp>
              <p:nvCxnSpPr>
                <p:cNvPr id="232" name="Straight Connector 23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1" name="Group 200"/>
              <p:cNvGrpSpPr/>
              <p:nvPr userDrawn="1"/>
            </p:nvGrpSpPr>
            <p:grpSpPr>
              <a:xfrm rot="5400000">
                <a:off x="-254017" y="5467067"/>
                <a:ext cx="152400" cy="122115"/>
                <a:chOff x="7983415" y="6582508"/>
                <a:chExt cx="152400" cy="486507"/>
              </a:xfrm>
            </p:grpSpPr>
            <p:cxnSp>
              <p:nvCxnSpPr>
                <p:cNvPr id="230" name="Straight Connector 22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2" name="Group 201"/>
              <p:cNvGrpSpPr/>
              <p:nvPr userDrawn="1"/>
            </p:nvGrpSpPr>
            <p:grpSpPr>
              <a:xfrm rot="5400000">
                <a:off x="-254017" y="4993425"/>
                <a:ext cx="152400" cy="122115"/>
                <a:chOff x="7983415" y="6582508"/>
                <a:chExt cx="152400" cy="486507"/>
              </a:xfrm>
            </p:grpSpPr>
            <p:cxnSp>
              <p:nvCxnSpPr>
                <p:cNvPr id="228" name="Straight Connector 22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3" name="Group 202"/>
              <p:cNvGrpSpPr/>
              <p:nvPr userDrawn="1"/>
            </p:nvGrpSpPr>
            <p:grpSpPr>
              <a:xfrm rot="5400000">
                <a:off x="-254017" y="4519783"/>
                <a:ext cx="152400" cy="122115"/>
                <a:chOff x="7983415" y="6582508"/>
                <a:chExt cx="152400" cy="486507"/>
              </a:xfrm>
            </p:grpSpPr>
            <p:cxnSp>
              <p:nvCxnSpPr>
                <p:cNvPr id="226" name="Straight Connector 22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4" name="Group 203"/>
              <p:cNvGrpSpPr/>
              <p:nvPr userDrawn="1"/>
            </p:nvGrpSpPr>
            <p:grpSpPr>
              <a:xfrm rot="5400000">
                <a:off x="-254017" y="4046141"/>
                <a:ext cx="152400" cy="122115"/>
                <a:chOff x="7983415" y="6582508"/>
                <a:chExt cx="152400" cy="486507"/>
              </a:xfrm>
            </p:grpSpPr>
            <p:cxnSp>
              <p:nvCxnSpPr>
                <p:cNvPr id="224" name="Straight Connector 22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5" name="Group 204"/>
              <p:cNvGrpSpPr/>
              <p:nvPr userDrawn="1"/>
            </p:nvGrpSpPr>
            <p:grpSpPr>
              <a:xfrm rot="5400000">
                <a:off x="-254017" y="3572499"/>
                <a:ext cx="152400" cy="122115"/>
                <a:chOff x="7983415" y="6582508"/>
                <a:chExt cx="152400" cy="486507"/>
              </a:xfrm>
            </p:grpSpPr>
            <p:cxnSp>
              <p:nvCxnSpPr>
                <p:cNvPr id="222" name="Straight Connector 22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6" name="Group 205"/>
              <p:cNvGrpSpPr/>
              <p:nvPr userDrawn="1"/>
            </p:nvGrpSpPr>
            <p:grpSpPr>
              <a:xfrm rot="5400000">
                <a:off x="-254017" y="3098857"/>
                <a:ext cx="152400" cy="122115"/>
                <a:chOff x="7983415" y="6582508"/>
                <a:chExt cx="152400" cy="486507"/>
              </a:xfrm>
            </p:grpSpPr>
            <p:cxnSp>
              <p:nvCxnSpPr>
                <p:cNvPr id="220" name="Straight Connector 21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7" name="Group 206"/>
              <p:cNvGrpSpPr/>
              <p:nvPr userDrawn="1"/>
            </p:nvGrpSpPr>
            <p:grpSpPr>
              <a:xfrm rot="5400000">
                <a:off x="-254017" y="2625215"/>
                <a:ext cx="152400" cy="122115"/>
                <a:chOff x="7983415" y="6582508"/>
                <a:chExt cx="152400" cy="486507"/>
              </a:xfrm>
            </p:grpSpPr>
            <p:cxnSp>
              <p:nvCxnSpPr>
                <p:cNvPr id="218" name="Straight Connector 21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254017" y="2151573"/>
                <a:ext cx="152400" cy="122115"/>
                <a:chOff x="7983415" y="6582508"/>
                <a:chExt cx="152400" cy="486507"/>
              </a:xfrm>
            </p:grpSpPr>
            <p:cxnSp>
              <p:nvCxnSpPr>
                <p:cNvPr id="216" name="Straight Connector 21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254017" y="1677931"/>
                <a:ext cx="152400" cy="122115"/>
                <a:chOff x="7983415" y="6582508"/>
                <a:chExt cx="152400" cy="486507"/>
              </a:xfrm>
            </p:grpSpPr>
            <p:cxnSp>
              <p:nvCxnSpPr>
                <p:cNvPr id="214" name="Straight Connector 21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254017" y="997340"/>
                <a:ext cx="152400" cy="122115"/>
                <a:chOff x="7983415" y="6582508"/>
                <a:chExt cx="152400" cy="486507"/>
              </a:xfrm>
            </p:grpSpPr>
            <p:cxnSp>
              <p:nvCxnSpPr>
                <p:cNvPr id="212" name="Straight Connector 21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1" name="Straight Connector 210"/>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59" name="Group 158"/>
            <p:cNvGrpSpPr/>
            <p:nvPr userDrawn="1"/>
          </p:nvGrpSpPr>
          <p:grpSpPr>
            <a:xfrm>
              <a:off x="457731" y="-141165"/>
              <a:ext cx="8226688" cy="122115"/>
              <a:chOff x="457731" y="6582508"/>
              <a:chExt cx="8226688" cy="486507"/>
            </a:xfrm>
          </p:grpSpPr>
          <p:cxnSp>
            <p:nvCxnSpPr>
              <p:cNvPr id="160" name="Straight Connector 159"/>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62" name="Group 161"/>
              <p:cNvGrpSpPr/>
              <p:nvPr userDrawn="1"/>
            </p:nvGrpSpPr>
            <p:grpSpPr>
              <a:xfrm>
                <a:off x="7986158" y="6582508"/>
                <a:ext cx="152400" cy="486507"/>
                <a:chOff x="7983415" y="6582508"/>
                <a:chExt cx="152400" cy="486507"/>
              </a:xfrm>
            </p:grpSpPr>
            <p:cxnSp>
              <p:nvCxnSpPr>
                <p:cNvPr id="197" name="Straight Connector 1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3" name="Group 162"/>
              <p:cNvGrpSpPr/>
              <p:nvPr userDrawn="1"/>
            </p:nvGrpSpPr>
            <p:grpSpPr>
              <a:xfrm>
                <a:off x="7287901" y="6582508"/>
                <a:ext cx="152400" cy="486507"/>
                <a:chOff x="7983415" y="6582508"/>
                <a:chExt cx="152400" cy="486507"/>
              </a:xfrm>
            </p:grpSpPr>
            <p:cxnSp>
              <p:nvCxnSpPr>
                <p:cNvPr id="195" name="Straight Connector 1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4" name="Group 163"/>
              <p:cNvGrpSpPr/>
              <p:nvPr userDrawn="1"/>
            </p:nvGrpSpPr>
            <p:grpSpPr>
              <a:xfrm>
                <a:off x="6589644" y="6582508"/>
                <a:ext cx="152400" cy="486507"/>
                <a:chOff x="7983415" y="6582508"/>
                <a:chExt cx="152400" cy="486507"/>
              </a:xfrm>
            </p:grpSpPr>
            <p:cxnSp>
              <p:nvCxnSpPr>
                <p:cNvPr id="193" name="Straight Connector 1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5" name="Group 164"/>
              <p:cNvGrpSpPr/>
              <p:nvPr userDrawn="1"/>
            </p:nvGrpSpPr>
            <p:grpSpPr>
              <a:xfrm>
                <a:off x="5891387" y="6582508"/>
                <a:ext cx="152400" cy="486507"/>
                <a:chOff x="7983415" y="6582508"/>
                <a:chExt cx="152400" cy="486507"/>
              </a:xfrm>
            </p:grpSpPr>
            <p:cxnSp>
              <p:nvCxnSpPr>
                <p:cNvPr id="191" name="Straight Connector 1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6" name="Group 165"/>
              <p:cNvGrpSpPr/>
              <p:nvPr userDrawn="1"/>
            </p:nvGrpSpPr>
            <p:grpSpPr>
              <a:xfrm>
                <a:off x="5193130" y="6582508"/>
                <a:ext cx="152400" cy="486507"/>
                <a:chOff x="7983415" y="6582508"/>
                <a:chExt cx="152400" cy="486507"/>
              </a:xfrm>
            </p:grpSpPr>
            <p:cxnSp>
              <p:nvCxnSpPr>
                <p:cNvPr id="189" name="Straight Connector 1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7" name="Group 166"/>
              <p:cNvGrpSpPr/>
              <p:nvPr userDrawn="1"/>
            </p:nvGrpSpPr>
            <p:grpSpPr>
              <a:xfrm>
                <a:off x="4494873" y="6582508"/>
                <a:ext cx="152400" cy="486507"/>
                <a:chOff x="7983415" y="6582508"/>
                <a:chExt cx="152400" cy="486507"/>
              </a:xfrm>
            </p:grpSpPr>
            <p:cxnSp>
              <p:nvCxnSpPr>
                <p:cNvPr id="187" name="Straight Connector 18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8" name="Group 167"/>
              <p:cNvGrpSpPr/>
              <p:nvPr userDrawn="1"/>
            </p:nvGrpSpPr>
            <p:grpSpPr>
              <a:xfrm>
                <a:off x="3796616" y="6582508"/>
                <a:ext cx="152400" cy="486507"/>
                <a:chOff x="7983415" y="6582508"/>
                <a:chExt cx="152400" cy="486507"/>
              </a:xfrm>
            </p:grpSpPr>
            <p:cxnSp>
              <p:nvCxnSpPr>
                <p:cNvPr id="185" name="Straight Connector 18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0" name="Group 169"/>
              <p:cNvGrpSpPr/>
              <p:nvPr userDrawn="1"/>
            </p:nvGrpSpPr>
            <p:grpSpPr>
              <a:xfrm>
                <a:off x="3098359" y="6582508"/>
                <a:ext cx="152400" cy="486507"/>
                <a:chOff x="7983415" y="6582508"/>
                <a:chExt cx="152400" cy="486507"/>
              </a:xfrm>
            </p:grpSpPr>
            <p:cxnSp>
              <p:nvCxnSpPr>
                <p:cNvPr id="183" name="Straight Connector 18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2400102" y="6582508"/>
                <a:ext cx="152400" cy="486507"/>
                <a:chOff x="7983415" y="6582508"/>
                <a:chExt cx="152400" cy="486507"/>
              </a:xfrm>
            </p:grpSpPr>
            <p:cxnSp>
              <p:nvCxnSpPr>
                <p:cNvPr id="181" name="Straight Connector 18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1701845" y="6582508"/>
                <a:ext cx="152400" cy="486507"/>
                <a:chOff x="7983415" y="6582508"/>
                <a:chExt cx="152400" cy="486507"/>
              </a:xfrm>
            </p:grpSpPr>
            <p:cxnSp>
              <p:nvCxnSpPr>
                <p:cNvPr id="179" name="Straight Connector 17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1003588" y="6582508"/>
                <a:ext cx="152400" cy="486507"/>
                <a:chOff x="7983415" y="6582508"/>
                <a:chExt cx="152400" cy="486507"/>
              </a:xfrm>
            </p:grpSpPr>
            <p:cxnSp>
              <p:nvCxnSpPr>
                <p:cNvPr id="177" name="Straight Connector 17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cxnSp>
        <p:nvCxnSpPr>
          <p:cNvPr id="305" name="Straight Connector 304"/>
          <p:cNvCxnSpPr/>
          <p:nvPr userDrawn="1"/>
        </p:nvCxnSpPr>
        <p:spPr>
          <a:xfrm>
            <a:off x="459580" y="2609850"/>
            <a:ext cx="1521569"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2135398" y="2609850"/>
            <a:ext cx="1521569"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userDrawn="1"/>
        </p:nvCxnSpPr>
        <p:spPr>
          <a:xfrm>
            <a:off x="3823961" y="2609850"/>
            <a:ext cx="1521569"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5487033" y="2609850"/>
            <a:ext cx="1521569"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09" name="Straight Connector 308"/>
          <p:cNvCxnSpPr/>
          <p:nvPr userDrawn="1"/>
        </p:nvCxnSpPr>
        <p:spPr>
          <a:xfrm>
            <a:off x="7162850" y="2609850"/>
            <a:ext cx="152156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Text Placeholder 8"/>
          <p:cNvSpPr>
            <a:spLocks noGrp="1"/>
          </p:cNvSpPr>
          <p:nvPr>
            <p:ph type="body" sz="quarter" idx="17"/>
          </p:nvPr>
        </p:nvSpPr>
        <p:spPr>
          <a:xfrm>
            <a:off x="2133600" y="2762473"/>
            <a:ext cx="1524000" cy="952277"/>
          </a:xfrm>
        </p:spPr>
        <p:txBody>
          <a:bodyPr>
            <a:noAutofit/>
          </a:bodyPr>
          <a:lstStyle>
            <a:lvl1pPr>
              <a:lnSpc>
                <a:spcPct val="95000"/>
              </a:lnSpc>
              <a:spcBef>
                <a:spcPts val="600"/>
              </a:spcBef>
              <a:spcAft>
                <a:spcPts val="0"/>
              </a:spcAft>
              <a:defRPr sz="1800" i="0">
                <a:solidFill>
                  <a:schemeClr val="accent4"/>
                </a:solidFill>
                <a:latin typeface="+mj-lt"/>
              </a:defRPr>
            </a:lvl1pPr>
            <a:lvl2pPr>
              <a:lnSpc>
                <a:spcPct val="85000"/>
              </a:lnSpc>
              <a:spcBef>
                <a:spcPts val="600"/>
              </a:spcBef>
              <a:spcAft>
                <a:spcPts val="0"/>
              </a:spcAft>
              <a:defRPr sz="1200">
                <a:solidFill>
                  <a:schemeClr val="bg1">
                    <a:lumMod val="75000"/>
                  </a:schemeClr>
                </a:solidFill>
              </a:defRPr>
            </a:lvl2pPr>
            <a:lvl3pPr>
              <a:lnSpc>
                <a:spcPct val="100000"/>
              </a:lnSpc>
              <a:spcBef>
                <a:spcPts val="600"/>
              </a:spcBef>
              <a:spcAft>
                <a:spcPts val="0"/>
              </a:spcAft>
              <a:defRPr sz="1200">
                <a:solidFill>
                  <a:schemeClr val="bg1">
                    <a:lumMod val="75000"/>
                  </a:schemeClr>
                </a:solidFill>
              </a:defRPr>
            </a:lvl3pPr>
            <a:lvl4pPr>
              <a:lnSpc>
                <a:spcPct val="100000"/>
              </a:lnSpc>
              <a:spcBef>
                <a:spcPts val="600"/>
              </a:spcBef>
              <a:spcAft>
                <a:spcPts val="0"/>
              </a:spcAft>
              <a:defRPr sz="1200">
                <a:solidFill>
                  <a:schemeClr val="bg1">
                    <a:lumMod val="75000"/>
                  </a:schemeClr>
                </a:solidFill>
              </a:defRPr>
            </a:lvl4pPr>
            <a:lvl5pPr>
              <a:lnSpc>
                <a:spcPct val="100000"/>
              </a:lnSpc>
              <a:spcBef>
                <a:spcPts val="600"/>
              </a:spcBef>
              <a:spcAft>
                <a:spcPts val="0"/>
              </a:spcAft>
              <a:defRPr sz="1200">
                <a:solidFill>
                  <a:schemeClr val="bg1">
                    <a:lumMod val="75000"/>
                  </a:schemeClr>
                </a:solidFill>
              </a:defRPr>
            </a:lvl5pPr>
          </a:lstStyle>
          <a:p>
            <a:pPr lvl="0"/>
            <a:r>
              <a:rPr lang="en-US" dirty="0" smtClean="0"/>
              <a:t>Click to edit Master text styles</a:t>
            </a:r>
          </a:p>
          <a:p>
            <a:pPr lvl="1"/>
            <a:r>
              <a:rPr lang="en-US" dirty="0" smtClean="0"/>
              <a:t>Second level</a:t>
            </a:r>
            <a:endParaRPr lang="en-US" dirty="0"/>
          </a:p>
        </p:txBody>
      </p:sp>
      <p:sp>
        <p:nvSpPr>
          <p:cNvPr id="312" name="Text Placeholder 8"/>
          <p:cNvSpPr>
            <a:spLocks noGrp="1"/>
          </p:cNvSpPr>
          <p:nvPr>
            <p:ph type="body" sz="quarter" idx="18"/>
          </p:nvPr>
        </p:nvSpPr>
        <p:spPr>
          <a:xfrm>
            <a:off x="459580" y="2762473"/>
            <a:ext cx="1524000" cy="952277"/>
          </a:xfrm>
        </p:spPr>
        <p:txBody>
          <a:bodyPr>
            <a:noAutofit/>
          </a:bodyPr>
          <a:lstStyle>
            <a:lvl1pPr>
              <a:lnSpc>
                <a:spcPct val="95000"/>
              </a:lnSpc>
              <a:spcBef>
                <a:spcPts val="600"/>
              </a:spcBef>
              <a:spcAft>
                <a:spcPts val="0"/>
              </a:spcAft>
              <a:defRPr sz="1800" i="0">
                <a:solidFill>
                  <a:schemeClr val="tx2"/>
                </a:solidFill>
                <a:latin typeface="+mj-lt"/>
              </a:defRPr>
            </a:lvl1pPr>
            <a:lvl2pPr>
              <a:lnSpc>
                <a:spcPct val="85000"/>
              </a:lnSpc>
              <a:spcBef>
                <a:spcPts val="600"/>
              </a:spcBef>
              <a:spcAft>
                <a:spcPts val="0"/>
              </a:spcAft>
              <a:defRPr sz="1200">
                <a:solidFill>
                  <a:schemeClr val="bg1">
                    <a:lumMod val="75000"/>
                  </a:schemeClr>
                </a:solidFill>
              </a:defRPr>
            </a:lvl2pPr>
            <a:lvl3pPr>
              <a:lnSpc>
                <a:spcPct val="100000"/>
              </a:lnSpc>
              <a:spcBef>
                <a:spcPts val="600"/>
              </a:spcBef>
              <a:spcAft>
                <a:spcPts val="0"/>
              </a:spcAft>
              <a:defRPr sz="1200">
                <a:solidFill>
                  <a:schemeClr val="bg1">
                    <a:lumMod val="75000"/>
                  </a:schemeClr>
                </a:solidFill>
              </a:defRPr>
            </a:lvl3pPr>
            <a:lvl4pPr>
              <a:lnSpc>
                <a:spcPct val="100000"/>
              </a:lnSpc>
              <a:spcBef>
                <a:spcPts val="600"/>
              </a:spcBef>
              <a:spcAft>
                <a:spcPts val="0"/>
              </a:spcAft>
              <a:defRPr sz="1200">
                <a:solidFill>
                  <a:schemeClr val="bg1">
                    <a:lumMod val="75000"/>
                  </a:schemeClr>
                </a:solidFill>
              </a:defRPr>
            </a:lvl4pPr>
            <a:lvl5pPr>
              <a:lnSpc>
                <a:spcPct val="100000"/>
              </a:lnSpc>
              <a:spcBef>
                <a:spcPts val="600"/>
              </a:spcBef>
              <a:spcAft>
                <a:spcPts val="0"/>
              </a:spcAft>
              <a:defRPr sz="1200">
                <a:solidFill>
                  <a:schemeClr val="bg1">
                    <a:lumMod val="75000"/>
                  </a:schemeClr>
                </a:solidFill>
              </a:defRPr>
            </a:lvl5pPr>
          </a:lstStyle>
          <a:p>
            <a:pPr lvl="0"/>
            <a:r>
              <a:rPr lang="en-US" dirty="0" smtClean="0"/>
              <a:t>Click to edit Master text styles</a:t>
            </a:r>
          </a:p>
          <a:p>
            <a:pPr lvl="1"/>
            <a:r>
              <a:rPr lang="en-US" dirty="0" smtClean="0"/>
              <a:t>Second level</a:t>
            </a:r>
            <a:endParaRPr lang="en-US" dirty="0"/>
          </a:p>
        </p:txBody>
      </p:sp>
      <p:sp>
        <p:nvSpPr>
          <p:cNvPr id="313" name="Text Placeholder 8"/>
          <p:cNvSpPr>
            <a:spLocks noGrp="1"/>
          </p:cNvSpPr>
          <p:nvPr>
            <p:ph type="body" sz="quarter" idx="19"/>
          </p:nvPr>
        </p:nvSpPr>
        <p:spPr>
          <a:xfrm>
            <a:off x="3821530" y="2762473"/>
            <a:ext cx="1524000" cy="952277"/>
          </a:xfrm>
        </p:spPr>
        <p:txBody>
          <a:bodyPr>
            <a:noAutofit/>
          </a:bodyPr>
          <a:lstStyle>
            <a:lvl1pPr>
              <a:lnSpc>
                <a:spcPct val="95000"/>
              </a:lnSpc>
              <a:spcBef>
                <a:spcPts val="600"/>
              </a:spcBef>
              <a:spcAft>
                <a:spcPts val="0"/>
              </a:spcAft>
              <a:defRPr sz="1800" i="0">
                <a:solidFill>
                  <a:schemeClr val="accent2"/>
                </a:solidFill>
                <a:latin typeface="+mj-lt"/>
              </a:defRPr>
            </a:lvl1pPr>
            <a:lvl2pPr>
              <a:lnSpc>
                <a:spcPct val="85000"/>
              </a:lnSpc>
              <a:spcBef>
                <a:spcPts val="600"/>
              </a:spcBef>
              <a:spcAft>
                <a:spcPts val="0"/>
              </a:spcAft>
              <a:defRPr sz="1200">
                <a:solidFill>
                  <a:schemeClr val="bg1">
                    <a:lumMod val="75000"/>
                  </a:schemeClr>
                </a:solidFill>
              </a:defRPr>
            </a:lvl2pPr>
            <a:lvl3pPr>
              <a:lnSpc>
                <a:spcPct val="100000"/>
              </a:lnSpc>
              <a:spcBef>
                <a:spcPts val="600"/>
              </a:spcBef>
              <a:spcAft>
                <a:spcPts val="0"/>
              </a:spcAft>
              <a:defRPr sz="1200">
                <a:solidFill>
                  <a:schemeClr val="bg1">
                    <a:lumMod val="75000"/>
                  </a:schemeClr>
                </a:solidFill>
              </a:defRPr>
            </a:lvl3pPr>
            <a:lvl4pPr>
              <a:lnSpc>
                <a:spcPct val="100000"/>
              </a:lnSpc>
              <a:spcBef>
                <a:spcPts val="600"/>
              </a:spcBef>
              <a:spcAft>
                <a:spcPts val="0"/>
              </a:spcAft>
              <a:defRPr sz="1200">
                <a:solidFill>
                  <a:schemeClr val="bg1">
                    <a:lumMod val="75000"/>
                  </a:schemeClr>
                </a:solidFill>
              </a:defRPr>
            </a:lvl4pPr>
            <a:lvl5pPr>
              <a:lnSpc>
                <a:spcPct val="100000"/>
              </a:lnSpc>
              <a:spcBef>
                <a:spcPts val="600"/>
              </a:spcBef>
              <a:spcAft>
                <a:spcPts val="0"/>
              </a:spcAft>
              <a:defRPr sz="1200">
                <a:solidFill>
                  <a:schemeClr val="bg1">
                    <a:lumMod val="75000"/>
                  </a:schemeClr>
                </a:solidFill>
              </a:defRPr>
            </a:lvl5pPr>
          </a:lstStyle>
          <a:p>
            <a:pPr lvl="0"/>
            <a:r>
              <a:rPr lang="en-US" dirty="0" smtClean="0"/>
              <a:t>Click to edit Master text styles</a:t>
            </a:r>
          </a:p>
          <a:p>
            <a:pPr lvl="1"/>
            <a:r>
              <a:rPr lang="en-US" dirty="0" smtClean="0"/>
              <a:t>Second level</a:t>
            </a:r>
            <a:endParaRPr lang="en-US" dirty="0"/>
          </a:p>
        </p:txBody>
      </p:sp>
      <p:sp>
        <p:nvSpPr>
          <p:cNvPr id="314" name="Text Placeholder 8"/>
          <p:cNvSpPr>
            <a:spLocks noGrp="1"/>
          </p:cNvSpPr>
          <p:nvPr>
            <p:ph type="body" sz="quarter" idx="20"/>
          </p:nvPr>
        </p:nvSpPr>
        <p:spPr>
          <a:xfrm>
            <a:off x="5484602" y="2762473"/>
            <a:ext cx="1524000" cy="952277"/>
          </a:xfrm>
        </p:spPr>
        <p:txBody>
          <a:bodyPr>
            <a:noAutofit/>
          </a:bodyPr>
          <a:lstStyle>
            <a:lvl1pPr>
              <a:lnSpc>
                <a:spcPct val="95000"/>
              </a:lnSpc>
              <a:spcBef>
                <a:spcPts val="600"/>
              </a:spcBef>
              <a:spcAft>
                <a:spcPts val="0"/>
              </a:spcAft>
              <a:defRPr sz="1800" i="0">
                <a:solidFill>
                  <a:schemeClr val="accent3"/>
                </a:solidFill>
                <a:latin typeface="+mj-lt"/>
              </a:defRPr>
            </a:lvl1pPr>
            <a:lvl2pPr>
              <a:lnSpc>
                <a:spcPct val="85000"/>
              </a:lnSpc>
              <a:spcBef>
                <a:spcPts val="600"/>
              </a:spcBef>
              <a:spcAft>
                <a:spcPts val="0"/>
              </a:spcAft>
              <a:defRPr sz="1200">
                <a:solidFill>
                  <a:schemeClr val="bg1">
                    <a:lumMod val="75000"/>
                  </a:schemeClr>
                </a:solidFill>
              </a:defRPr>
            </a:lvl2pPr>
            <a:lvl3pPr>
              <a:lnSpc>
                <a:spcPct val="100000"/>
              </a:lnSpc>
              <a:spcBef>
                <a:spcPts val="600"/>
              </a:spcBef>
              <a:spcAft>
                <a:spcPts val="0"/>
              </a:spcAft>
              <a:defRPr sz="1200">
                <a:solidFill>
                  <a:schemeClr val="bg1">
                    <a:lumMod val="75000"/>
                  </a:schemeClr>
                </a:solidFill>
              </a:defRPr>
            </a:lvl3pPr>
            <a:lvl4pPr>
              <a:lnSpc>
                <a:spcPct val="100000"/>
              </a:lnSpc>
              <a:spcBef>
                <a:spcPts val="600"/>
              </a:spcBef>
              <a:spcAft>
                <a:spcPts val="0"/>
              </a:spcAft>
              <a:defRPr sz="1200">
                <a:solidFill>
                  <a:schemeClr val="bg1">
                    <a:lumMod val="75000"/>
                  </a:schemeClr>
                </a:solidFill>
              </a:defRPr>
            </a:lvl4pPr>
            <a:lvl5pPr>
              <a:lnSpc>
                <a:spcPct val="100000"/>
              </a:lnSpc>
              <a:spcBef>
                <a:spcPts val="600"/>
              </a:spcBef>
              <a:spcAft>
                <a:spcPts val="0"/>
              </a:spcAft>
              <a:defRPr sz="1200">
                <a:solidFill>
                  <a:schemeClr val="bg1">
                    <a:lumMod val="75000"/>
                  </a:schemeClr>
                </a:solidFill>
              </a:defRPr>
            </a:lvl5pPr>
          </a:lstStyle>
          <a:p>
            <a:pPr lvl="0"/>
            <a:r>
              <a:rPr lang="en-US" dirty="0" smtClean="0"/>
              <a:t>Click to edit Master text styles</a:t>
            </a:r>
          </a:p>
          <a:p>
            <a:pPr lvl="1"/>
            <a:r>
              <a:rPr lang="en-US" dirty="0" smtClean="0"/>
              <a:t>Second level</a:t>
            </a:r>
            <a:endParaRPr lang="en-US" dirty="0"/>
          </a:p>
        </p:txBody>
      </p:sp>
      <p:sp>
        <p:nvSpPr>
          <p:cNvPr id="315" name="Text Placeholder 8"/>
          <p:cNvSpPr>
            <a:spLocks noGrp="1"/>
          </p:cNvSpPr>
          <p:nvPr>
            <p:ph type="body" sz="quarter" idx="21"/>
          </p:nvPr>
        </p:nvSpPr>
        <p:spPr>
          <a:xfrm>
            <a:off x="7160419" y="2762473"/>
            <a:ext cx="1524000" cy="952277"/>
          </a:xfrm>
        </p:spPr>
        <p:txBody>
          <a:bodyPr>
            <a:noAutofit/>
          </a:bodyPr>
          <a:lstStyle>
            <a:lvl1pPr>
              <a:lnSpc>
                <a:spcPct val="95000"/>
              </a:lnSpc>
              <a:spcBef>
                <a:spcPts val="600"/>
              </a:spcBef>
              <a:spcAft>
                <a:spcPts val="0"/>
              </a:spcAft>
              <a:defRPr sz="1800" i="0">
                <a:solidFill>
                  <a:schemeClr val="accent1"/>
                </a:solidFill>
                <a:latin typeface="+mj-lt"/>
              </a:defRPr>
            </a:lvl1pPr>
            <a:lvl2pPr>
              <a:lnSpc>
                <a:spcPct val="85000"/>
              </a:lnSpc>
              <a:spcBef>
                <a:spcPts val="600"/>
              </a:spcBef>
              <a:spcAft>
                <a:spcPts val="0"/>
              </a:spcAft>
              <a:defRPr sz="1200">
                <a:solidFill>
                  <a:schemeClr val="bg1">
                    <a:lumMod val="75000"/>
                  </a:schemeClr>
                </a:solidFill>
              </a:defRPr>
            </a:lvl2pPr>
            <a:lvl3pPr>
              <a:lnSpc>
                <a:spcPct val="100000"/>
              </a:lnSpc>
              <a:spcBef>
                <a:spcPts val="600"/>
              </a:spcBef>
              <a:spcAft>
                <a:spcPts val="0"/>
              </a:spcAft>
              <a:defRPr sz="1200">
                <a:solidFill>
                  <a:schemeClr val="bg1">
                    <a:lumMod val="75000"/>
                  </a:schemeClr>
                </a:solidFill>
              </a:defRPr>
            </a:lvl3pPr>
            <a:lvl4pPr>
              <a:lnSpc>
                <a:spcPct val="100000"/>
              </a:lnSpc>
              <a:spcBef>
                <a:spcPts val="600"/>
              </a:spcBef>
              <a:spcAft>
                <a:spcPts val="0"/>
              </a:spcAft>
              <a:defRPr sz="1200">
                <a:solidFill>
                  <a:schemeClr val="bg1">
                    <a:lumMod val="75000"/>
                  </a:schemeClr>
                </a:solidFill>
              </a:defRPr>
            </a:lvl4pPr>
            <a:lvl5pPr>
              <a:lnSpc>
                <a:spcPct val="100000"/>
              </a:lnSpc>
              <a:spcBef>
                <a:spcPts val="600"/>
              </a:spcBef>
              <a:spcAft>
                <a:spcPts val="0"/>
              </a:spcAft>
              <a:defRPr sz="1200">
                <a:solidFill>
                  <a:schemeClr val="bg1">
                    <a:lumMod val="75000"/>
                  </a:schemeClr>
                </a:solidFill>
              </a:defRPr>
            </a:lvl5pPr>
          </a:lstStyle>
          <a:p>
            <a:pPr lvl="0"/>
            <a:r>
              <a:rPr lang="en-US" dirty="0" smtClean="0"/>
              <a:t>Click to edit Master text styles</a:t>
            </a:r>
          </a:p>
          <a:p>
            <a:pPr lvl="1"/>
            <a:r>
              <a:rPr lang="en-US" dirty="0" smtClean="0"/>
              <a:t>Second level</a:t>
            </a:r>
            <a:endParaRPr lang="en-US" dirty="0"/>
          </a:p>
        </p:txBody>
      </p:sp>
      <p:sp>
        <p:nvSpPr>
          <p:cNvPr id="317" name="Text Placeholder 2"/>
          <p:cNvSpPr>
            <a:spLocks noGrp="1"/>
          </p:cNvSpPr>
          <p:nvPr>
            <p:ph type="body" idx="22" hasCustomPrompt="1"/>
          </p:nvPr>
        </p:nvSpPr>
        <p:spPr>
          <a:xfrm>
            <a:off x="2135398" y="1815189"/>
            <a:ext cx="1522202" cy="794660"/>
          </a:xfrm>
        </p:spPr>
        <p:txBody>
          <a:bodyPr anchor="b">
            <a:noAutofit/>
          </a:bodyPr>
          <a:lstStyle>
            <a:lvl1pPr marL="0" indent="0">
              <a:lnSpc>
                <a:spcPct val="95000"/>
              </a:lnSpc>
              <a:spcBef>
                <a:spcPts val="0"/>
              </a:spcBef>
              <a:spcAft>
                <a:spcPts val="0"/>
              </a:spcAft>
              <a:buNone/>
              <a:defRPr sz="5400" b="1" i="0" spc="-300">
                <a:solidFill>
                  <a:schemeClr val="accent4"/>
                </a:solidFill>
                <a:latin typeface="Arial Narrow" panose="020B0606020202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a:t>
            </a:r>
          </a:p>
        </p:txBody>
      </p:sp>
      <p:sp>
        <p:nvSpPr>
          <p:cNvPr id="318" name="Text Placeholder 2"/>
          <p:cNvSpPr>
            <a:spLocks noGrp="1"/>
          </p:cNvSpPr>
          <p:nvPr>
            <p:ph type="body" idx="23" hasCustomPrompt="1"/>
          </p:nvPr>
        </p:nvSpPr>
        <p:spPr>
          <a:xfrm>
            <a:off x="3810000" y="1815189"/>
            <a:ext cx="1522202" cy="794660"/>
          </a:xfrm>
        </p:spPr>
        <p:txBody>
          <a:bodyPr anchor="b">
            <a:noAutofit/>
          </a:bodyPr>
          <a:lstStyle>
            <a:lvl1pPr marL="0" indent="0">
              <a:lnSpc>
                <a:spcPct val="95000"/>
              </a:lnSpc>
              <a:spcBef>
                <a:spcPts val="0"/>
              </a:spcBef>
              <a:spcAft>
                <a:spcPts val="0"/>
              </a:spcAft>
              <a:buNone/>
              <a:defRPr sz="5400" b="1" i="0" spc="-300">
                <a:solidFill>
                  <a:schemeClr val="accent2"/>
                </a:solidFill>
                <a:latin typeface="Arial Narrow" panose="020B0606020202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a:t>
            </a:r>
          </a:p>
        </p:txBody>
      </p:sp>
      <p:sp>
        <p:nvSpPr>
          <p:cNvPr id="319" name="Text Placeholder 2"/>
          <p:cNvSpPr>
            <a:spLocks noGrp="1"/>
          </p:cNvSpPr>
          <p:nvPr>
            <p:ph type="body" idx="24" hasCustomPrompt="1"/>
          </p:nvPr>
        </p:nvSpPr>
        <p:spPr>
          <a:xfrm>
            <a:off x="5486400" y="1815189"/>
            <a:ext cx="1522202" cy="794660"/>
          </a:xfrm>
        </p:spPr>
        <p:txBody>
          <a:bodyPr anchor="b">
            <a:noAutofit/>
          </a:bodyPr>
          <a:lstStyle>
            <a:lvl1pPr marL="0" indent="0">
              <a:lnSpc>
                <a:spcPct val="95000"/>
              </a:lnSpc>
              <a:spcBef>
                <a:spcPts val="0"/>
              </a:spcBef>
              <a:spcAft>
                <a:spcPts val="0"/>
              </a:spcAft>
              <a:buNone/>
              <a:defRPr sz="5400" b="1" i="0" spc="-300">
                <a:solidFill>
                  <a:schemeClr val="accent3"/>
                </a:solidFill>
                <a:latin typeface="Arial Narrow" panose="020B0606020202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a:t>
            </a:r>
          </a:p>
        </p:txBody>
      </p:sp>
      <p:sp>
        <p:nvSpPr>
          <p:cNvPr id="320" name="Text Placeholder 2"/>
          <p:cNvSpPr>
            <a:spLocks noGrp="1"/>
          </p:cNvSpPr>
          <p:nvPr>
            <p:ph type="body" idx="25" hasCustomPrompt="1"/>
          </p:nvPr>
        </p:nvSpPr>
        <p:spPr>
          <a:xfrm>
            <a:off x="7168662" y="1815189"/>
            <a:ext cx="1522202" cy="794660"/>
          </a:xfrm>
        </p:spPr>
        <p:txBody>
          <a:bodyPr anchor="b">
            <a:noAutofit/>
          </a:bodyPr>
          <a:lstStyle>
            <a:lvl1pPr marL="0" indent="0">
              <a:lnSpc>
                <a:spcPct val="95000"/>
              </a:lnSpc>
              <a:spcBef>
                <a:spcPts val="0"/>
              </a:spcBef>
              <a:spcAft>
                <a:spcPts val="0"/>
              </a:spcAft>
              <a:buNone/>
              <a:defRPr sz="5400" b="1" i="0" spc="-300">
                <a:solidFill>
                  <a:schemeClr val="accent1"/>
                </a:solidFill>
                <a:latin typeface="Arial Narrow" panose="020B0606020202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a:t>
            </a:r>
          </a:p>
        </p:txBody>
      </p:sp>
      <p:sp>
        <p:nvSpPr>
          <p:cNvPr id="321" name="Text Placeholder 2"/>
          <p:cNvSpPr>
            <a:spLocks noGrp="1"/>
          </p:cNvSpPr>
          <p:nvPr>
            <p:ph type="body" idx="26"/>
          </p:nvPr>
        </p:nvSpPr>
        <p:spPr>
          <a:xfrm>
            <a:off x="457731" y="1815188"/>
            <a:ext cx="1522202" cy="708655"/>
          </a:xfrm>
        </p:spPr>
        <p:txBody>
          <a:bodyPr anchor="b">
            <a:noAutofit/>
          </a:bodyPr>
          <a:lstStyle>
            <a:lvl1pPr marL="0" indent="0">
              <a:lnSpc>
                <a:spcPct val="95000"/>
              </a:lnSpc>
              <a:spcBef>
                <a:spcPts val="0"/>
              </a:spcBef>
              <a:spcAft>
                <a:spcPts val="0"/>
              </a:spcAft>
              <a:buNone/>
              <a:defRPr sz="2400" b="1" i="0">
                <a:solidFill>
                  <a:schemeClr val="tx2"/>
                </a:solidFill>
                <a:latin typeface="Arial Narrow" panose="020B0606020202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a:t>
            </a:r>
          </a:p>
        </p:txBody>
      </p:sp>
    </p:spTree>
    <p:extLst>
      <p:ext uri="{BB962C8B-B14F-4D97-AF65-F5344CB8AC3E}">
        <p14:creationId xmlns:p14="http://schemas.microsoft.com/office/powerpoint/2010/main" val="209141751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58" name="Group 157"/>
          <p:cNvGrpSpPr/>
          <p:nvPr userDrawn="1"/>
        </p:nvGrpSpPr>
        <p:grpSpPr>
          <a:xfrm>
            <a:off x="-151325" y="-141165"/>
            <a:ext cx="9439923" cy="7136527"/>
            <a:chOff x="-151325" y="-141165"/>
            <a:chExt cx="9439923" cy="7136527"/>
          </a:xfrm>
        </p:grpSpPr>
        <p:grpSp>
          <p:nvGrpSpPr>
            <p:cNvPr id="159" name="Group 158"/>
            <p:cNvGrpSpPr/>
            <p:nvPr userDrawn="1"/>
          </p:nvGrpSpPr>
          <p:grpSpPr>
            <a:xfrm>
              <a:off x="457731" y="6873247"/>
              <a:ext cx="8226688" cy="122115"/>
              <a:chOff x="457731" y="6582508"/>
              <a:chExt cx="8226688" cy="486507"/>
            </a:xfrm>
          </p:grpSpPr>
          <p:cxnSp>
            <p:nvCxnSpPr>
              <p:cNvPr id="268" name="Straight Connector 267"/>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0" name="Group 269"/>
              <p:cNvGrpSpPr/>
              <p:nvPr userDrawn="1"/>
            </p:nvGrpSpPr>
            <p:grpSpPr>
              <a:xfrm>
                <a:off x="7986158" y="6582508"/>
                <a:ext cx="152400" cy="486507"/>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1" name="Group 270"/>
              <p:cNvGrpSpPr/>
              <p:nvPr userDrawn="1"/>
            </p:nvGrpSpPr>
            <p:grpSpPr>
              <a:xfrm>
                <a:off x="7287901" y="6582508"/>
                <a:ext cx="152400" cy="486507"/>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2" name="Group 271"/>
              <p:cNvGrpSpPr/>
              <p:nvPr userDrawn="1"/>
            </p:nvGrpSpPr>
            <p:grpSpPr>
              <a:xfrm>
                <a:off x="6589644" y="6582508"/>
                <a:ext cx="152400" cy="486507"/>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3" name="Group 272"/>
              <p:cNvGrpSpPr/>
              <p:nvPr userDrawn="1"/>
            </p:nvGrpSpPr>
            <p:grpSpPr>
              <a:xfrm>
                <a:off x="5891387" y="6582508"/>
                <a:ext cx="152400" cy="486507"/>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4" name="Group 273"/>
              <p:cNvGrpSpPr/>
              <p:nvPr userDrawn="1"/>
            </p:nvGrpSpPr>
            <p:grpSpPr>
              <a:xfrm>
                <a:off x="5193130" y="6582508"/>
                <a:ext cx="152400" cy="486507"/>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5" name="Group 274"/>
              <p:cNvGrpSpPr/>
              <p:nvPr userDrawn="1"/>
            </p:nvGrpSpPr>
            <p:grpSpPr>
              <a:xfrm>
                <a:off x="4494873" y="6582508"/>
                <a:ext cx="152400" cy="486507"/>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6" name="Group 275"/>
              <p:cNvGrpSpPr/>
              <p:nvPr userDrawn="1"/>
            </p:nvGrpSpPr>
            <p:grpSpPr>
              <a:xfrm>
                <a:off x="3796616" y="6582508"/>
                <a:ext cx="152400" cy="486507"/>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7" name="Group 276"/>
              <p:cNvGrpSpPr/>
              <p:nvPr userDrawn="1"/>
            </p:nvGrpSpPr>
            <p:grpSpPr>
              <a:xfrm>
                <a:off x="3098359" y="6582508"/>
                <a:ext cx="152400" cy="486507"/>
                <a:chOff x="7983415" y="6582508"/>
                <a:chExt cx="152400" cy="486507"/>
              </a:xfrm>
            </p:grpSpPr>
            <p:cxnSp>
              <p:nvCxnSpPr>
                <p:cNvPr id="287" name="Straight Connector 28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8" name="Straight Connector 28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8" name="Group 277"/>
              <p:cNvGrpSpPr/>
              <p:nvPr userDrawn="1"/>
            </p:nvGrpSpPr>
            <p:grpSpPr>
              <a:xfrm>
                <a:off x="2400102" y="6582508"/>
                <a:ext cx="152400" cy="486507"/>
                <a:chOff x="7983415" y="6582508"/>
                <a:chExt cx="152400" cy="486507"/>
              </a:xfrm>
            </p:grpSpPr>
            <p:cxnSp>
              <p:nvCxnSpPr>
                <p:cNvPr id="285" name="Straight Connector 28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6" name="Straight Connector 28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1701845" y="6582508"/>
                <a:ext cx="152400" cy="486507"/>
                <a:chOff x="7983415" y="6582508"/>
                <a:chExt cx="152400" cy="486507"/>
              </a:xfrm>
            </p:grpSpPr>
            <p:cxnSp>
              <p:nvCxnSpPr>
                <p:cNvPr id="283" name="Straight Connector 28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4" name="Straight Connector 28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1003588" y="6582508"/>
                <a:ext cx="152400" cy="486507"/>
                <a:chOff x="7983415" y="6582508"/>
                <a:chExt cx="152400" cy="486507"/>
              </a:xfrm>
            </p:grpSpPr>
            <p:cxnSp>
              <p:nvCxnSpPr>
                <p:cNvPr id="281" name="Straight Connector 28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2" name="Straight Connector 28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60" name="Group 159"/>
            <p:cNvGrpSpPr/>
            <p:nvPr userDrawn="1"/>
          </p:nvGrpSpPr>
          <p:grpSpPr>
            <a:xfrm>
              <a:off x="-151325" y="454007"/>
              <a:ext cx="122115" cy="5945205"/>
              <a:chOff x="-238875" y="454007"/>
              <a:chExt cx="122115" cy="5945205"/>
            </a:xfrm>
          </p:grpSpPr>
          <p:cxnSp>
            <p:nvCxnSpPr>
              <p:cNvPr id="233" name="Straight Connector 232"/>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34" name="Group 233"/>
              <p:cNvGrpSpPr/>
              <p:nvPr userDrawn="1"/>
            </p:nvGrpSpPr>
            <p:grpSpPr>
              <a:xfrm rot="5400000">
                <a:off x="-254017" y="5940709"/>
                <a:ext cx="152400" cy="122115"/>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5" name="Group 234"/>
              <p:cNvGrpSpPr/>
              <p:nvPr userDrawn="1"/>
            </p:nvGrpSpPr>
            <p:grpSpPr>
              <a:xfrm rot="5400000">
                <a:off x="-254017" y="5467067"/>
                <a:ext cx="152400" cy="122115"/>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6" name="Group 235"/>
              <p:cNvGrpSpPr/>
              <p:nvPr userDrawn="1"/>
            </p:nvGrpSpPr>
            <p:grpSpPr>
              <a:xfrm rot="5400000">
                <a:off x="-254017" y="4993425"/>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7" name="Group 236"/>
              <p:cNvGrpSpPr/>
              <p:nvPr userDrawn="1"/>
            </p:nvGrpSpPr>
            <p:grpSpPr>
              <a:xfrm rot="5400000">
                <a:off x="-254017" y="4519783"/>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8" name="Group 237"/>
              <p:cNvGrpSpPr/>
              <p:nvPr userDrawn="1"/>
            </p:nvGrpSpPr>
            <p:grpSpPr>
              <a:xfrm rot="5400000">
                <a:off x="-254017" y="4046141"/>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9" name="Group 238"/>
              <p:cNvGrpSpPr/>
              <p:nvPr userDrawn="1"/>
            </p:nvGrpSpPr>
            <p:grpSpPr>
              <a:xfrm rot="5400000">
                <a:off x="-254017" y="3572499"/>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0" name="Group 239"/>
              <p:cNvGrpSpPr/>
              <p:nvPr userDrawn="1"/>
            </p:nvGrpSpPr>
            <p:grpSpPr>
              <a:xfrm rot="5400000">
                <a:off x="-254017" y="3098857"/>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1" name="Group 240"/>
              <p:cNvGrpSpPr/>
              <p:nvPr userDrawn="1"/>
            </p:nvGrpSpPr>
            <p:grpSpPr>
              <a:xfrm rot="5400000">
                <a:off x="-254017" y="2625215"/>
                <a:ext cx="152400" cy="122115"/>
                <a:chOff x="7983415" y="6582508"/>
                <a:chExt cx="152400" cy="486507"/>
              </a:xfrm>
            </p:grpSpPr>
            <p:cxnSp>
              <p:nvCxnSpPr>
                <p:cNvPr id="252" name="Straight Connector 25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2" name="Group 241"/>
              <p:cNvGrpSpPr/>
              <p:nvPr userDrawn="1"/>
            </p:nvGrpSpPr>
            <p:grpSpPr>
              <a:xfrm rot="5400000">
                <a:off x="-254017" y="2151573"/>
                <a:ext cx="152400" cy="122115"/>
                <a:chOff x="7983415" y="6582508"/>
                <a:chExt cx="152400" cy="486507"/>
              </a:xfrm>
            </p:grpSpPr>
            <p:cxnSp>
              <p:nvCxnSpPr>
                <p:cNvPr id="250" name="Straight Connector 24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254017" y="1677931"/>
                <a:ext cx="152400" cy="122115"/>
                <a:chOff x="7983415" y="6582508"/>
                <a:chExt cx="152400" cy="486507"/>
              </a:xfrm>
            </p:grpSpPr>
            <p:cxnSp>
              <p:nvCxnSpPr>
                <p:cNvPr id="248" name="Straight Connector 24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254017" y="997340"/>
                <a:ext cx="152400" cy="122115"/>
                <a:chOff x="7983415" y="6582508"/>
                <a:chExt cx="152400" cy="486507"/>
              </a:xfrm>
            </p:grpSpPr>
            <p:cxnSp>
              <p:nvCxnSpPr>
                <p:cNvPr id="246" name="Straight Connector 24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5" name="Straight Connector 244"/>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1" name="Group 160"/>
            <p:cNvGrpSpPr/>
            <p:nvPr userDrawn="1"/>
          </p:nvGrpSpPr>
          <p:grpSpPr>
            <a:xfrm>
              <a:off x="9166483" y="454007"/>
              <a:ext cx="122115" cy="5945205"/>
              <a:chOff x="-238875" y="454007"/>
              <a:chExt cx="122115" cy="5945205"/>
            </a:xfrm>
          </p:grpSpPr>
          <p:cxnSp>
            <p:nvCxnSpPr>
              <p:cNvPr id="198" name="Straight Connector 197"/>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99" name="Group 198"/>
              <p:cNvGrpSpPr/>
              <p:nvPr userDrawn="1"/>
            </p:nvGrpSpPr>
            <p:grpSpPr>
              <a:xfrm rot="5400000">
                <a:off x="-254017" y="5940709"/>
                <a:ext cx="152400" cy="122115"/>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0" name="Group 199"/>
              <p:cNvGrpSpPr/>
              <p:nvPr userDrawn="1"/>
            </p:nvGrpSpPr>
            <p:grpSpPr>
              <a:xfrm rot="5400000">
                <a:off x="-254017" y="5467067"/>
                <a:ext cx="152400" cy="122115"/>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1" name="Group 200"/>
              <p:cNvGrpSpPr/>
              <p:nvPr userDrawn="1"/>
            </p:nvGrpSpPr>
            <p:grpSpPr>
              <a:xfrm rot="5400000">
                <a:off x="-254017" y="4993425"/>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2" name="Group 201"/>
              <p:cNvGrpSpPr/>
              <p:nvPr userDrawn="1"/>
            </p:nvGrpSpPr>
            <p:grpSpPr>
              <a:xfrm rot="5400000">
                <a:off x="-254017" y="4519783"/>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3" name="Group 202"/>
              <p:cNvGrpSpPr/>
              <p:nvPr userDrawn="1"/>
            </p:nvGrpSpPr>
            <p:grpSpPr>
              <a:xfrm rot="5400000">
                <a:off x="-254017" y="4046141"/>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4" name="Group 203"/>
              <p:cNvGrpSpPr/>
              <p:nvPr userDrawn="1"/>
            </p:nvGrpSpPr>
            <p:grpSpPr>
              <a:xfrm rot="5400000">
                <a:off x="-254017" y="3572499"/>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5" name="Group 204"/>
              <p:cNvGrpSpPr/>
              <p:nvPr userDrawn="1"/>
            </p:nvGrpSpPr>
            <p:grpSpPr>
              <a:xfrm rot="5400000">
                <a:off x="-254017" y="3098857"/>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6" name="Group 205"/>
              <p:cNvGrpSpPr/>
              <p:nvPr userDrawn="1"/>
            </p:nvGrpSpPr>
            <p:grpSpPr>
              <a:xfrm rot="5400000">
                <a:off x="-254017" y="2625215"/>
                <a:ext cx="152400" cy="122115"/>
                <a:chOff x="7983415" y="6582508"/>
                <a:chExt cx="152400" cy="486507"/>
              </a:xfrm>
            </p:grpSpPr>
            <p:cxnSp>
              <p:nvCxnSpPr>
                <p:cNvPr id="217" name="Straight Connector 21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7" name="Group 206"/>
              <p:cNvGrpSpPr/>
              <p:nvPr userDrawn="1"/>
            </p:nvGrpSpPr>
            <p:grpSpPr>
              <a:xfrm rot="5400000">
                <a:off x="-254017" y="2151573"/>
                <a:ext cx="152400" cy="122115"/>
                <a:chOff x="7983415" y="6582508"/>
                <a:chExt cx="152400" cy="486507"/>
              </a:xfrm>
            </p:grpSpPr>
            <p:cxnSp>
              <p:nvCxnSpPr>
                <p:cNvPr id="215" name="Straight Connector 21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254017" y="1677931"/>
                <a:ext cx="152400" cy="122115"/>
                <a:chOff x="7983415" y="6582508"/>
                <a:chExt cx="152400" cy="486507"/>
              </a:xfrm>
            </p:grpSpPr>
            <p:cxnSp>
              <p:nvCxnSpPr>
                <p:cNvPr id="213" name="Straight Connector 21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254017" y="997340"/>
                <a:ext cx="152400" cy="122115"/>
                <a:chOff x="7983415" y="6582508"/>
                <a:chExt cx="152400" cy="486507"/>
              </a:xfrm>
            </p:grpSpPr>
            <p:cxnSp>
              <p:nvCxnSpPr>
                <p:cNvPr id="211" name="Straight Connector 21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0" name="Straight Connector 209"/>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2" name="Group 161"/>
            <p:cNvGrpSpPr/>
            <p:nvPr userDrawn="1"/>
          </p:nvGrpSpPr>
          <p:grpSpPr>
            <a:xfrm>
              <a:off x="457731" y="-141165"/>
              <a:ext cx="8226688" cy="122115"/>
              <a:chOff x="457731" y="6582508"/>
              <a:chExt cx="8226688" cy="486507"/>
            </a:xfrm>
          </p:grpSpPr>
          <p:cxnSp>
            <p:nvCxnSpPr>
              <p:cNvPr id="163" name="Straight Connector 162"/>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65" name="Group 164"/>
              <p:cNvGrpSpPr/>
              <p:nvPr userDrawn="1"/>
            </p:nvGrpSpPr>
            <p:grpSpPr>
              <a:xfrm>
                <a:off x="7986158" y="6582508"/>
                <a:ext cx="152400" cy="486507"/>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6" name="Group 165"/>
              <p:cNvGrpSpPr/>
              <p:nvPr userDrawn="1"/>
            </p:nvGrpSpPr>
            <p:grpSpPr>
              <a:xfrm>
                <a:off x="7287901" y="6582508"/>
                <a:ext cx="152400" cy="486507"/>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7" name="Group 166"/>
              <p:cNvGrpSpPr/>
              <p:nvPr userDrawn="1"/>
            </p:nvGrpSpPr>
            <p:grpSpPr>
              <a:xfrm>
                <a:off x="6589644" y="6582508"/>
                <a:ext cx="152400" cy="486507"/>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8" name="Group 167"/>
              <p:cNvGrpSpPr/>
              <p:nvPr userDrawn="1"/>
            </p:nvGrpSpPr>
            <p:grpSpPr>
              <a:xfrm>
                <a:off x="5891387" y="6582508"/>
                <a:ext cx="152400" cy="486507"/>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9" name="Group 168"/>
              <p:cNvGrpSpPr/>
              <p:nvPr userDrawn="1"/>
            </p:nvGrpSpPr>
            <p:grpSpPr>
              <a:xfrm>
                <a:off x="5193130" y="6582508"/>
                <a:ext cx="152400" cy="486507"/>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0" name="Group 169"/>
              <p:cNvGrpSpPr/>
              <p:nvPr userDrawn="1"/>
            </p:nvGrpSpPr>
            <p:grpSpPr>
              <a:xfrm>
                <a:off x="4494873" y="6582508"/>
                <a:ext cx="152400" cy="486507"/>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1" name="Group 170"/>
              <p:cNvGrpSpPr/>
              <p:nvPr userDrawn="1"/>
            </p:nvGrpSpPr>
            <p:grpSpPr>
              <a:xfrm>
                <a:off x="3796616" y="6582508"/>
                <a:ext cx="152400" cy="486507"/>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2" name="Group 171"/>
              <p:cNvGrpSpPr/>
              <p:nvPr userDrawn="1"/>
            </p:nvGrpSpPr>
            <p:grpSpPr>
              <a:xfrm>
                <a:off x="3098359" y="6582508"/>
                <a:ext cx="152400" cy="486507"/>
                <a:chOff x="7983415" y="6582508"/>
                <a:chExt cx="152400" cy="486507"/>
              </a:xfrm>
            </p:grpSpPr>
            <p:cxnSp>
              <p:nvCxnSpPr>
                <p:cNvPr id="182" name="Straight Connector 18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3" name="Group 172"/>
              <p:cNvGrpSpPr/>
              <p:nvPr userDrawn="1"/>
            </p:nvGrpSpPr>
            <p:grpSpPr>
              <a:xfrm>
                <a:off x="2400102" y="6582508"/>
                <a:ext cx="152400" cy="486507"/>
                <a:chOff x="7983415" y="6582508"/>
                <a:chExt cx="152400" cy="486507"/>
              </a:xfrm>
            </p:grpSpPr>
            <p:cxnSp>
              <p:nvCxnSpPr>
                <p:cNvPr id="180" name="Straight Connector 17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1701845" y="6582508"/>
                <a:ext cx="152400" cy="486507"/>
                <a:chOff x="7983415" y="6582508"/>
                <a:chExt cx="152400" cy="486507"/>
              </a:xfrm>
            </p:grpSpPr>
            <p:cxnSp>
              <p:nvCxnSpPr>
                <p:cNvPr id="178" name="Straight Connector 17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1003588" y="6582508"/>
                <a:ext cx="152400" cy="486507"/>
                <a:chOff x="7983415" y="6582508"/>
                <a:chExt cx="152400" cy="486507"/>
              </a:xfrm>
            </p:grpSpPr>
            <p:cxnSp>
              <p:nvCxnSpPr>
                <p:cNvPr id="176" name="Straight Connector 17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1" name="Freeform 7"/>
          <p:cNvSpPr>
            <a:spLocks noChangeAspect="1" noEditPoints="1"/>
          </p:cNvSpPr>
          <p:nvPr userDrawn="1"/>
        </p:nvSpPr>
        <p:spPr bwMode="white">
          <a:xfrm>
            <a:off x="0" y="1"/>
            <a:ext cx="9144000" cy="6857665"/>
          </a:xfrm>
          <a:custGeom>
            <a:avLst/>
            <a:gdLst>
              <a:gd name="T0" fmla="*/ 0 w 6803"/>
              <a:gd name="T1" fmla="*/ 0 h 5102"/>
              <a:gd name="T2" fmla="*/ 0 w 6803"/>
              <a:gd name="T3" fmla="*/ 5102 h 5102"/>
              <a:gd name="T4" fmla="*/ 6803 w 6803"/>
              <a:gd name="T5" fmla="*/ 5102 h 5102"/>
              <a:gd name="T6" fmla="*/ 6803 w 6803"/>
              <a:gd name="T7" fmla="*/ 0 h 5102"/>
              <a:gd name="T8" fmla="*/ 0 w 6803"/>
              <a:gd name="T9" fmla="*/ 0 h 5102"/>
              <a:gd name="T10" fmla="*/ 6751 w 6803"/>
              <a:gd name="T11" fmla="*/ 5048 h 5102"/>
              <a:gd name="T12" fmla="*/ 52 w 6803"/>
              <a:gd name="T13" fmla="*/ 5048 h 5102"/>
              <a:gd name="T14" fmla="*/ 52 w 6803"/>
              <a:gd name="T15" fmla="*/ 54 h 5102"/>
              <a:gd name="T16" fmla="*/ 6751 w 6803"/>
              <a:gd name="T17" fmla="*/ 54 h 5102"/>
              <a:gd name="T18" fmla="*/ 6751 w 6803"/>
              <a:gd name="T19" fmla="*/ 5048 h 5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03" h="5102">
                <a:moveTo>
                  <a:pt x="0" y="0"/>
                </a:moveTo>
                <a:lnTo>
                  <a:pt x="0" y="5102"/>
                </a:lnTo>
                <a:lnTo>
                  <a:pt x="6803" y="5102"/>
                </a:lnTo>
                <a:lnTo>
                  <a:pt x="6803" y="0"/>
                </a:lnTo>
                <a:lnTo>
                  <a:pt x="0" y="0"/>
                </a:lnTo>
                <a:close/>
                <a:moveTo>
                  <a:pt x="6751" y="5048"/>
                </a:moveTo>
                <a:lnTo>
                  <a:pt x="52" y="5048"/>
                </a:lnTo>
                <a:lnTo>
                  <a:pt x="52" y="54"/>
                </a:lnTo>
                <a:lnTo>
                  <a:pt x="6751" y="54"/>
                </a:lnTo>
                <a:lnTo>
                  <a:pt x="6751" y="50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6" name="Content Placeholder 2"/>
          <p:cNvSpPr>
            <a:spLocks noGrp="1"/>
          </p:cNvSpPr>
          <p:nvPr>
            <p:ph idx="12"/>
          </p:nvPr>
        </p:nvSpPr>
        <p:spPr>
          <a:xfrm>
            <a:off x="6043787" y="457200"/>
            <a:ext cx="2640628" cy="5942011"/>
          </a:xfrm>
        </p:spPr>
        <p:txBody>
          <a:bodyPr/>
          <a:lstStyle>
            <a:lvl1pPr>
              <a:lnSpc>
                <a:spcPct val="110000"/>
              </a:lnSpc>
              <a:spcAft>
                <a:spcPts val="600"/>
              </a:spcAft>
              <a:defRPr sz="1300">
                <a:solidFill>
                  <a:schemeClr val="tx1">
                    <a:lumMod val="75000"/>
                    <a:lumOff val="25000"/>
                  </a:schemeClr>
                </a:solidFill>
              </a:defRPr>
            </a:lvl1pPr>
            <a:lvl2pPr marL="174625" indent="-174625">
              <a:spcBef>
                <a:spcPts val="3600"/>
              </a:spcBef>
              <a:spcAft>
                <a:spcPts val="0"/>
              </a:spcAft>
              <a:buFont typeface="Calibri" panose="020F0502020204030204" pitchFamily="34" charset="0"/>
              <a:buChar char="–"/>
              <a:defRPr sz="1600">
                <a:solidFill>
                  <a:schemeClr val="tx1">
                    <a:lumMod val="75000"/>
                    <a:lumOff val="25000"/>
                  </a:schemeClr>
                </a:solidFill>
                <a:latin typeface="+mj-lt"/>
              </a:defRPr>
            </a:lvl2pPr>
            <a:lvl3pPr marL="174625" indent="-174625">
              <a:lnSpc>
                <a:spcPct val="85000"/>
              </a:lnSpc>
              <a:defRPr lang="en-US" sz="1100" kern="1200" dirty="0">
                <a:solidFill>
                  <a:schemeClr val="tx1">
                    <a:lumMod val="75000"/>
                    <a:lumOff val="25000"/>
                  </a:schemeClr>
                </a:solidFill>
                <a:latin typeface="+mj-lt"/>
                <a:ea typeface="+mn-ea"/>
                <a:cs typeface="+mn-cs"/>
              </a:defRPr>
            </a:lvl3pPr>
            <a:lvl4pPr marL="174625" indent="-174625">
              <a:defRPr/>
            </a:lvl4pPr>
            <a:lvl5pPr marL="174625" indent="-174625">
              <a:defRPr/>
            </a:lvl5pPr>
          </a:lstStyle>
          <a:p>
            <a:pPr lvl="0"/>
            <a:r>
              <a:rPr lang="en-US" dirty="0" smtClean="0"/>
              <a:t>Click to edit Master text styles</a:t>
            </a:r>
          </a:p>
          <a:p>
            <a:pPr lvl="1"/>
            <a:r>
              <a:rPr lang="en-US" dirty="0" smtClean="0"/>
              <a:t>Second level</a:t>
            </a:r>
          </a:p>
          <a:p>
            <a:pPr marL="174625" lvl="2" indent="-174625" algn="l" defTabSz="914400" rtl="0" eaLnBrk="1" latinLnBrk="0" hangingPunct="1">
              <a:spcBef>
                <a:spcPts val="600"/>
              </a:spcBef>
              <a:spcAft>
                <a:spcPts val="600"/>
              </a:spcAft>
              <a:buFont typeface="Calibri" panose="020F0502020204030204" pitchFamily="34" charset="0"/>
              <a:buChar char="​"/>
            </a:pPr>
            <a:r>
              <a:rPr lang="en-US" dirty="0" smtClean="0"/>
              <a:t>Third level</a:t>
            </a:r>
          </a:p>
          <a:p>
            <a:pPr marL="174625" lvl="2" indent="-174625" algn="l" defTabSz="914400" rtl="0" eaLnBrk="1" latinLnBrk="0" hangingPunct="1">
              <a:lnSpc>
                <a:spcPct val="120000"/>
              </a:lnSpc>
              <a:spcBef>
                <a:spcPts val="600"/>
              </a:spcBef>
              <a:spcAft>
                <a:spcPts val="600"/>
              </a:spcAft>
              <a:buFont typeface="Calibri" panose="020F0502020204030204" pitchFamily="34" charset="0"/>
              <a:buChar char="​"/>
            </a:pPr>
            <a:r>
              <a:rPr lang="en-US" dirty="0" smtClean="0"/>
              <a:t>Fourth level</a:t>
            </a:r>
          </a:p>
          <a:p>
            <a:pPr marL="174625" lvl="2" indent="-174625" algn="l" defTabSz="914400" rtl="0" eaLnBrk="1" latinLnBrk="0" hangingPunct="1">
              <a:lnSpc>
                <a:spcPct val="120000"/>
              </a:lnSpc>
              <a:spcBef>
                <a:spcPts val="600"/>
              </a:spcBef>
              <a:spcAft>
                <a:spcPts val="600"/>
              </a:spcAft>
              <a:buFont typeface="Calibri" panose="020F0502020204030204" pitchFamily="34" charset="0"/>
              <a:buChar char="​"/>
            </a:pPr>
            <a:r>
              <a:rPr lang="en-US" dirty="0" smtClean="0"/>
              <a:t>Fifth level</a:t>
            </a:r>
            <a:endParaRPr lang="en-US" dirty="0"/>
          </a:p>
        </p:txBody>
      </p:sp>
      <p:sp>
        <p:nvSpPr>
          <p:cNvPr id="157" name="TextBox 156"/>
          <p:cNvSpPr txBox="1"/>
          <p:nvPr userDrawn="1"/>
        </p:nvSpPr>
        <p:spPr>
          <a:xfrm>
            <a:off x="8138559" y="6567050"/>
            <a:ext cx="545862" cy="123111"/>
          </a:xfrm>
          <a:prstGeom prst="rect">
            <a:avLst/>
          </a:prstGeom>
          <a:noFill/>
        </p:spPr>
        <p:txBody>
          <a:bodyPr wrap="square" lIns="0" tIns="0" rIns="0" bIns="0" rtlCol="0">
            <a:spAutoFit/>
          </a:bodyPr>
          <a:lstStyle/>
          <a:p>
            <a:pPr algn="r"/>
            <a:fld id="{567A4CEE-210B-4A43-8E57-98E37E0AC15F}" type="slidenum">
              <a:rPr lang="en-US" sz="800" spc="0" baseline="0" smtClean="0">
                <a:solidFill>
                  <a:schemeClr val="tx1">
                    <a:lumMod val="50000"/>
                    <a:lumOff val="50000"/>
                  </a:schemeClr>
                </a:solidFill>
                <a:latin typeface="+mj-lt"/>
              </a:rPr>
              <a:pPr algn="r"/>
              <a:t>‹#›</a:t>
            </a:fld>
            <a:endParaRPr lang="en-US" sz="800" spc="0" baseline="0" dirty="0">
              <a:solidFill>
                <a:schemeClr val="tx1">
                  <a:lumMod val="50000"/>
                  <a:lumOff val="50000"/>
                </a:schemeClr>
              </a:solidFill>
              <a:latin typeface="+mj-lt"/>
            </a:endParaRPr>
          </a:p>
        </p:txBody>
      </p:sp>
      <p:sp>
        <p:nvSpPr>
          <p:cNvPr id="303" name="Rectangle 302"/>
          <p:cNvSpPr/>
          <p:nvPr userDrawn="1"/>
        </p:nvSpPr>
        <p:spPr>
          <a:xfrm>
            <a:off x="7038578" y="6567049"/>
            <a:ext cx="1099980" cy="123111"/>
          </a:xfrm>
          <a:prstGeom prst="rect">
            <a:avLst/>
          </a:prstGeom>
          <a:noFill/>
        </p:spPr>
        <p:txBody>
          <a:bodyPr wrap="square" lIns="0" tIns="0" rIns="0" bIns="0" rtlCol="0">
            <a:spAutoFit/>
          </a:bodyPr>
          <a:lstStyle/>
          <a:p>
            <a:pPr marL="0" lvl="0" indent="0" algn="r"/>
            <a:r>
              <a:rPr lang="en-US" sz="800" spc="0" baseline="0" dirty="0" smtClean="0">
                <a:solidFill>
                  <a:schemeClr val="tx1">
                    <a:lumMod val="50000"/>
                    <a:lumOff val="50000"/>
                  </a:schemeClr>
                </a:solidFill>
                <a:latin typeface="+mj-lt"/>
              </a:rPr>
              <a:t>© Duarte, Inc. 2014</a:t>
            </a:r>
            <a:endParaRPr lang="en-US" sz="800" spc="0" baseline="0" dirty="0">
              <a:solidFill>
                <a:schemeClr val="tx1">
                  <a:lumMod val="50000"/>
                  <a:lumOff val="50000"/>
                </a:schemeClr>
              </a:solidFill>
              <a:latin typeface="+mj-lt"/>
            </a:endParaRPr>
          </a:p>
        </p:txBody>
      </p:sp>
      <p:sp>
        <p:nvSpPr>
          <p:cNvPr id="310" name="Content Placeholder 2"/>
          <p:cNvSpPr>
            <a:spLocks noGrp="1"/>
          </p:cNvSpPr>
          <p:nvPr>
            <p:ph idx="15"/>
          </p:nvPr>
        </p:nvSpPr>
        <p:spPr>
          <a:xfrm>
            <a:off x="457732" y="457200"/>
            <a:ext cx="2640628" cy="5942011"/>
          </a:xfrm>
        </p:spPr>
        <p:txBody>
          <a:bodyPr/>
          <a:lstStyle>
            <a:lvl1pPr>
              <a:lnSpc>
                <a:spcPct val="110000"/>
              </a:lnSpc>
              <a:spcAft>
                <a:spcPts val="600"/>
              </a:spcAft>
              <a:defRPr sz="1300">
                <a:solidFill>
                  <a:schemeClr val="tx1">
                    <a:lumMod val="75000"/>
                    <a:lumOff val="25000"/>
                  </a:schemeClr>
                </a:solidFill>
              </a:defRPr>
            </a:lvl1pPr>
            <a:lvl2pPr marL="174625" indent="-174625">
              <a:spcBef>
                <a:spcPts val="3600"/>
              </a:spcBef>
              <a:spcAft>
                <a:spcPts val="0"/>
              </a:spcAft>
              <a:buFont typeface="Calibri" panose="020F0502020204030204" pitchFamily="34" charset="0"/>
              <a:buChar char="–"/>
              <a:defRPr sz="1600">
                <a:solidFill>
                  <a:schemeClr val="tx1">
                    <a:lumMod val="75000"/>
                    <a:lumOff val="25000"/>
                  </a:schemeClr>
                </a:solidFill>
                <a:latin typeface="+mj-lt"/>
              </a:defRPr>
            </a:lvl2pPr>
            <a:lvl3pPr marL="174625" indent="-174625">
              <a:lnSpc>
                <a:spcPct val="85000"/>
              </a:lnSpc>
              <a:defRPr lang="en-US" sz="1100" kern="1200" dirty="0">
                <a:solidFill>
                  <a:schemeClr val="tx1">
                    <a:lumMod val="75000"/>
                    <a:lumOff val="25000"/>
                  </a:schemeClr>
                </a:solidFill>
                <a:latin typeface="+mj-lt"/>
                <a:ea typeface="+mn-ea"/>
                <a:cs typeface="+mn-cs"/>
              </a:defRPr>
            </a:lvl3pPr>
            <a:lvl4pPr marL="174625" indent="-174625">
              <a:defRPr/>
            </a:lvl4pPr>
            <a:lvl5pPr marL="174625" indent="-174625">
              <a:defRPr/>
            </a:lvl5pPr>
          </a:lstStyle>
          <a:p>
            <a:pPr lvl="0"/>
            <a:r>
              <a:rPr lang="en-US" dirty="0" smtClean="0"/>
              <a:t>Click to edit Master text styles</a:t>
            </a:r>
          </a:p>
          <a:p>
            <a:pPr lvl="1"/>
            <a:r>
              <a:rPr lang="en-US" dirty="0" smtClean="0"/>
              <a:t>Second level</a:t>
            </a:r>
          </a:p>
          <a:p>
            <a:pPr marL="174625" lvl="2" indent="-174625" algn="l" defTabSz="914400" rtl="0" eaLnBrk="1" latinLnBrk="0" hangingPunct="1">
              <a:spcBef>
                <a:spcPts val="600"/>
              </a:spcBef>
              <a:spcAft>
                <a:spcPts val="600"/>
              </a:spcAft>
              <a:buFont typeface="Calibri" panose="020F0502020204030204" pitchFamily="34" charset="0"/>
              <a:buChar char="​"/>
            </a:pPr>
            <a:r>
              <a:rPr lang="en-US" dirty="0" smtClean="0"/>
              <a:t>Third level</a:t>
            </a:r>
          </a:p>
          <a:p>
            <a:pPr marL="174625" lvl="2" indent="-174625" algn="l" defTabSz="914400" rtl="0" eaLnBrk="1" latinLnBrk="0" hangingPunct="1">
              <a:lnSpc>
                <a:spcPct val="120000"/>
              </a:lnSpc>
              <a:spcBef>
                <a:spcPts val="600"/>
              </a:spcBef>
              <a:spcAft>
                <a:spcPts val="600"/>
              </a:spcAft>
              <a:buFont typeface="Calibri" panose="020F0502020204030204" pitchFamily="34" charset="0"/>
              <a:buChar char="​"/>
            </a:pPr>
            <a:r>
              <a:rPr lang="en-US" dirty="0" smtClean="0"/>
              <a:t>Fourth level</a:t>
            </a:r>
          </a:p>
          <a:p>
            <a:pPr marL="174625" lvl="2" indent="-174625" algn="l" defTabSz="914400" rtl="0" eaLnBrk="1" latinLnBrk="0" hangingPunct="1">
              <a:lnSpc>
                <a:spcPct val="120000"/>
              </a:lnSpc>
              <a:spcBef>
                <a:spcPts val="600"/>
              </a:spcBef>
              <a:spcAft>
                <a:spcPts val="600"/>
              </a:spcAft>
              <a:buFont typeface="Calibri" panose="020F0502020204030204" pitchFamily="34" charset="0"/>
              <a:buChar char="​"/>
            </a:pPr>
            <a:r>
              <a:rPr lang="en-US" dirty="0" smtClean="0"/>
              <a:t>Fifth level</a:t>
            </a:r>
            <a:endParaRPr lang="en-US" dirty="0"/>
          </a:p>
        </p:txBody>
      </p:sp>
      <p:sp>
        <p:nvSpPr>
          <p:cNvPr id="311" name="Content Placeholder 2"/>
          <p:cNvSpPr>
            <a:spLocks noGrp="1"/>
          </p:cNvSpPr>
          <p:nvPr>
            <p:ph idx="14"/>
          </p:nvPr>
        </p:nvSpPr>
        <p:spPr>
          <a:xfrm>
            <a:off x="3256668" y="457200"/>
            <a:ext cx="2640628" cy="5942011"/>
          </a:xfrm>
        </p:spPr>
        <p:txBody>
          <a:bodyPr/>
          <a:lstStyle>
            <a:lvl1pPr>
              <a:lnSpc>
                <a:spcPct val="110000"/>
              </a:lnSpc>
              <a:spcAft>
                <a:spcPts val="600"/>
              </a:spcAft>
              <a:defRPr sz="1300">
                <a:solidFill>
                  <a:schemeClr val="tx1">
                    <a:lumMod val="75000"/>
                    <a:lumOff val="25000"/>
                  </a:schemeClr>
                </a:solidFill>
              </a:defRPr>
            </a:lvl1pPr>
            <a:lvl2pPr marL="174625" indent="-174625">
              <a:spcBef>
                <a:spcPts val="3600"/>
              </a:spcBef>
              <a:spcAft>
                <a:spcPts val="0"/>
              </a:spcAft>
              <a:buFont typeface="Calibri" panose="020F0502020204030204" pitchFamily="34" charset="0"/>
              <a:buChar char="–"/>
              <a:defRPr sz="1600">
                <a:solidFill>
                  <a:schemeClr val="tx1">
                    <a:lumMod val="75000"/>
                    <a:lumOff val="25000"/>
                  </a:schemeClr>
                </a:solidFill>
                <a:latin typeface="+mj-lt"/>
              </a:defRPr>
            </a:lvl2pPr>
            <a:lvl3pPr marL="174625" indent="-174625">
              <a:lnSpc>
                <a:spcPct val="85000"/>
              </a:lnSpc>
              <a:defRPr lang="en-US" sz="1100" kern="1200" dirty="0">
                <a:solidFill>
                  <a:schemeClr val="tx1">
                    <a:lumMod val="75000"/>
                    <a:lumOff val="25000"/>
                  </a:schemeClr>
                </a:solidFill>
                <a:latin typeface="+mj-lt"/>
                <a:ea typeface="+mn-ea"/>
                <a:cs typeface="+mn-cs"/>
              </a:defRPr>
            </a:lvl3pPr>
            <a:lvl4pPr marL="174625" indent="-174625">
              <a:defRPr/>
            </a:lvl4pPr>
            <a:lvl5pPr marL="174625" indent="-174625">
              <a:defRPr/>
            </a:lvl5pPr>
          </a:lstStyle>
          <a:p>
            <a:pPr lvl="0"/>
            <a:r>
              <a:rPr lang="en-US" dirty="0" smtClean="0"/>
              <a:t>Click to edit Master text styles</a:t>
            </a:r>
          </a:p>
          <a:p>
            <a:pPr lvl="1"/>
            <a:r>
              <a:rPr lang="en-US" dirty="0" smtClean="0"/>
              <a:t>Second level</a:t>
            </a:r>
          </a:p>
          <a:p>
            <a:pPr marL="174625" lvl="2" indent="-174625" algn="l" defTabSz="914400" rtl="0" eaLnBrk="1" latinLnBrk="0" hangingPunct="1">
              <a:spcBef>
                <a:spcPts val="600"/>
              </a:spcBef>
              <a:spcAft>
                <a:spcPts val="600"/>
              </a:spcAft>
              <a:buFont typeface="Calibri" panose="020F0502020204030204" pitchFamily="34" charset="0"/>
              <a:buChar char="​"/>
            </a:pPr>
            <a:r>
              <a:rPr lang="en-US" dirty="0" smtClean="0"/>
              <a:t>Third level</a:t>
            </a:r>
          </a:p>
          <a:p>
            <a:pPr marL="174625" lvl="2" indent="-174625" algn="l" defTabSz="914400" rtl="0" eaLnBrk="1" latinLnBrk="0" hangingPunct="1">
              <a:lnSpc>
                <a:spcPct val="120000"/>
              </a:lnSpc>
              <a:spcBef>
                <a:spcPts val="600"/>
              </a:spcBef>
              <a:spcAft>
                <a:spcPts val="600"/>
              </a:spcAft>
              <a:buFont typeface="Calibri" panose="020F0502020204030204" pitchFamily="34" charset="0"/>
              <a:buChar char="​"/>
            </a:pPr>
            <a:r>
              <a:rPr lang="en-US" dirty="0" smtClean="0"/>
              <a:t>Fourth level</a:t>
            </a:r>
          </a:p>
          <a:p>
            <a:pPr marL="174625" lvl="2" indent="-174625" algn="l" defTabSz="914400" rtl="0" eaLnBrk="1" latinLnBrk="0" hangingPunct="1">
              <a:lnSpc>
                <a:spcPct val="120000"/>
              </a:lnSpc>
              <a:spcBef>
                <a:spcPts val="600"/>
              </a:spcBef>
              <a:spcAft>
                <a:spcPts val="600"/>
              </a:spcAft>
              <a:buFont typeface="Calibri" panose="020F0502020204030204" pitchFamily="34" charset="0"/>
              <a:buChar char="​"/>
            </a:pPr>
            <a:r>
              <a:rPr lang="en-US" dirty="0" smtClean="0"/>
              <a:t>Fifth level</a:t>
            </a:r>
            <a:endParaRPr lang="en-US" dirty="0"/>
          </a:p>
        </p:txBody>
      </p:sp>
      <p:sp>
        <p:nvSpPr>
          <p:cNvPr id="155" name="Text Placeholder 6"/>
          <p:cNvSpPr>
            <a:spLocks noGrp="1"/>
          </p:cNvSpPr>
          <p:nvPr>
            <p:ph type="body" sz="quarter" idx="16"/>
          </p:nvPr>
        </p:nvSpPr>
        <p:spPr>
          <a:xfrm>
            <a:off x="458788" y="6399212"/>
            <a:ext cx="5438508" cy="458788"/>
          </a:xfrm>
        </p:spPr>
        <p:txBody>
          <a:bodyPr vert="horz" lIns="0" tIns="0" rIns="0" bIns="0" rtlCol="0" anchor="ctr">
            <a:noAutofit/>
          </a:bodyPr>
          <a:lstStyle>
            <a:lvl1pPr>
              <a:defRPr lang="en-US" sz="800" i="0" kern="1200" dirty="0" smtClean="0">
                <a:solidFill>
                  <a:schemeClr val="tx1">
                    <a:lumMod val="50000"/>
                    <a:lumOff val="50000"/>
                  </a:schemeClr>
                </a:solidFill>
                <a:latin typeface="+mj-lt"/>
                <a:ea typeface="+mn-ea"/>
                <a:cs typeface="+mn-cs"/>
              </a:defRPr>
            </a:lvl1pPr>
          </a:lstStyle>
          <a:p>
            <a:pPr marL="0" lvl="0" indent="0" algn="l" defTabSz="914400" rtl="0" eaLnBrk="1" latinLnBrk="0" hangingPunct="1">
              <a:lnSpc>
                <a:spcPct val="85000"/>
              </a:lnSpc>
              <a:spcBef>
                <a:spcPts val="0"/>
              </a:spcBef>
              <a:spcAft>
                <a:spcPts val="0"/>
              </a:spcAft>
              <a:buFontTx/>
              <a:buNone/>
            </a:pPr>
            <a:r>
              <a:rPr lang="en-US" dirty="0" smtClean="0"/>
              <a:t>Click to edit Master text styles</a:t>
            </a:r>
          </a:p>
        </p:txBody>
      </p:sp>
    </p:spTree>
    <p:extLst>
      <p:ext uri="{BB962C8B-B14F-4D97-AF65-F5344CB8AC3E}">
        <p14:creationId xmlns:p14="http://schemas.microsoft.com/office/powerpoint/2010/main" val="2970895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Divider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731" y="454006"/>
            <a:ext cx="8226689" cy="3255751"/>
          </a:xfrm>
        </p:spPr>
        <p:txBody>
          <a:bodyPr>
            <a:noAutofit/>
          </a:bodyPr>
          <a:lstStyle>
            <a:lvl1pPr>
              <a:lnSpc>
                <a:spcPct val="90000"/>
              </a:lnSpc>
              <a:spcAft>
                <a:spcPts val="600"/>
              </a:spcAft>
              <a:defRPr sz="6600" cap="none" baseline="0">
                <a:solidFill>
                  <a:schemeClr val="bg1"/>
                </a:solidFill>
                <a:latin typeface="+mj-lt"/>
              </a:defRPr>
            </a:lvl1pPr>
          </a:lstStyle>
          <a:p>
            <a:r>
              <a:rPr lang="en-US" dirty="0" smtClean="0"/>
              <a:t>Click to edit Master title style</a:t>
            </a:r>
            <a:endParaRPr lang="en-US" dirty="0"/>
          </a:p>
        </p:txBody>
      </p:sp>
      <p:cxnSp>
        <p:nvCxnSpPr>
          <p:cNvPr id="276" name="Straight Connector 275"/>
          <p:cNvCxnSpPr/>
          <p:nvPr userDrawn="1"/>
        </p:nvCxnSpPr>
        <p:spPr>
          <a:xfrm>
            <a:off x="457731"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a:off x="8684419"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8" name="Group 277"/>
          <p:cNvGrpSpPr/>
          <p:nvPr userDrawn="1"/>
        </p:nvGrpSpPr>
        <p:grpSpPr>
          <a:xfrm>
            <a:off x="7986158" y="6873247"/>
            <a:ext cx="152400" cy="122115"/>
            <a:chOff x="7983415" y="6582508"/>
            <a:chExt cx="152400" cy="486507"/>
          </a:xfrm>
        </p:grpSpPr>
        <p:cxnSp>
          <p:nvCxnSpPr>
            <p:cNvPr id="309" name="Straight Connector 3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7287901" y="6873247"/>
            <a:ext cx="152400" cy="122115"/>
            <a:chOff x="7983415" y="6582508"/>
            <a:chExt cx="152400" cy="486507"/>
          </a:xfrm>
        </p:grpSpPr>
        <p:cxnSp>
          <p:nvCxnSpPr>
            <p:cNvPr id="307" name="Straight Connector 3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6589644" y="6873247"/>
            <a:ext cx="152400" cy="122115"/>
            <a:chOff x="7983415" y="6582508"/>
            <a:chExt cx="152400" cy="486507"/>
          </a:xfrm>
        </p:grpSpPr>
        <p:cxnSp>
          <p:nvCxnSpPr>
            <p:cNvPr id="305" name="Straight Connector 3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5891387" y="6873247"/>
            <a:ext cx="152400" cy="122115"/>
            <a:chOff x="7983415" y="6582508"/>
            <a:chExt cx="152400" cy="486507"/>
          </a:xfrm>
        </p:grpSpPr>
        <p:cxnSp>
          <p:nvCxnSpPr>
            <p:cNvPr id="303" name="Straight Connector 3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5193130" y="6873247"/>
            <a:ext cx="152400" cy="122115"/>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4494873" y="6873247"/>
            <a:ext cx="152400" cy="122115"/>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3796616" y="6873247"/>
            <a:ext cx="152400" cy="122115"/>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3098359" y="6873247"/>
            <a:ext cx="152400" cy="122115"/>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2400102" y="6873247"/>
            <a:ext cx="152400" cy="122115"/>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1701845" y="6873247"/>
            <a:ext cx="152400" cy="122115"/>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1003588" y="6873247"/>
            <a:ext cx="152400" cy="122115"/>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9026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2" name="Group 241"/>
          <p:cNvGrpSpPr/>
          <p:nvPr userDrawn="1"/>
        </p:nvGrpSpPr>
        <p:grpSpPr>
          <a:xfrm rot="5400000">
            <a:off x="-166467" y="5940709"/>
            <a:ext cx="152400" cy="122115"/>
            <a:chOff x="7983415" y="6582508"/>
            <a:chExt cx="152400" cy="486507"/>
          </a:xfrm>
        </p:grpSpPr>
        <p:cxnSp>
          <p:nvCxnSpPr>
            <p:cNvPr id="274" name="Straight Connector 2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166467" y="5467067"/>
            <a:ext cx="152400" cy="122115"/>
            <a:chOff x="7983415" y="6582508"/>
            <a:chExt cx="152400" cy="486507"/>
          </a:xfrm>
        </p:grpSpPr>
        <p:cxnSp>
          <p:nvCxnSpPr>
            <p:cNvPr id="272" name="Straight Connector 2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166467" y="4993425"/>
            <a:ext cx="152400" cy="122115"/>
            <a:chOff x="7983415" y="6582508"/>
            <a:chExt cx="152400" cy="486507"/>
          </a:xfrm>
        </p:grpSpPr>
        <p:cxnSp>
          <p:nvCxnSpPr>
            <p:cNvPr id="270" name="Straight Connector 2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166467" y="4519783"/>
            <a:ext cx="152400" cy="122115"/>
            <a:chOff x="7983415" y="6582508"/>
            <a:chExt cx="152400" cy="486507"/>
          </a:xfrm>
        </p:grpSpPr>
        <p:cxnSp>
          <p:nvCxnSpPr>
            <p:cNvPr id="268" name="Straight Connector 2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166467" y="4046141"/>
            <a:ext cx="152400" cy="122115"/>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166467" y="3572499"/>
            <a:ext cx="152400" cy="122115"/>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166467" y="3098857"/>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166467" y="2625215"/>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166467" y="2151573"/>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166467" y="1677931"/>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166467" y="997340"/>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3" name="Straight Connector 252"/>
          <p:cNvCxnSpPr/>
          <p:nvPr userDrawn="1"/>
        </p:nvCxnSpPr>
        <p:spPr>
          <a:xfrm rot="5400000">
            <a:off x="-9026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rot="5400000">
            <a:off x="9227541"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7" name="Group 206"/>
          <p:cNvGrpSpPr/>
          <p:nvPr userDrawn="1"/>
        </p:nvGrpSpPr>
        <p:grpSpPr>
          <a:xfrm rot="5400000">
            <a:off x="9151341" y="5940709"/>
            <a:ext cx="152400" cy="122115"/>
            <a:chOff x="7983415" y="6582508"/>
            <a:chExt cx="152400" cy="486507"/>
          </a:xfrm>
        </p:grpSpPr>
        <p:cxnSp>
          <p:nvCxnSpPr>
            <p:cNvPr id="239" name="Straight Connector 2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9151341" y="5467067"/>
            <a:ext cx="152400" cy="122115"/>
            <a:chOff x="7983415" y="6582508"/>
            <a:chExt cx="152400" cy="486507"/>
          </a:xfrm>
        </p:grpSpPr>
        <p:cxnSp>
          <p:nvCxnSpPr>
            <p:cNvPr id="237" name="Straight Connector 2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9151341" y="4993425"/>
            <a:ext cx="152400" cy="122115"/>
            <a:chOff x="7983415" y="6582508"/>
            <a:chExt cx="152400" cy="486507"/>
          </a:xfrm>
        </p:grpSpPr>
        <p:cxnSp>
          <p:nvCxnSpPr>
            <p:cNvPr id="235" name="Straight Connector 2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9151341" y="4519783"/>
            <a:ext cx="152400" cy="122115"/>
            <a:chOff x="7983415" y="6582508"/>
            <a:chExt cx="152400" cy="486507"/>
          </a:xfrm>
        </p:grpSpPr>
        <p:cxnSp>
          <p:nvCxnSpPr>
            <p:cNvPr id="233" name="Straight Connector 2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9151341" y="4046141"/>
            <a:ext cx="152400" cy="122115"/>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9151341" y="3572499"/>
            <a:ext cx="152400" cy="122115"/>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9151341" y="3098857"/>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9151341" y="2625215"/>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9151341" y="2151573"/>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9151341" y="1677931"/>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9151341" y="997340"/>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8" name="Straight Connector 217"/>
          <p:cNvCxnSpPr/>
          <p:nvPr userDrawn="1"/>
        </p:nvCxnSpPr>
        <p:spPr>
          <a:xfrm rot="5400000">
            <a:off x="9227541"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userDrawn="1"/>
        </p:nvCxnSpPr>
        <p:spPr>
          <a:xfrm>
            <a:off x="457731" y="-141165"/>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8684419" y="-141165"/>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3" name="Group 172"/>
          <p:cNvGrpSpPr/>
          <p:nvPr userDrawn="1"/>
        </p:nvGrpSpPr>
        <p:grpSpPr>
          <a:xfrm>
            <a:off x="7986158" y="-141165"/>
            <a:ext cx="152400" cy="122115"/>
            <a:chOff x="7983415" y="6582508"/>
            <a:chExt cx="152400" cy="486507"/>
          </a:xfrm>
        </p:grpSpPr>
        <p:cxnSp>
          <p:nvCxnSpPr>
            <p:cNvPr id="204" name="Straight Connector 2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7287901" y="-141165"/>
            <a:ext cx="152400" cy="122115"/>
            <a:chOff x="7983415" y="6582508"/>
            <a:chExt cx="152400" cy="486507"/>
          </a:xfrm>
        </p:grpSpPr>
        <p:cxnSp>
          <p:nvCxnSpPr>
            <p:cNvPr id="202" name="Straight Connector 2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6589644" y="-141165"/>
            <a:ext cx="152400" cy="122115"/>
            <a:chOff x="7983415" y="6582508"/>
            <a:chExt cx="152400" cy="486507"/>
          </a:xfrm>
        </p:grpSpPr>
        <p:cxnSp>
          <p:nvCxnSpPr>
            <p:cNvPr id="200" name="Straight Connector 1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5891387" y="-141165"/>
            <a:ext cx="152400" cy="122115"/>
            <a:chOff x="7983415" y="6582508"/>
            <a:chExt cx="152400" cy="486507"/>
          </a:xfrm>
        </p:grpSpPr>
        <p:cxnSp>
          <p:nvCxnSpPr>
            <p:cNvPr id="198" name="Straight Connector 1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5193130" y="-141165"/>
            <a:ext cx="152400" cy="122115"/>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4494873" y="-141165"/>
            <a:ext cx="152400" cy="122115"/>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3796616" y="-141165"/>
            <a:ext cx="152400" cy="122115"/>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3098359" y="-141165"/>
            <a:ext cx="152400" cy="122115"/>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2400102" y="-141165"/>
            <a:ext cx="152400" cy="122115"/>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1701845" y="-141165"/>
            <a:ext cx="152400" cy="122115"/>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1003588" y="-141165"/>
            <a:ext cx="152400" cy="122115"/>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48" name="Freeform 7"/>
          <p:cNvSpPr>
            <a:spLocks noChangeAspect="1" noEditPoints="1"/>
          </p:cNvSpPr>
          <p:nvPr userDrawn="1"/>
        </p:nvSpPr>
        <p:spPr bwMode="white">
          <a:xfrm>
            <a:off x="0" y="1"/>
            <a:ext cx="9144000" cy="6857665"/>
          </a:xfrm>
          <a:custGeom>
            <a:avLst/>
            <a:gdLst>
              <a:gd name="T0" fmla="*/ 0 w 6803"/>
              <a:gd name="T1" fmla="*/ 0 h 5102"/>
              <a:gd name="T2" fmla="*/ 0 w 6803"/>
              <a:gd name="T3" fmla="*/ 5102 h 5102"/>
              <a:gd name="T4" fmla="*/ 6803 w 6803"/>
              <a:gd name="T5" fmla="*/ 5102 h 5102"/>
              <a:gd name="T6" fmla="*/ 6803 w 6803"/>
              <a:gd name="T7" fmla="*/ 0 h 5102"/>
              <a:gd name="T8" fmla="*/ 0 w 6803"/>
              <a:gd name="T9" fmla="*/ 0 h 5102"/>
              <a:gd name="T10" fmla="*/ 6751 w 6803"/>
              <a:gd name="T11" fmla="*/ 5048 h 5102"/>
              <a:gd name="T12" fmla="*/ 52 w 6803"/>
              <a:gd name="T13" fmla="*/ 5048 h 5102"/>
              <a:gd name="T14" fmla="*/ 52 w 6803"/>
              <a:gd name="T15" fmla="*/ 54 h 5102"/>
              <a:gd name="T16" fmla="*/ 6751 w 6803"/>
              <a:gd name="T17" fmla="*/ 54 h 5102"/>
              <a:gd name="T18" fmla="*/ 6751 w 6803"/>
              <a:gd name="T19" fmla="*/ 5048 h 5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03" h="5102">
                <a:moveTo>
                  <a:pt x="0" y="0"/>
                </a:moveTo>
                <a:lnTo>
                  <a:pt x="0" y="5102"/>
                </a:lnTo>
                <a:lnTo>
                  <a:pt x="6803" y="5102"/>
                </a:lnTo>
                <a:lnTo>
                  <a:pt x="6803" y="0"/>
                </a:lnTo>
                <a:lnTo>
                  <a:pt x="0" y="0"/>
                </a:lnTo>
                <a:close/>
                <a:moveTo>
                  <a:pt x="6751" y="5048"/>
                </a:moveTo>
                <a:lnTo>
                  <a:pt x="52" y="5048"/>
                </a:lnTo>
                <a:lnTo>
                  <a:pt x="52" y="54"/>
                </a:lnTo>
                <a:lnTo>
                  <a:pt x="6751" y="54"/>
                </a:lnTo>
                <a:lnTo>
                  <a:pt x="6751" y="50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0" name="TextBox 149"/>
          <p:cNvSpPr txBox="1"/>
          <p:nvPr userDrawn="1"/>
        </p:nvSpPr>
        <p:spPr>
          <a:xfrm>
            <a:off x="8138559" y="6567050"/>
            <a:ext cx="545862" cy="123111"/>
          </a:xfrm>
          <a:prstGeom prst="rect">
            <a:avLst/>
          </a:prstGeom>
          <a:noFill/>
        </p:spPr>
        <p:txBody>
          <a:bodyPr wrap="square" lIns="0" tIns="0" rIns="0" bIns="0" rtlCol="0">
            <a:spAutoFit/>
          </a:bodyPr>
          <a:lstStyle/>
          <a:p>
            <a:pPr algn="r"/>
            <a:fld id="{567A4CEE-210B-4A43-8E57-98E37E0AC15F}" type="slidenum">
              <a:rPr lang="en-US" sz="800" spc="0" baseline="0" smtClean="0">
                <a:solidFill>
                  <a:schemeClr val="bg1"/>
                </a:solidFill>
                <a:latin typeface="+mj-lt"/>
              </a:rPr>
              <a:pPr algn="r"/>
              <a:t>‹#›</a:t>
            </a:fld>
            <a:endParaRPr lang="en-US" sz="800" spc="0" baseline="0" dirty="0">
              <a:solidFill>
                <a:schemeClr val="bg1"/>
              </a:solidFill>
              <a:latin typeface="+mj-lt"/>
            </a:endParaRPr>
          </a:p>
        </p:txBody>
      </p:sp>
      <p:sp>
        <p:nvSpPr>
          <p:cNvPr id="154" name="Rectangle 153"/>
          <p:cNvSpPr/>
          <p:nvPr userDrawn="1"/>
        </p:nvSpPr>
        <p:spPr>
          <a:xfrm>
            <a:off x="7038578" y="6567049"/>
            <a:ext cx="1099980" cy="123111"/>
          </a:xfrm>
          <a:prstGeom prst="rect">
            <a:avLst/>
          </a:prstGeom>
          <a:noFill/>
        </p:spPr>
        <p:txBody>
          <a:bodyPr wrap="square" lIns="0" tIns="0" rIns="0" bIns="0" rtlCol="0">
            <a:spAutoFit/>
          </a:bodyPr>
          <a:lstStyle/>
          <a:p>
            <a:pPr marL="0" lvl="0" indent="0" algn="r"/>
            <a:r>
              <a:rPr lang="en-US" sz="800" spc="0" baseline="0" dirty="0" smtClean="0">
                <a:solidFill>
                  <a:schemeClr val="bg1"/>
                </a:solidFill>
                <a:latin typeface="+mj-lt"/>
              </a:rPr>
              <a:t>© Duarte, Inc. 2014</a:t>
            </a:r>
            <a:endParaRPr lang="en-US" sz="800" spc="0" baseline="0" dirty="0">
              <a:solidFill>
                <a:schemeClr val="bg1"/>
              </a:solidFill>
              <a:latin typeface="+mj-lt"/>
            </a:endParaRPr>
          </a:p>
        </p:txBody>
      </p:sp>
      <p:cxnSp>
        <p:nvCxnSpPr>
          <p:cNvPr id="153" name="Straight Connector 152"/>
          <p:cNvCxnSpPr/>
          <p:nvPr userDrawn="1"/>
        </p:nvCxnSpPr>
        <p:spPr>
          <a:xfrm flipH="1">
            <a:off x="457732" y="4030998"/>
            <a:ext cx="822668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6"/>
          <p:cNvSpPr>
            <a:spLocks noGrp="1"/>
          </p:cNvSpPr>
          <p:nvPr>
            <p:ph type="body" sz="quarter" idx="14"/>
          </p:nvPr>
        </p:nvSpPr>
        <p:spPr>
          <a:xfrm>
            <a:off x="458788" y="4320518"/>
            <a:ext cx="5438508" cy="2087240"/>
          </a:xfrm>
        </p:spPr>
        <p:txBody>
          <a:bodyPr>
            <a:noAutofit/>
          </a:bodyPr>
          <a:lstStyle>
            <a:lvl1pPr marL="171450" indent="-171450">
              <a:lnSpc>
                <a:spcPct val="110000"/>
              </a:lnSpc>
              <a:spcBef>
                <a:spcPts val="1000"/>
              </a:spcBef>
              <a:spcAft>
                <a:spcPts val="0"/>
              </a:spcAft>
              <a:buClr>
                <a:schemeClr val="bg1"/>
              </a:buClr>
              <a:buFontTx/>
              <a:buChar char="+"/>
              <a:defRPr sz="1600" i="1">
                <a:solidFill>
                  <a:schemeClr val="bg1"/>
                </a:solidFill>
                <a:latin typeface="+mn-lt"/>
              </a:defRPr>
            </a:lvl1pPr>
            <a:lvl2pPr marL="171450" indent="-171450">
              <a:lnSpc>
                <a:spcPct val="110000"/>
              </a:lnSpc>
              <a:spcBef>
                <a:spcPts val="1000"/>
              </a:spcBef>
              <a:spcAft>
                <a:spcPts val="0"/>
              </a:spcAft>
              <a:buClr>
                <a:schemeClr val="bg1"/>
              </a:buClr>
              <a:buFontTx/>
              <a:buChar char="+"/>
              <a:defRPr sz="1600" i="1">
                <a:solidFill>
                  <a:schemeClr val="bg1"/>
                </a:solidFill>
                <a:latin typeface="+mn-lt"/>
              </a:defRPr>
            </a:lvl2pPr>
            <a:lvl3pPr marL="171450" indent="-171450">
              <a:lnSpc>
                <a:spcPct val="110000"/>
              </a:lnSpc>
              <a:spcBef>
                <a:spcPts val="1000"/>
              </a:spcBef>
              <a:spcAft>
                <a:spcPts val="0"/>
              </a:spcAft>
              <a:buClr>
                <a:schemeClr val="bg1"/>
              </a:buClr>
              <a:buFontTx/>
              <a:buChar char="+"/>
              <a:defRPr sz="1600" i="1">
                <a:solidFill>
                  <a:schemeClr val="bg1"/>
                </a:solidFill>
                <a:latin typeface="+mn-lt"/>
              </a:defRPr>
            </a:lvl3pPr>
            <a:lvl4pPr marL="171450" indent="-171450">
              <a:lnSpc>
                <a:spcPct val="110000"/>
              </a:lnSpc>
              <a:spcBef>
                <a:spcPts val="1000"/>
              </a:spcBef>
              <a:spcAft>
                <a:spcPts val="0"/>
              </a:spcAft>
              <a:buClr>
                <a:schemeClr val="bg1"/>
              </a:buClr>
              <a:buFontTx/>
              <a:buChar char="+"/>
              <a:defRPr sz="1600" i="1">
                <a:solidFill>
                  <a:schemeClr val="bg1"/>
                </a:solidFill>
                <a:latin typeface="+mn-lt"/>
              </a:defRPr>
            </a:lvl4pPr>
            <a:lvl5pPr marL="171450" indent="-171450">
              <a:lnSpc>
                <a:spcPct val="110000"/>
              </a:lnSpc>
              <a:spcBef>
                <a:spcPts val="1000"/>
              </a:spcBef>
              <a:spcAft>
                <a:spcPts val="0"/>
              </a:spcAft>
              <a:buClr>
                <a:schemeClr val="bg1"/>
              </a:buClr>
              <a:buFontTx/>
              <a:buChar char="+"/>
              <a:defRPr sz="1600" i="1">
                <a:solidFill>
                  <a:schemeClr val="bg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ext Placeholder 9"/>
          <p:cNvSpPr>
            <a:spLocks noGrp="1"/>
          </p:cNvSpPr>
          <p:nvPr>
            <p:ph type="body" sz="quarter" idx="15" hasCustomPrompt="1"/>
          </p:nvPr>
        </p:nvSpPr>
        <p:spPr>
          <a:xfrm>
            <a:off x="6043787" y="4183401"/>
            <a:ext cx="2640634" cy="2215810"/>
          </a:xfrm>
        </p:spPr>
        <p:txBody>
          <a:bodyPr anchor="ctr">
            <a:noAutofit/>
          </a:bodyPr>
          <a:lstStyle>
            <a:lvl1pPr algn="r">
              <a:buFontTx/>
              <a:buNone/>
              <a:defRPr sz="13300" b="1" i="0">
                <a:solidFill>
                  <a:schemeClr val="bg1"/>
                </a:solidFill>
                <a:latin typeface="Arial Narrow" panose="020B0606020202030204" pitchFamily="34" charset="0"/>
              </a:defRPr>
            </a:lvl1pPr>
            <a:lvl2pPr algn="r">
              <a:buFontTx/>
              <a:buNone/>
              <a:defRPr sz="13300">
                <a:solidFill>
                  <a:schemeClr val="bg1"/>
                </a:solidFill>
                <a:latin typeface="Arial Narrow" panose="020B0606020202030204" pitchFamily="34" charset="0"/>
              </a:defRPr>
            </a:lvl2pPr>
            <a:lvl3pPr algn="r">
              <a:buFontTx/>
              <a:buNone/>
              <a:defRPr sz="13300">
                <a:solidFill>
                  <a:schemeClr val="bg1"/>
                </a:solidFill>
                <a:latin typeface="Arial Narrow" panose="020B0606020202030204" pitchFamily="34" charset="0"/>
              </a:defRPr>
            </a:lvl3pPr>
            <a:lvl4pPr algn="r">
              <a:buFontTx/>
              <a:buNone/>
              <a:defRPr sz="13300">
                <a:solidFill>
                  <a:schemeClr val="bg1"/>
                </a:solidFill>
                <a:latin typeface="Arial Narrow" panose="020B0606020202030204" pitchFamily="34" charset="0"/>
              </a:defRPr>
            </a:lvl4pPr>
            <a:lvl5pPr algn="r">
              <a:buFontTx/>
              <a:buNone/>
              <a:defRPr sz="13300">
                <a:solidFill>
                  <a:schemeClr val="bg1"/>
                </a:solidFill>
                <a:latin typeface="Arial Narrow" panose="020B0606020202030204" pitchFamily="34" charset="0"/>
              </a:defRPr>
            </a:lvl5pPr>
          </a:lstStyle>
          <a:p>
            <a:pPr lvl="0"/>
            <a:r>
              <a:rPr lang="en-US" dirty="0" smtClean="0"/>
              <a:t>##</a:t>
            </a:r>
            <a:endParaRPr lang="en-US" dirty="0"/>
          </a:p>
        </p:txBody>
      </p:sp>
    </p:spTree>
    <p:extLst>
      <p:ext uri="{BB962C8B-B14F-4D97-AF65-F5344CB8AC3E}">
        <p14:creationId xmlns:p14="http://schemas.microsoft.com/office/powerpoint/2010/main" val="352013950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section Divider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731" y="454006"/>
            <a:ext cx="8226689" cy="3255751"/>
          </a:xfrm>
        </p:spPr>
        <p:txBody>
          <a:bodyPr>
            <a:noAutofit/>
          </a:bodyPr>
          <a:lstStyle>
            <a:lvl1pPr marL="685800" indent="-685800">
              <a:lnSpc>
                <a:spcPct val="90000"/>
              </a:lnSpc>
              <a:spcAft>
                <a:spcPts val="600"/>
              </a:spcAft>
              <a:buFont typeface="Georgia" panose="02040502050405020303" pitchFamily="18" charset="0"/>
              <a:buChar char="+"/>
              <a:defRPr sz="5000" i="1" cap="none" spc="-150" baseline="0">
                <a:solidFill>
                  <a:schemeClr val="bg1"/>
                </a:solidFill>
                <a:latin typeface="+mn-lt"/>
              </a:defRPr>
            </a:lvl1pPr>
          </a:lstStyle>
          <a:p>
            <a:r>
              <a:rPr lang="en-US" dirty="0" smtClean="0"/>
              <a:t>Click to edit Master title style</a:t>
            </a:r>
            <a:endParaRPr lang="en-US" dirty="0"/>
          </a:p>
        </p:txBody>
      </p:sp>
      <p:cxnSp>
        <p:nvCxnSpPr>
          <p:cNvPr id="276" name="Straight Connector 275"/>
          <p:cNvCxnSpPr/>
          <p:nvPr userDrawn="1"/>
        </p:nvCxnSpPr>
        <p:spPr>
          <a:xfrm>
            <a:off x="457731"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a:off x="8684419"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8" name="Group 277"/>
          <p:cNvGrpSpPr/>
          <p:nvPr userDrawn="1"/>
        </p:nvGrpSpPr>
        <p:grpSpPr>
          <a:xfrm>
            <a:off x="7986158" y="6873247"/>
            <a:ext cx="152400" cy="122115"/>
            <a:chOff x="7983415" y="6582508"/>
            <a:chExt cx="152400" cy="486507"/>
          </a:xfrm>
        </p:grpSpPr>
        <p:cxnSp>
          <p:nvCxnSpPr>
            <p:cNvPr id="309" name="Straight Connector 3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7287901" y="6873247"/>
            <a:ext cx="152400" cy="122115"/>
            <a:chOff x="7983415" y="6582508"/>
            <a:chExt cx="152400" cy="486507"/>
          </a:xfrm>
        </p:grpSpPr>
        <p:cxnSp>
          <p:nvCxnSpPr>
            <p:cNvPr id="307" name="Straight Connector 3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6589644" y="6873247"/>
            <a:ext cx="152400" cy="122115"/>
            <a:chOff x="7983415" y="6582508"/>
            <a:chExt cx="152400" cy="486507"/>
          </a:xfrm>
        </p:grpSpPr>
        <p:cxnSp>
          <p:nvCxnSpPr>
            <p:cNvPr id="305" name="Straight Connector 3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5891387" y="6873247"/>
            <a:ext cx="152400" cy="122115"/>
            <a:chOff x="7983415" y="6582508"/>
            <a:chExt cx="152400" cy="486507"/>
          </a:xfrm>
        </p:grpSpPr>
        <p:cxnSp>
          <p:nvCxnSpPr>
            <p:cNvPr id="303" name="Straight Connector 3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5193130" y="6873247"/>
            <a:ext cx="152400" cy="122115"/>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4494873" y="6873247"/>
            <a:ext cx="152400" cy="122115"/>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3796616" y="6873247"/>
            <a:ext cx="152400" cy="122115"/>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3098359" y="6873247"/>
            <a:ext cx="152400" cy="122115"/>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2400102" y="6873247"/>
            <a:ext cx="152400" cy="122115"/>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1701845" y="6873247"/>
            <a:ext cx="152400" cy="122115"/>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1003588" y="6873247"/>
            <a:ext cx="152400" cy="122115"/>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9026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2" name="Group 241"/>
          <p:cNvGrpSpPr/>
          <p:nvPr userDrawn="1"/>
        </p:nvGrpSpPr>
        <p:grpSpPr>
          <a:xfrm rot="5400000">
            <a:off x="-166467" y="5940709"/>
            <a:ext cx="152400" cy="122115"/>
            <a:chOff x="7983415" y="6582508"/>
            <a:chExt cx="152400" cy="486507"/>
          </a:xfrm>
        </p:grpSpPr>
        <p:cxnSp>
          <p:nvCxnSpPr>
            <p:cNvPr id="274" name="Straight Connector 2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166467" y="5467067"/>
            <a:ext cx="152400" cy="122115"/>
            <a:chOff x="7983415" y="6582508"/>
            <a:chExt cx="152400" cy="486507"/>
          </a:xfrm>
        </p:grpSpPr>
        <p:cxnSp>
          <p:nvCxnSpPr>
            <p:cNvPr id="272" name="Straight Connector 2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166467" y="4993425"/>
            <a:ext cx="152400" cy="122115"/>
            <a:chOff x="7983415" y="6582508"/>
            <a:chExt cx="152400" cy="486507"/>
          </a:xfrm>
        </p:grpSpPr>
        <p:cxnSp>
          <p:nvCxnSpPr>
            <p:cNvPr id="270" name="Straight Connector 2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166467" y="4519783"/>
            <a:ext cx="152400" cy="122115"/>
            <a:chOff x="7983415" y="6582508"/>
            <a:chExt cx="152400" cy="486507"/>
          </a:xfrm>
        </p:grpSpPr>
        <p:cxnSp>
          <p:nvCxnSpPr>
            <p:cNvPr id="268" name="Straight Connector 2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166467" y="4046141"/>
            <a:ext cx="152400" cy="122115"/>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166467" y="3572499"/>
            <a:ext cx="152400" cy="122115"/>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166467" y="3098857"/>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166467" y="2625215"/>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166467" y="2151573"/>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166467" y="1677931"/>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166467" y="997340"/>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3" name="Straight Connector 252"/>
          <p:cNvCxnSpPr/>
          <p:nvPr userDrawn="1"/>
        </p:nvCxnSpPr>
        <p:spPr>
          <a:xfrm rot="5400000">
            <a:off x="-9026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rot="5400000">
            <a:off x="9227541"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7" name="Group 206"/>
          <p:cNvGrpSpPr/>
          <p:nvPr userDrawn="1"/>
        </p:nvGrpSpPr>
        <p:grpSpPr>
          <a:xfrm rot="5400000">
            <a:off x="9151341" y="5940709"/>
            <a:ext cx="152400" cy="122115"/>
            <a:chOff x="7983415" y="6582508"/>
            <a:chExt cx="152400" cy="486507"/>
          </a:xfrm>
        </p:grpSpPr>
        <p:cxnSp>
          <p:nvCxnSpPr>
            <p:cNvPr id="239" name="Straight Connector 2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9151341" y="5467067"/>
            <a:ext cx="152400" cy="122115"/>
            <a:chOff x="7983415" y="6582508"/>
            <a:chExt cx="152400" cy="486507"/>
          </a:xfrm>
        </p:grpSpPr>
        <p:cxnSp>
          <p:nvCxnSpPr>
            <p:cNvPr id="237" name="Straight Connector 2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9151341" y="4993425"/>
            <a:ext cx="152400" cy="122115"/>
            <a:chOff x="7983415" y="6582508"/>
            <a:chExt cx="152400" cy="486507"/>
          </a:xfrm>
        </p:grpSpPr>
        <p:cxnSp>
          <p:nvCxnSpPr>
            <p:cNvPr id="235" name="Straight Connector 2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9151341" y="4519783"/>
            <a:ext cx="152400" cy="122115"/>
            <a:chOff x="7983415" y="6582508"/>
            <a:chExt cx="152400" cy="486507"/>
          </a:xfrm>
        </p:grpSpPr>
        <p:cxnSp>
          <p:nvCxnSpPr>
            <p:cNvPr id="233" name="Straight Connector 2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9151341" y="4046141"/>
            <a:ext cx="152400" cy="122115"/>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9151341" y="3572499"/>
            <a:ext cx="152400" cy="122115"/>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9151341" y="3098857"/>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9151341" y="2625215"/>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9151341" y="2151573"/>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9151341" y="1677931"/>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9151341" y="997340"/>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8" name="Straight Connector 217"/>
          <p:cNvCxnSpPr/>
          <p:nvPr userDrawn="1"/>
        </p:nvCxnSpPr>
        <p:spPr>
          <a:xfrm rot="5400000">
            <a:off x="9227541"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userDrawn="1"/>
        </p:nvCxnSpPr>
        <p:spPr>
          <a:xfrm>
            <a:off x="457731" y="-141165"/>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8684419" y="-141165"/>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3" name="Group 172"/>
          <p:cNvGrpSpPr/>
          <p:nvPr userDrawn="1"/>
        </p:nvGrpSpPr>
        <p:grpSpPr>
          <a:xfrm>
            <a:off x="7986158" y="-141165"/>
            <a:ext cx="152400" cy="122115"/>
            <a:chOff x="7983415" y="6582508"/>
            <a:chExt cx="152400" cy="486507"/>
          </a:xfrm>
        </p:grpSpPr>
        <p:cxnSp>
          <p:nvCxnSpPr>
            <p:cNvPr id="204" name="Straight Connector 2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7287901" y="-141165"/>
            <a:ext cx="152400" cy="122115"/>
            <a:chOff x="7983415" y="6582508"/>
            <a:chExt cx="152400" cy="486507"/>
          </a:xfrm>
        </p:grpSpPr>
        <p:cxnSp>
          <p:nvCxnSpPr>
            <p:cNvPr id="202" name="Straight Connector 2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6589644" y="-141165"/>
            <a:ext cx="152400" cy="122115"/>
            <a:chOff x="7983415" y="6582508"/>
            <a:chExt cx="152400" cy="486507"/>
          </a:xfrm>
        </p:grpSpPr>
        <p:cxnSp>
          <p:nvCxnSpPr>
            <p:cNvPr id="200" name="Straight Connector 1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5891387" y="-141165"/>
            <a:ext cx="152400" cy="122115"/>
            <a:chOff x="7983415" y="6582508"/>
            <a:chExt cx="152400" cy="486507"/>
          </a:xfrm>
        </p:grpSpPr>
        <p:cxnSp>
          <p:nvCxnSpPr>
            <p:cNvPr id="198" name="Straight Connector 1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5193130" y="-141165"/>
            <a:ext cx="152400" cy="122115"/>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4494873" y="-141165"/>
            <a:ext cx="152400" cy="122115"/>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3796616" y="-141165"/>
            <a:ext cx="152400" cy="122115"/>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3098359" y="-141165"/>
            <a:ext cx="152400" cy="122115"/>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2400102" y="-141165"/>
            <a:ext cx="152400" cy="122115"/>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1701845" y="-141165"/>
            <a:ext cx="152400" cy="122115"/>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1003588" y="-141165"/>
            <a:ext cx="152400" cy="122115"/>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48" name="Freeform 7"/>
          <p:cNvSpPr>
            <a:spLocks noChangeAspect="1" noEditPoints="1"/>
          </p:cNvSpPr>
          <p:nvPr userDrawn="1"/>
        </p:nvSpPr>
        <p:spPr bwMode="white">
          <a:xfrm>
            <a:off x="0" y="1"/>
            <a:ext cx="9144000" cy="6857665"/>
          </a:xfrm>
          <a:custGeom>
            <a:avLst/>
            <a:gdLst>
              <a:gd name="T0" fmla="*/ 0 w 6803"/>
              <a:gd name="T1" fmla="*/ 0 h 5102"/>
              <a:gd name="T2" fmla="*/ 0 w 6803"/>
              <a:gd name="T3" fmla="*/ 5102 h 5102"/>
              <a:gd name="T4" fmla="*/ 6803 w 6803"/>
              <a:gd name="T5" fmla="*/ 5102 h 5102"/>
              <a:gd name="T6" fmla="*/ 6803 w 6803"/>
              <a:gd name="T7" fmla="*/ 0 h 5102"/>
              <a:gd name="T8" fmla="*/ 0 w 6803"/>
              <a:gd name="T9" fmla="*/ 0 h 5102"/>
              <a:gd name="T10" fmla="*/ 6751 w 6803"/>
              <a:gd name="T11" fmla="*/ 5048 h 5102"/>
              <a:gd name="T12" fmla="*/ 52 w 6803"/>
              <a:gd name="T13" fmla="*/ 5048 h 5102"/>
              <a:gd name="T14" fmla="*/ 52 w 6803"/>
              <a:gd name="T15" fmla="*/ 54 h 5102"/>
              <a:gd name="T16" fmla="*/ 6751 w 6803"/>
              <a:gd name="T17" fmla="*/ 54 h 5102"/>
              <a:gd name="T18" fmla="*/ 6751 w 6803"/>
              <a:gd name="T19" fmla="*/ 5048 h 5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03" h="5102">
                <a:moveTo>
                  <a:pt x="0" y="0"/>
                </a:moveTo>
                <a:lnTo>
                  <a:pt x="0" y="5102"/>
                </a:lnTo>
                <a:lnTo>
                  <a:pt x="6803" y="5102"/>
                </a:lnTo>
                <a:lnTo>
                  <a:pt x="6803" y="0"/>
                </a:lnTo>
                <a:lnTo>
                  <a:pt x="0" y="0"/>
                </a:lnTo>
                <a:close/>
                <a:moveTo>
                  <a:pt x="6751" y="5048"/>
                </a:moveTo>
                <a:lnTo>
                  <a:pt x="52" y="5048"/>
                </a:lnTo>
                <a:lnTo>
                  <a:pt x="52" y="54"/>
                </a:lnTo>
                <a:lnTo>
                  <a:pt x="6751" y="54"/>
                </a:lnTo>
                <a:lnTo>
                  <a:pt x="6751" y="50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0" name="TextBox 149"/>
          <p:cNvSpPr txBox="1"/>
          <p:nvPr userDrawn="1"/>
        </p:nvSpPr>
        <p:spPr>
          <a:xfrm>
            <a:off x="8138559" y="6567050"/>
            <a:ext cx="545862" cy="123111"/>
          </a:xfrm>
          <a:prstGeom prst="rect">
            <a:avLst/>
          </a:prstGeom>
          <a:noFill/>
        </p:spPr>
        <p:txBody>
          <a:bodyPr wrap="square" lIns="0" tIns="0" rIns="0" bIns="0" rtlCol="0">
            <a:spAutoFit/>
          </a:bodyPr>
          <a:lstStyle/>
          <a:p>
            <a:pPr algn="r"/>
            <a:fld id="{567A4CEE-210B-4A43-8E57-98E37E0AC15F}" type="slidenum">
              <a:rPr lang="en-US" sz="800" spc="0" baseline="0" smtClean="0">
                <a:solidFill>
                  <a:schemeClr val="bg1"/>
                </a:solidFill>
                <a:latin typeface="+mj-lt"/>
              </a:rPr>
              <a:pPr algn="r"/>
              <a:t>‹#›</a:t>
            </a:fld>
            <a:endParaRPr lang="en-US" sz="800" spc="0" baseline="0" dirty="0">
              <a:solidFill>
                <a:schemeClr val="bg1"/>
              </a:solidFill>
              <a:latin typeface="+mj-lt"/>
            </a:endParaRPr>
          </a:p>
        </p:txBody>
      </p:sp>
      <p:sp>
        <p:nvSpPr>
          <p:cNvPr id="154" name="Rectangle 153"/>
          <p:cNvSpPr/>
          <p:nvPr userDrawn="1"/>
        </p:nvSpPr>
        <p:spPr>
          <a:xfrm>
            <a:off x="7038578" y="6567049"/>
            <a:ext cx="1099980" cy="123111"/>
          </a:xfrm>
          <a:prstGeom prst="rect">
            <a:avLst/>
          </a:prstGeom>
          <a:noFill/>
        </p:spPr>
        <p:txBody>
          <a:bodyPr wrap="square" lIns="0" tIns="0" rIns="0" bIns="0" rtlCol="0">
            <a:spAutoFit/>
          </a:bodyPr>
          <a:lstStyle/>
          <a:p>
            <a:pPr marL="0" lvl="0" indent="0" algn="r"/>
            <a:r>
              <a:rPr lang="en-US" sz="800" spc="0" baseline="0" dirty="0" smtClean="0">
                <a:solidFill>
                  <a:schemeClr val="bg1"/>
                </a:solidFill>
                <a:latin typeface="+mj-lt"/>
              </a:rPr>
              <a:t>© Duarte, Inc. 2014</a:t>
            </a:r>
            <a:endParaRPr lang="en-US" sz="800" spc="0" baseline="0" dirty="0">
              <a:solidFill>
                <a:schemeClr val="bg1"/>
              </a:solidFill>
              <a:latin typeface="+mj-lt"/>
            </a:endParaRPr>
          </a:p>
        </p:txBody>
      </p:sp>
      <p:cxnSp>
        <p:nvCxnSpPr>
          <p:cNvPr id="153" name="Straight Connector 152"/>
          <p:cNvCxnSpPr/>
          <p:nvPr userDrawn="1"/>
        </p:nvCxnSpPr>
        <p:spPr>
          <a:xfrm flipH="1">
            <a:off x="457732" y="4030998"/>
            <a:ext cx="822668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6"/>
          <p:cNvSpPr>
            <a:spLocks noGrp="1"/>
          </p:cNvSpPr>
          <p:nvPr>
            <p:ph type="body" sz="quarter" idx="14"/>
          </p:nvPr>
        </p:nvSpPr>
        <p:spPr>
          <a:xfrm>
            <a:off x="458788" y="4320136"/>
            <a:ext cx="5438508" cy="2079076"/>
          </a:xfrm>
        </p:spPr>
        <p:txBody>
          <a:bodyPr>
            <a:noAutofit/>
          </a:bodyPr>
          <a:lstStyle>
            <a:lvl1pPr marL="0" indent="0">
              <a:lnSpc>
                <a:spcPct val="110000"/>
              </a:lnSpc>
              <a:spcAft>
                <a:spcPts val="1000"/>
              </a:spcAft>
              <a:buClr>
                <a:schemeClr val="bg1"/>
              </a:buClr>
              <a:buFont typeface="Arial" panose="020B0604020202020204" pitchFamily="34" charset="0"/>
              <a:buChar char="​"/>
              <a:defRPr sz="1600" i="1">
                <a:solidFill>
                  <a:schemeClr val="bg1"/>
                </a:solidFill>
                <a:latin typeface="+mn-lt"/>
              </a:defRPr>
            </a:lvl1pPr>
            <a:lvl2pPr marL="0" indent="0">
              <a:lnSpc>
                <a:spcPct val="110000"/>
              </a:lnSpc>
              <a:spcAft>
                <a:spcPts val="1000"/>
              </a:spcAft>
              <a:buClr>
                <a:schemeClr val="bg1"/>
              </a:buClr>
              <a:buFont typeface="Arial" panose="020B0604020202020204" pitchFamily="34" charset="0"/>
              <a:buChar char="​"/>
              <a:defRPr sz="1600" i="1">
                <a:solidFill>
                  <a:schemeClr val="bg1"/>
                </a:solidFill>
                <a:latin typeface="+mn-lt"/>
              </a:defRPr>
            </a:lvl2pPr>
            <a:lvl3pPr marL="0" indent="0">
              <a:lnSpc>
                <a:spcPct val="110000"/>
              </a:lnSpc>
              <a:spcAft>
                <a:spcPts val="1000"/>
              </a:spcAft>
              <a:buClr>
                <a:schemeClr val="bg1"/>
              </a:buClr>
              <a:buFont typeface="Arial" panose="020B0604020202020204" pitchFamily="34" charset="0"/>
              <a:buChar char="​"/>
              <a:defRPr sz="1600" i="1">
                <a:solidFill>
                  <a:schemeClr val="bg1"/>
                </a:solidFill>
                <a:latin typeface="+mn-lt"/>
              </a:defRPr>
            </a:lvl3pPr>
            <a:lvl4pPr marL="0" indent="0">
              <a:lnSpc>
                <a:spcPct val="110000"/>
              </a:lnSpc>
              <a:spcAft>
                <a:spcPts val="1000"/>
              </a:spcAft>
              <a:buClr>
                <a:schemeClr val="bg1"/>
              </a:buClr>
              <a:buFont typeface="Arial" panose="020B0604020202020204" pitchFamily="34" charset="0"/>
              <a:buChar char="​"/>
              <a:defRPr sz="1600" i="1">
                <a:solidFill>
                  <a:schemeClr val="bg1"/>
                </a:solidFill>
                <a:latin typeface="+mn-lt"/>
              </a:defRPr>
            </a:lvl4pPr>
            <a:lvl5pPr marL="0" indent="0">
              <a:lnSpc>
                <a:spcPct val="110000"/>
              </a:lnSpc>
              <a:spcAft>
                <a:spcPts val="1000"/>
              </a:spcAft>
              <a:buClr>
                <a:schemeClr val="bg1"/>
              </a:buClr>
              <a:buFont typeface="Arial" panose="020B0604020202020204" pitchFamily="34" charset="0"/>
              <a:buChar char="​"/>
              <a:defRPr sz="1600" i="1">
                <a:solidFill>
                  <a:schemeClr val="bg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ext Placeholder 9"/>
          <p:cNvSpPr>
            <a:spLocks noGrp="1"/>
          </p:cNvSpPr>
          <p:nvPr>
            <p:ph type="body" sz="quarter" idx="15" hasCustomPrompt="1"/>
          </p:nvPr>
        </p:nvSpPr>
        <p:spPr>
          <a:xfrm>
            <a:off x="6043787" y="4183401"/>
            <a:ext cx="2640634" cy="2215810"/>
          </a:xfrm>
        </p:spPr>
        <p:txBody>
          <a:bodyPr anchor="ctr">
            <a:noAutofit/>
          </a:bodyPr>
          <a:lstStyle>
            <a:lvl1pPr algn="r">
              <a:buFontTx/>
              <a:buNone/>
              <a:defRPr sz="13300" b="1" i="0">
                <a:solidFill>
                  <a:schemeClr val="bg1"/>
                </a:solidFill>
                <a:latin typeface="Arial Narrow" panose="020B0606020202030204" pitchFamily="34" charset="0"/>
              </a:defRPr>
            </a:lvl1pPr>
            <a:lvl2pPr algn="r">
              <a:buFontTx/>
              <a:buNone/>
              <a:defRPr sz="13300">
                <a:solidFill>
                  <a:schemeClr val="bg1"/>
                </a:solidFill>
                <a:latin typeface="Arial Narrow" panose="020B0606020202030204" pitchFamily="34" charset="0"/>
              </a:defRPr>
            </a:lvl2pPr>
            <a:lvl3pPr algn="r">
              <a:buFontTx/>
              <a:buNone/>
              <a:defRPr sz="13300">
                <a:solidFill>
                  <a:schemeClr val="bg1"/>
                </a:solidFill>
                <a:latin typeface="Arial Narrow" panose="020B0606020202030204" pitchFamily="34" charset="0"/>
              </a:defRPr>
            </a:lvl3pPr>
            <a:lvl4pPr algn="r">
              <a:buFontTx/>
              <a:buNone/>
              <a:defRPr sz="13300">
                <a:solidFill>
                  <a:schemeClr val="bg1"/>
                </a:solidFill>
                <a:latin typeface="Arial Narrow" panose="020B0606020202030204" pitchFamily="34" charset="0"/>
              </a:defRPr>
            </a:lvl4pPr>
            <a:lvl5pPr algn="r">
              <a:buFontTx/>
              <a:buNone/>
              <a:defRPr sz="13300">
                <a:solidFill>
                  <a:schemeClr val="bg1"/>
                </a:solidFill>
                <a:latin typeface="Arial Narrow" panose="020B0606020202030204" pitchFamily="34" charset="0"/>
              </a:defRPr>
            </a:lvl5pPr>
          </a:lstStyle>
          <a:p>
            <a:pPr lvl="0"/>
            <a:r>
              <a:rPr lang="en-US" dirty="0" smtClean="0"/>
              <a:t>##</a:t>
            </a:r>
            <a:endParaRPr lang="en-US" dirty="0"/>
          </a:p>
        </p:txBody>
      </p:sp>
    </p:spTree>
    <p:extLst>
      <p:ext uri="{BB962C8B-B14F-4D97-AF65-F5344CB8AC3E}">
        <p14:creationId xmlns:p14="http://schemas.microsoft.com/office/powerpoint/2010/main" val="79413844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ase Study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732" y="1144955"/>
            <a:ext cx="6830170" cy="3512086"/>
          </a:xfrm>
        </p:spPr>
        <p:txBody>
          <a:bodyPr>
            <a:noAutofit/>
          </a:bodyPr>
          <a:lstStyle>
            <a:lvl1pPr>
              <a:lnSpc>
                <a:spcPct val="90000"/>
              </a:lnSpc>
              <a:spcAft>
                <a:spcPts val="600"/>
              </a:spcAft>
              <a:defRPr sz="6600" cap="none" spc="-150" baseline="0">
                <a:solidFill>
                  <a:schemeClr val="accent3"/>
                </a:solidFill>
                <a:latin typeface="+mj-lt"/>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732" y="5130683"/>
            <a:ext cx="8229068" cy="1268528"/>
          </a:xfrm>
        </p:spPr>
        <p:txBody>
          <a:bodyPr>
            <a:noAutofit/>
          </a:bodyPr>
          <a:lstStyle>
            <a:lvl1pPr>
              <a:lnSpc>
                <a:spcPct val="110000"/>
              </a:lnSpc>
              <a:spcAft>
                <a:spcPts val="600"/>
              </a:spcAft>
              <a:buNone/>
              <a:defRPr sz="1100" b="0" i="0">
                <a:solidFill>
                  <a:schemeClr val="tx1">
                    <a:lumMod val="75000"/>
                    <a:lumOff val="25000"/>
                  </a:schemeClr>
                </a:solidFill>
                <a:latin typeface="+mj-lt"/>
              </a:defRPr>
            </a:lvl1pPr>
            <a:lvl2pPr>
              <a:defRPr sz="1100" b="0" i="0">
                <a:solidFill>
                  <a:schemeClr val="tx2"/>
                </a:solidFill>
                <a:latin typeface="+mj-lt"/>
              </a:defRPr>
            </a:lvl2pPr>
            <a:lvl3pPr>
              <a:defRPr sz="1100" b="0" i="0">
                <a:solidFill>
                  <a:schemeClr val="tx2"/>
                </a:solidFill>
                <a:latin typeface="+mj-lt"/>
              </a:defRPr>
            </a:lvl3pPr>
            <a:lvl4pPr>
              <a:defRPr sz="1100" b="0" i="0">
                <a:solidFill>
                  <a:schemeClr val="tx2"/>
                </a:solidFill>
                <a:latin typeface="+mj-lt"/>
              </a:defRPr>
            </a:lvl4pPr>
            <a:lvl5pPr>
              <a:defRPr sz="1100" b="0" i="0">
                <a:solidFill>
                  <a:schemeClr val="tx2"/>
                </a:solidFill>
                <a:latin typeface="+mj-lt"/>
              </a:defRPr>
            </a:lvl5pPr>
          </a:lstStyle>
          <a:p>
            <a:pPr lvl="0"/>
            <a:r>
              <a:rPr lang="en-US" dirty="0" smtClean="0"/>
              <a:t>Click to edit Master text styles</a:t>
            </a:r>
            <a:endParaRPr lang="en-US" dirty="0"/>
          </a:p>
        </p:txBody>
      </p:sp>
      <p:sp>
        <p:nvSpPr>
          <p:cNvPr id="152" name="Text Placeholder 2"/>
          <p:cNvSpPr>
            <a:spLocks noGrp="1"/>
          </p:cNvSpPr>
          <p:nvPr>
            <p:ph type="body" idx="10"/>
          </p:nvPr>
        </p:nvSpPr>
        <p:spPr>
          <a:xfrm>
            <a:off x="459580" y="457200"/>
            <a:ext cx="8227220" cy="536519"/>
          </a:xfrm>
        </p:spPr>
        <p:txBody>
          <a:bodyPr anchor="t">
            <a:noAutofit/>
          </a:bodyPr>
          <a:lstStyle>
            <a:lvl1pPr marL="0" indent="0">
              <a:buNone/>
              <a:defRPr sz="1500" b="0" i="0" cap="all" baseline="0">
                <a:solidFill>
                  <a:schemeClr val="tx1">
                    <a:lumMod val="50000"/>
                    <a:lumOff val="50000"/>
                  </a:schemeClr>
                </a:solidFill>
                <a:latin typeface="Arial Narrow" panose="020B0606020202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cxnSp>
        <p:nvCxnSpPr>
          <p:cNvPr id="276" name="Straight Connector 275"/>
          <p:cNvCxnSpPr/>
          <p:nvPr userDrawn="1"/>
        </p:nvCxnSpPr>
        <p:spPr>
          <a:xfrm>
            <a:off x="457731"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a:off x="8684419"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8" name="Group 277"/>
          <p:cNvGrpSpPr/>
          <p:nvPr userDrawn="1"/>
        </p:nvGrpSpPr>
        <p:grpSpPr>
          <a:xfrm>
            <a:off x="7986158" y="6873247"/>
            <a:ext cx="152400" cy="122115"/>
            <a:chOff x="7983415" y="6582508"/>
            <a:chExt cx="152400" cy="486507"/>
          </a:xfrm>
        </p:grpSpPr>
        <p:cxnSp>
          <p:nvCxnSpPr>
            <p:cNvPr id="309" name="Straight Connector 3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7287901" y="6873247"/>
            <a:ext cx="152400" cy="122115"/>
            <a:chOff x="7983415" y="6582508"/>
            <a:chExt cx="152400" cy="486507"/>
          </a:xfrm>
        </p:grpSpPr>
        <p:cxnSp>
          <p:nvCxnSpPr>
            <p:cNvPr id="307" name="Straight Connector 3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6589644" y="6873247"/>
            <a:ext cx="152400" cy="122115"/>
            <a:chOff x="7983415" y="6582508"/>
            <a:chExt cx="152400" cy="486507"/>
          </a:xfrm>
        </p:grpSpPr>
        <p:cxnSp>
          <p:nvCxnSpPr>
            <p:cNvPr id="305" name="Straight Connector 3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5891387" y="6873247"/>
            <a:ext cx="152400" cy="122115"/>
            <a:chOff x="7983415" y="6582508"/>
            <a:chExt cx="152400" cy="486507"/>
          </a:xfrm>
        </p:grpSpPr>
        <p:cxnSp>
          <p:nvCxnSpPr>
            <p:cNvPr id="303" name="Straight Connector 3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5193130" y="6873247"/>
            <a:ext cx="152400" cy="122115"/>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4494873" y="6873247"/>
            <a:ext cx="152400" cy="122115"/>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3796616" y="6873247"/>
            <a:ext cx="152400" cy="122115"/>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3098359" y="6873247"/>
            <a:ext cx="152400" cy="122115"/>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2400102" y="6873247"/>
            <a:ext cx="152400" cy="122115"/>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1701845" y="6873247"/>
            <a:ext cx="152400" cy="122115"/>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1003588" y="6873247"/>
            <a:ext cx="152400" cy="122115"/>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9026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2" name="Group 241"/>
          <p:cNvGrpSpPr/>
          <p:nvPr userDrawn="1"/>
        </p:nvGrpSpPr>
        <p:grpSpPr>
          <a:xfrm rot="5400000">
            <a:off x="-166467" y="5940709"/>
            <a:ext cx="152400" cy="122115"/>
            <a:chOff x="7983415" y="6582508"/>
            <a:chExt cx="152400" cy="486507"/>
          </a:xfrm>
        </p:grpSpPr>
        <p:cxnSp>
          <p:nvCxnSpPr>
            <p:cNvPr id="274" name="Straight Connector 2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166467" y="5467067"/>
            <a:ext cx="152400" cy="122115"/>
            <a:chOff x="7983415" y="6582508"/>
            <a:chExt cx="152400" cy="486507"/>
          </a:xfrm>
        </p:grpSpPr>
        <p:cxnSp>
          <p:nvCxnSpPr>
            <p:cNvPr id="272" name="Straight Connector 2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166467" y="4993425"/>
            <a:ext cx="152400" cy="122115"/>
            <a:chOff x="7983415" y="6582508"/>
            <a:chExt cx="152400" cy="486507"/>
          </a:xfrm>
        </p:grpSpPr>
        <p:cxnSp>
          <p:nvCxnSpPr>
            <p:cNvPr id="270" name="Straight Connector 2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166467" y="4519783"/>
            <a:ext cx="152400" cy="122115"/>
            <a:chOff x="7983415" y="6582508"/>
            <a:chExt cx="152400" cy="486507"/>
          </a:xfrm>
        </p:grpSpPr>
        <p:cxnSp>
          <p:nvCxnSpPr>
            <p:cNvPr id="268" name="Straight Connector 2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166467" y="4046141"/>
            <a:ext cx="152400" cy="122115"/>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166467" y="3572499"/>
            <a:ext cx="152400" cy="122115"/>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166467" y="3098857"/>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166467" y="2625215"/>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166467" y="2151573"/>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166467" y="1677931"/>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166467" y="997340"/>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3" name="Straight Connector 252"/>
          <p:cNvCxnSpPr/>
          <p:nvPr userDrawn="1"/>
        </p:nvCxnSpPr>
        <p:spPr>
          <a:xfrm rot="5400000">
            <a:off x="-9026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rot="5400000">
            <a:off x="9227541"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7" name="Group 206"/>
          <p:cNvGrpSpPr/>
          <p:nvPr userDrawn="1"/>
        </p:nvGrpSpPr>
        <p:grpSpPr>
          <a:xfrm rot="5400000">
            <a:off x="9151341" y="5940709"/>
            <a:ext cx="152400" cy="122115"/>
            <a:chOff x="7983415" y="6582508"/>
            <a:chExt cx="152400" cy="486507"/>
          </a:xfrm>
        </p:grpSpPr>
        <p:cxnSp>
          <p:nvCxnSpPr>
            <p:cNvPr id="239" name="Straight Connector 2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9151341" y="5467067"/>
            <a:ext cx="152400" cy="122115"/>
            <a:chOff x="7983415" y="6582508"/>
            <a:chExt cx="152400" cy="486507"/>
          </a:xfrm>
        </p:grpSpPr>
        <p:cxnSp>
          <p:nvCxnSpPr>
            <p:cNvPr id="237" name="Straight Connector 2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9151341" y="4993425"/>
            <a:ext cx="152400" cy="122115"/>
            <a:chOff x="7983415" y="6582508"/>
            <a:chExt cx="152400" cy="486507"/>
          </a:xfrm>
        </p:grpSpPr>
        <p:cxnSp>
          <p:nvCxnSpPr>
            <p:cNvPr id="235" name="Straight Connector 2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9151341" y="4519783"/>
            <a:ext cx="152400" cy="122115"/>
            <a:chOff x="7983415" y="6582508"/>
            <a:chExt cx="152400" cy="486507"/>
          </a:xfrm>
        </p:grpSpPr>
        <p:cxnSp>
          <p:nvCxnSpPr>
            <p:cNvPr id="233" name="Straight Connector 2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9151341" y="4046141"/>
            <a:ext cx="152400" cy="122115"/>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9151341" y="3572499"/>
            <a:ext cx="152400" cy="122115"/>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9151341" y="3098857"/>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9151341" y="2625215"/>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9151341" y="2151573"/>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9151341" y="1677931"/>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9151341" y="997340"/>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8" name="Straight Connector 217"/>
          <p:cNvCxnSpPr/>
          <p:nvPr userDrawn="1"/>
        </p:nvCxnSpPr>
        <p:spPr>
          <a:xfrm rot="5400000">
            <a:off x="9227541"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userDrawn="1"/>
        </p:nvCxnSpPr>
        <p:spPr>
          <a:xfrm>
            <a:off x="457731" y="-141165"/>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8684419" y="-141165"/>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3" name="Group 172"/>
          <p:cNvGrpSpPr/>
          <p:nvPr userDrawn="1"/>
        </p:nvGrpSpPr>
        <p:grpSpPr>
          <a:xfrm>
            <a:off x="7986158" y="-141165"/>
            <a:ext cx="152400" cy="122115"/>
            <a:chOff x="7983415" y="6582508"/>
            <a:chExt cx="152400" cy="486507"/>
          </a:xfrm>
        </p:grpSpPr>
        <p:cxnSp>
          <p:nvCxnSpPr>
            <p:cNvPr id="204" name="Straight Connector 2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7287901" y="-141165"/>
            <a:ext cx="152400" cy="122115"/>
            <a:chOff x="7983415" y="6582508"/>
            <a:chExt cx="152400" cy="486507"/>
          </a:xfrm>
        </p:grpSpPr>
        <p:cxnSp>
          <p:nvCxnSpPr>
            <p:cNvPr id="202" name="Straight Connector 2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6589644" y="-141165"/>
            <a:ext cx="152400" cy="122115"/>
            <a:chOff x="7983415" y="6582508"/>
            <a:chExt cx="152400" cy="486507"/>
          </a:xfrm>
        </p:grpSpPr>
        <p:cxnSp>
          <p:nvCxnSpPr>
            <p:cNvPr id="200" name="Straight Connector 1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5891387" y="-141165"/>
            <a:ext cx="152400" cy="122115"/>
            <a:chOff x="7983415" y="6582508"/>
            <a:chExt cx="152400" cy="486507"/>
          </a:xfrm>
        </p:grpSpPr>
        <p:cxnSp>
          <p:nvCxnSpPr>
            <p:cNvPr id="198" name="Straight Connector 1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5193130" y="-141165"/>
            <a:ext cx="152400" cy="122115"/>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4494873" y="-141165"/>
            <a:ext cx="152400" cy="122115"/>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3796616" y="-141165"/>
            <a:ext cx="152400" cy="122115"/>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3098359" y="-141165"/>
            <a:ext cx="152400" cy="122115"/>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2400102" y="-141165"/>
            <a:ext cx="152400" cy="122115"/>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1701845" y="-141165"/>
            <a:ext cx="152400" cy="122115"/>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1003588" y="-141165"/>
            <a:ext cx="152400" cy="122115"/>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48" name="Freeform 7"/>
          <p:cNvSpPr>
            <a:spLocks noChangeAspect="1" noEditPoints="1"/>
          </p:cNvSpPr>
          <p:nvPr userDrawn="1"/>
        </p:nvSpPr>
        <p:spPr bwMode="white">
          <a:xfrm>
            <a:off x="0" y="1"/>
            <a:ext cx="9144000" cy="6857665"/>
          </a:xfrm>
          <a:custGeom>
            <a:avLst/>
            <a:gdLst>
              <a:gd name="T0" fmla="*/ 0 w 6803"/>
              <a:gd name="T1" fmla="*/ 0 h 5102"/>
              <a:gd name="T2" fmla="*/ 0 w 6803"/>
              <a:gd name="T3" fmla="*/ 5102 h 5102"/>
              <a:gd name="T4" fmla="*/ 6803 w 6803"/>
              <a:gd name="T5" fmla="*/ 5102 h 5102"/>
              <a:gd name="T6" fmla="*/ 6803 w 6803"/>
              <a:gd name="T7" fmla="*/ 0 h 5102"/>
              <a:gd name="T8" fmla="*/ 0 w 6803"/>
              <a:gd name="T9" fmla="*/ 0 h 5102"/>
              <a:gd name="T10" fmla="*/ 6751 w 6803"/>
              <a:gd name="T11" fmla="*/ 5048 h 5102"/>
              <a:gd name="T12" fmla="*/ 52 w 6803"/>
              <a:gd name="T13" fmla="*/ 5048 h 5102"/>
              <a:gd name="T14" fmla="*/ 52 w 6803"/>
              <a:gd name="T15" fmla="*/ 54 h 5102"/>
              <a:gd name="T16" fmla="*/ 6751 w 6803"/>
              <a:gd name="T17" fmla="*/ 54 h 5102"/>
              <a:gd name="T18" fmla="*/ 6751 w 6803"/>
              <a:gd name="T19" fmla="*/ 5048 h 5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03" h="5102">
                <a:moveTo>
                  <a:pt x="0" y="0"/>
                </a:moveTo>
                <a:lnTo>
                  <a:pt x="0" y="5102"/>
                </a:lnTo>
                <a:lnTo>
                  <a:pt x="6803" y="5102"/>
                </a:lnTo>
                <a:lnTo>
                  <a:pt x="6803" y="0"/>
                </a:lnTo>
                <a:lnTo>
                  <a:pt x="0" y="0"/>
                </a:lnTo>
                <a:close/>
                <a:moveTo>
                  <a:pt x="6751" y="5048"/>
                </a:moveTo>
                <a:lnTo>
                  <a:pt x="52" y="5048"/>
                </a:lnTo>
                <a:lnTo>
                  <a:pt x="52" y="54"/>
                </a:lnTo>
                <a:lnTo>
                  <a:pt x="6751" y="54"/>
                </a:lnTo>
                <a:lnTo>
                  <a:pt x="6751" y="50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0" name="TextBox 149"/>
          <p:cNvSpPr txBox="1"/>
          <p:nvPr userDrawn="1"/>
        </p:nvSpPr>
        <p:spPr>
          <a:xfrm>
            <a:off x="8138559" y="6567050"/>
            <a:ext cx="545862" cy="123111"/>
          </a:xfrm>
          <a:prstGeom prst="rect">
            <a:avLst/>
          </a:prstGeom>
          <a:noFill/>
        </p:spPr>
        <p:txBody>
          <a:bodyPr wrap="square" lIns="0" tIns="0" rIns="0" bIns="0" rtlCol="0">
            <a:spAutoFit/>
          </a:bodyPr>
          <a:lstStyle/>
          <a:p>
            <a:pPr algn="r"/>
            <a:fld id="{567A4CEE-210B-4A43-8E57-98E37E0AC15F}" type="slidenum">
              <a:rPr lang="en-US" sz="800" u="none" spc="0" baseline="0" smtClean="0">
                <a:solidFill>
                  <a:schemeClr val="tx1">
                    <a:lumMod val="50000"/>
                    <a:lumOff val="50000"/>
                  </a:schemeClr>
                </a:solidFill>
                <a:latin typeface="+mj-lt"/>
              </a:rPr>
              <a:pPr algn="r"/>
              <a:t>‹#›</a:t>
            </a:fld>
            <a:endParaRPr lang="en-US" sz="800" u="none" spc="0" baseline="0" dirty="0">
              <a:solidFill>
                <a:schemeClr val="tx1">
                  <a:lumMod val="50000"/>
                  <a:lumOff val="50000"/>
                </a:schemeClr>
              </a:solidFill>
              <a:latin typeface="+mj-lt"/>
            </a:endParaRPr>
          </a:p>
        </p:txBody>
      </p:sp>
      <p:sp>
        <p:nvSpPr>
          <p:cNvPr id="154" name="Rectangle 153"/>
          <p:cNvSpPr/>
          <p:nvPr userDrawn="1"/>
        </p:nvSpPr>
        <p:spPr>
          <a:xfrm>
            <a:off x="7038578" y="6567049"/>
            <a:ext cx="1099980" cy="123111"/>
          </a:xfrm>
          <a:prstGeom prst="rect">
            <a:avLst/>
          </a:prstGeom>
          <a:noFill/>
        </p:spPr>
        <p:txBody>
          <a:bodyPr wrap="square" lIns="0" tIns="0" rIns="0" bIns="0" rtlCol="0">
            <a:spAutoFit/>
          </a:bodyPr>
          <a:lstStyle/>
          <a:p>
            <a:pPr marL="0" lvl="0" indent="0" algn="r"/>
            <a:r>
              <a:rPr lang="en-US" sz="800" u="none" spc="0" baseline="0" dirty="0" smtClean="0">
                <a:solidFill>
                  <a:schemeClr val="tx1">
                    <a:lumMod val="50000"/>
                    <a:lumOff val="50000"/>
                  </a:schemeClr>
                </a:solidFill>
                <a:latin typeface="+mj-lt"/>
              </a:rPr>
              <a:t>© Duarte, Inc. 2014</a:t>
            </a:r>
            <a:endParaRPr lang="en-US" sz="800" u="none" spc="0" baseline="0" dirty="0">
              <a:solidFill>
                <a:schemeClr val="tx1">
                  <a:lumMod val="50000"/>
                  <a:lumOff val="50000"/>
                </a:schemeClr>
              </a:solidFill>
              <a:latin typeface="+mj-lt"/>
            </a:endParaRPr>
          </a:p>
        </p:txBody>
      </p:sp>
      <p:cxnSp>
        <p:nvCxnSpPr>
          <p:cNvPr id="167" name="Straight Connector 166"/>
          <p:cNvCxnSpPr/>
          <p:nvPr userDrawn="1"/>
        </p:nvCxnSpPr>
        <p:spPr>
          <a:xfrm>
            <a:off x="460845" y="4978282"/>
            <a:ext cx="8222310" cy="0"/>
          </a:xfrm>
          <a:prstGeom prst="line">
            <a:avLst/>
          </a:prstGeom>
          <a:ln w="6350" cmpd="sng">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148884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ase Study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a:p>
        </p:txBody>
      </p:sp>
      <p:sp>
        <p:nvSpPr>
          <p:cNvPr id="152" name="Text Placeholder 2"/>
          <p:cNvSpPr>
            <a:spLocks noGrp="1"/>
          </p:cNvSpPr>
          <p:nvPr>
            <p:ph type="body" idx="10"/>
          </p:nvPr>
        </p:nvSpPr>
        <p:spPr>
          <a:xfrm>
            <a:off x="459580" y="1134598"/>
            <a:ext cx="4035293" cy="536519"/>
          </a:xfrm>
        </p:spPr>
        <p:txBody>
          <a:bodyPr anchor="t">
            <a:noAutofit/>
          </a:bodyPr>
          <a:lstStyle>
            <a:lvl1pPr marL="0" indent="0">
              <a:buNone/>
              <a:defRPr sz="1500" b="0">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cxnSp>
        <p:nvCxnSpPr>
          <p:cNvPr id="276" name="Straight Connector 275"/>
          <p:cNvCxnSpPr/>
          <p:nvPr userDrawn="1"/>
        </p:nvCxnSpPr>
        <p:spPr>
          <a:xfrm>
            <a:off x="457731"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a:off x="8684419"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8" name="Group 277"/>
          <p:cNvGrpSpPr/>
          <p:nvPr userDrawn="1"/>
        </p:nvGrpSpPr>
        <p:grpSpPr>
          <a:xfrm>
            <a:off x="7986158" y="6873247"/>
            <a:ext cx="152400" cy="122115"/>
            <a:chOff x="7983415" y="6582508"/>
            <a:chExt cx="152400" cy="486507"/>
          </a:xfrm>
        </p:grpSpPr>
        <p:cxnSp>
          <p:nvCxnSpPr>
            <p:cNvPr id="309" name="Straight Connector 3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7287901" y="6873247"/>
            <a:ext cx="152400" cy="122115"/>
            <a:chOff x="7983415" y="6582508"/>
            <a:chExt cx="152400" cy="486507"/>
          </a:xfrm>
        </p:grpSpPr>
        <p:cxnSp>
          <p:nvCxnSpPr>
            <p:cNvPr id="307" name="Straight Connector 3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6589644" y="6873247"/>
            <a:ext cx="152400" cy="122115"/>
            <a:chOff x="7983415" y="6582508"/>
            <a:chExt cx="152400" cy="486507"/>
          </a:xfrm>
        </p:grpSpPr>
        <p:cxnSp>
          <p:nvCxnSpPr>
            <p:cNvPr id="305" name="Straight Connector 3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5891387" y="6873247"/>
            <a:ext cx="152400" cy="122115"/>
            <a:chOff x="7983415" y="6582508"/>
            <a:chExt cx="152400" cy="486507"/>
          </a:xfrm>
        </p:grpSpPr>
        <p:cxnSp>
          <p:nvCxnSpPr>
            <p:cNvPr id="303" name="Straight Connector 3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5193130" y="6873247"/>
            <a:ext cx="152400" cy="122115"/>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4494873" y="6873247"/>
            <a:ext cx="152400" cy="122115"/>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3796616" y="6873247"/>
            <a:ext cx="152400" cy="122115"/>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3098359" y="6873247"/>
            <a:ext cx="152400" cy="122115"/>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2400102" y="6873247"/>
            <a:ext cx="152400" cy="122115"/>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1701845" y="6873247"/>
            <a:ext cx="152400" cy="122115"/>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1003588" y="6873247"/>
            <a:ext cx="152400" cy="122115"/>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9026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2" name="Group 241"/>
          <p:cNvGrpSpPr/>
          <p:nvPr userDrawn="1"/>
        </p:nvGrpSpPr>
        <p:grpSpPr>
          <a:xfrm rot="5400000">
            <a:off x="-166467" y="5940709"/>
            <a:ext cx="152400" cy="122115"/>
            <a:chOff x="7983415" y="6582508"/>
            <a:chExt cx="152400" cy="486507"/>
          </a:xfrm>
        </p:grpSpPr>
        <p:cxnSp>
          <p:nvCxnSpPr>
            <p:cNvPr id="274" name="Straight Connector 2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166467" y="5467067"/>
            <a:ext cx="152400" cy="122115"/>
            <a:chOff x="7983415" y="6582508"/>
            <a:chExt cx="152400" cy="486507"/>
          </a:xfrm>
        </p:grpSpPr>
        <p:cxnSp>
          <p:nvCxnSpPr>
            <p:cNvPr id="272" name="Straight Connector 2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166467" y="4993425"/>
            <a:ext cx="152400" cy="122115"/>
            <a:chOff x="7983415" y="6582508"/>
            <a:chExt cx="152400" cy="486507"/>
          </a:xfrm>
        </p:grpSpPr>
        <p:cxnSp>
          <p:nvCxnSpPr>
            <p:cNvPr id="270" name="Straight Connector 2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166467" y="4519783"/>
            <a:ext cx="152400" cy="122115"/>
            <a:chOff x="7983415" y="6582508"/>
            <a:chExt cx="152400" cy="486507"/>
          </a:xfrm>
        </p:grpSpPr>
        <p:cxnSp>
          <p:nvCxnSpPr>
            <p:cNvPr id="268" name="Straight Connector 2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166467" y="4046141"/>
            <a:ext cx="152400" cy="122115"/>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166467" y="3572499"/>
            <a:ext cx="152400" cy="122115"/>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166467" y="3098857"/>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166467" y="2625215"/>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166467" y="2151573"/>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166467" y="1677931"/>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166467" y="997340"/>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3" name="Straight Connector 252"/>
          <p:cNvCxnSpPr/>
          <p:nvPr userDrawn="1"/>
        </p:nvCxnSpPr>
        <p:spPr>
          <a:xfrm rot="5400000">
            <a:off x="-9026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rot="5400000">
            <a:off x="9227541"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7" name="Group 206"/>
          <p:cNvGrpSpPr/>
          <p:nvPr userDrawn="1"/>
        </p:nvGrpSpPr>
        <p:grpSpPr>
          <a:xfrm rot="5400000">
            <a:off x="9151341" y="5940709"/>
            <a:ext cx="152400" cy="122115"/>
            <a:chOff x="7983415" y="6582508"/>
            <a:chExt cx="152400" cy="486507"/>
          </a:xfrm>
        </p:grpSpPr>
        <p:cxnSp>
          <p:nvCxnSpPr>
            <p:cNvPr id="239" name="Straight Connector 2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9151341" y="5467067"/>
            <a:ext cx="152400" cy="122115"/>
            <a:chOff x="7983415" y="6582508"/>
            <a:chExt cx="152400" cy="486507"/>
          </a:xfrm>
        </p:grpSpPr>
        <p:cxnSp>
          <p:nvCxnSpPr>
            <p:cNvPr id="237" name="Straight Connector 2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9151341" y="4993425"/>
            <a:ext cx="152400" cy="122115"/>
            <a:chOff x="7983415" y="6582508"/>
            <a:chExt cx="152400" cy="486507"/>
          </a:xfrm>
        </p:grpSpPr>
        <p:cxnSp>
          <p:nvCxnSpPr>
            <p:cNvPr id="235" name="Straight Connector 2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9151341" y="4519783"/>
            <a:ext cx="152400" cy="122115"/>
            <a:chOff x="7983415" y="6582508"/>
            <a:chExt cx="152400" cy="486507"/>
          </a:xfrm>
        </p:grpSpPr>
        <p:cxnSp>
          <p:nvCxnSpPr>
            <p:cNvPr id="233" name="Straight Connector 2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9151341" y="4046141"/>
            <a:ext cx="152400" cy="122115"/>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9151341" y="3572499"/>
            <a:ext cx="152400" cy="122115"/>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9151341" y="3098857"/>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9151341" y="2625215"/>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9151341" y="2151573"/>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9151341" y="1677931"/>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9151341" y="997340"/>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8" name="Straight Connector 217"/>
          <p:cNvCxnSpPr/>
          <p:nvPr userDrawn="1"/>
        </p:nvCxnSpPr>
        <p:spPr>
          <a:xfrm rot="5400000">
            <a:off x="9227541"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userDrawn="1"/>
        </p:nvCxnSpPr>
        <p:spPr>
          <a:xfrm>
            <a:off x="457731" y="-141165"/>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8684419" y="-141165"/>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3" name="Group 172"/>
          <p:cNvGrpSpPr/>
          <p:nvPr userDrawn="1"/>
        </p:nvGrpSpPr>
        <p:grpSpPr>
          <a:xfrm>
            <a:off x="7986158" y="-141165"/>
            <a:ext cx="152400" cy="122115"/>
            <a:chOff x="7983415" y="6582508"/>
            <a:chExt cx="152400" cy="486507"/>
          </a:xfrm>
        </p:grpSpPr>
        <p:cxnSp>
          <p:nvCxnSpPr>
            <p:cNvPr id="204" name="Straight Connector 2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7287901" y="-141165"/>
            <a:ext cx="152400" cy="122115"/>
            <a:chOff x="7983415" y="6582508"/>
            <a:chExt cx="152400" cy="486507"/>
          </a:xfrm>
        </p:grpSpPr>
        <p:cxnSp>
          <p:nvCxnSpPr>
            <p:cNvPr id="202" name="Straight Connector 2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6589644" y="-141165"/>
            <a:ext cx="152400" cy="122115"/>
            <a:chOff x="7983415" y="6582508"/>
            <a:chExt cx="152400" cy="486507"/>
          </a:xfrm>
        </p:grpSpPr>
        <p:cxnSp>
          <p:nvCxnSpPr>
            <p:cNvPr id="200" name="Straight Connector 1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5891387" y="-141165"/>
            <a:ext cx="152400" cy="122115"/>
            <a:chOff x="7983415" y="6582508"/>
            <a:chExt cx="152400" cy="486507"/>
          </a:xfrm>
        </p:grpSpPr>
        <p:cxnSp>
          <p:nvCxnSpPr>
            <p:cNvPr id="198" name="Straight Connector 1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5193130" y="-141165"/>
            <a:ext cx="152400" cy="122115"/>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4494873" y="-141165"/>
            <a:ext cx="152400" cy="122115"/>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3796616" y="-141165"/>
            <a:ext cx="152400" cy="122115"/>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3098359" y="-141165"/>
            <a:ext cx="152400" cy="122115"/>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2400102" y="-141165"/>
            <a:ext cx="152400" cy="122115"/>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1701845" y="-141165"/>
            <a:ext cx="152400" cy="122115"/>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1003588" y="-141165"/>
            <a:ext cx="152400" cy="122115"/>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48" name="Freeform 7"/>
          <p:cNvSpPr>
            <a:spLocks noChangeAspect="1" noEditPoints="1"/>
          </p:cNvSpPr>
          <p:nvPr userDrawn="1"/>
        </p:nvSpPr>
        <p:spPr bwMode="white">
          <a:xfrm>
            <a:off x="0" y="1"/>
            <a:ext cx="9144000" cy="6857665"/>
          </a:xfrm>
          <a:custGeom>
            <a:avLst/>
            <a:gdLst>
              <a:gd name="T0" fmla="*/ 0 w 6803"/>
              <a:gd name="T1" fmla="*/ 0 h 5102"/>
              <a:gd name="T2" fmla="*/ 0 w 6803"/>
              <a:gd name="T3" fmla="*/ 5102 h 5102"/>
              <a:gd name="T4" fmla="*/ 6803 w 6803"/>
              <a:gd name="T5" fmla="*/ 5102 h 5102"/>
              <a:gd name="T6" fmla="*/ 6803 w 6803"/>
              <a:gd name="T7" fmla="*/ 0 h 5102"/>
              <a:gd name="T8" fmla="*/ 0 w 6803"/>
              <a:gd name="T9" fmla="*/ 0 h 5102"/>
              <a:gd name="T10" fmla="*/ 6751 w 6803"/>
              <a:gd name="T11" fmla="*/ 5048 h 5102"/>
              <a:gd name="T12" fmla="*/ 52 w 6803"/>
              <a:gd name="T13" fmla="*/ 5048 h 5102"/>
              <a:gd name="T14" fmla="*/ 52 w 6803"/>
              <a:gd name="T15" fmla="*/ 54 h 5102"/>
              <a:gd name="T16" fmla="*/ 6751 w 6803"/>
              <a:gd name="T17" fmla="*/ 54 h 5102"/>
              <a:gd name="T18" fmla="*/ 6751 w 6803"/>
              <a:gd name="T19" fmla="*/ 5048 h 5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03" h="5102">
                <a:moveTo>
                  <a:pt x="0" y="0"/>
                </a:moveTo>
                <a:lnTo>
                  <a:pt x="0" y="5102"/>
                </a:lnTo>
                <a:lnTo>
                  <a:pt x="6803" y="5102"/>
                </a:lnTo>
                <a:lnTo>
                  <a:pt x="6803" y="0"/>
                </a:lnTo>
                <a:lnTo>
                  <a:pt x="0" y="0"/>
                </a:lnTo>
                <a:close/>
                <a:moveTo>
                  <a:pt x="6751" y="5048"/>
                </a:moveTo>
                <a:lnTo>
                  <a:pt x="52" y="5048"/>
                </a:lnTo>
                <a:lnTo>
                  <a:pt x="52" y="54"/>
                </a:lnTo>
                <a:lnTo>
                  <a:pt x="6751" y="54"/>
                </a:lnTo>
                <a:lnTo>
                  <a:pt x="6751" y="50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0" name="TextBox 149"/>
          <p:cNvSpPr txBox="1"/>
          <p:nvPr userDrawn="1"/>
        </p:nvSpPr>
        <p:spPr>
          <a:xfrm>
            <a:off x="8138559" y="6567050"/>
            <a:ext cx="545862" cy="123111"/>
          </a:xfrm>
          <a:prstGeom prst="rect">
            <a:avLst/>
          </a:prstGeom>
          <a:noFill/>
        </p:spPr>
        <p:txBody>
          <a:bodyPr wrap="square" lIns="0" tIns="0" rIns="0" bIns="0" rtlCol="0">
            <a:spAutoFit/>
          </a:bodyPr>
          <a:lstStyle/>
          <a:p>
            <a:pPr algn="r"/>
            <a:fld id="{567A4CEE-210B-4A43-8E57-98E37E0AC15F}" type="slidenum">
              <a:rPr lang="en-US" sz="800" spc="0" baseline="0" smtClean="0">
                <a:solidFill>
                  <a:schemeClr val="tx1">
                    <a:lumMod val="50000"/>
                    <a:lumOff val="50000"/>
                  </a:schemeClr>
                </a:solidFill>
                <a:latin typeface="+mj-lt"/>
              </a:rPr>
              <a:pPr algn="r"/>
              <a:t>‹#›</a:t>
            </a:fld>
            <a:endParaRPr lang="en-US" sz="800" spc="0" baseline="0" dirty="0">
              <a:solidFill>
                <a:schemeClr val="tx1">
                  <a:lumMod val="50000"/>
                  <a:lumOff val="50000"/>
                </a:schemeClr>
              </a:solidFill>
              <a:latin typeface="+mj-lt"/>
            </a:endParaRPr>
          </a:p>
        </p:txBody>
      </p:sp>
      <p:sp>
        <p:nvSpPr>
          <p:cNvPr id="154" name="Rectangle 153"/>
          <p:cNvSpPr/>
          <p:nvPr userDrawn="1"/>
        </p:nvSpPr>
        <p:spPr>
          <a:xfrm>
            <a:off x="7038578" y="6567049"/>
            <a:ext cx="1099980" cy="123111"/>
          </a:xfrm>
          <a:prstGeom prst="rect">
            <a:avLst/>
          </a:prstGeom>
          <a:noFill/>
        </p:spPr>
        <p:txBody>
          <a:bodyPr wrap="square" lIns="0" tIns="0" rIns="0" bIns="0" rtlCol="0">
            <a:spAutoFit/>
          </a:bodyPr>
          <a:lstStyle/>
          <a:p>
            <a:pPr marL="0" lvl="0" indent="0" algn="r"/>
            <a:r>
              <a:rPr lang="en-US" sz="800" spc="0" baseline="0" dirty="0" smtClean="0">
                <a:solidFill>
                  <a:schemeClr val="tx1">
                    <a:lumMod val="50000"/>
                    <a:lumOff val="50000"/>
                  </a:schemeClr>
                </a:solidFill>
                <a:latin typeface="+mj-lt"/>
              </a:rPr>
              <a:t>© Duarte, Inc. 2014</a:t>
            </a:r>
            <a:endParaRPr lang="en-US" sz="800" spc="0" baseline="0" dirty="0">
              <a:solidFill>
                <a:schemeClr val="tx1">
                  <a:lumMod val="50000"/>
                  <a:lumOff val="50000"/>
                </a:schemeClr>
              </a:solidFill>
              <a:latin typeface="+mj-lt"/>
            </a:endParaRPr>
          </a:p>
        </p:txBody>
      </p:sp>
      <p:sp>
        <p:nvSpPr>
          <p:cNvPr id="162" name="Content Placeholder 2"/>
          <p:cNvSpPr>
            <a:spLocks noGrp="1"/>
          </p:cNvSpPr>
          <p:nvPr>
            <p:ph idx="18"/>
          </p:nvPr>
        </p:nvSpPr>
        <p:spPr>
          <a:xfrm>
            <a:off x="457731" y="1816100"/>
            <a:ext cx="8290029" cy="4583111"/>
          </a:xfrm>
        </p:spPr>
        <p:txBody>
          <a:bodyPr>
            <a:noAutofit/>
          </a:bodyPr>
          <a:lstStyle>
            <a:lvl1pPr>
              <a:defRPr sz="1100">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1" name="Text Placeholder 6"/>
          <p:cNvSpPr>
            <a:spLocks noGrp="1"/>
          </p:cNvSpPr>
          <p:nvPr>
            <p:ph type="body" sz="quarter" idx="16"/>
          </p:nvPr>
        </p:nvSpPr>
        <p:spPr>
          <a:xfrm>
            <a:off x="458788" y="6399212"/>
            <a:ext cx="5438508" cy="458788"/>
          </a:xfrm>
        </p:spPr>
        <p:txBody>
          <a:bodyPr vert="horz" lIns="0" tIns="0" rIns="0" bIns="0" rtlCol="0" anchor="ctr">
            <a:noAutofit/>
          </a:bodyPr>
          <a:lstStyle>
            <a:lvl1pPr>
              <a:defRPr lang="en-US" sz="800" i="0" kern="1200" dirty="0" smtClean="0">
                <a:solidFill>
                  <a:schemeClr val="tx1">
                    <a:lumMod val="50000"/>
                    <a:lumOff val="50000"/>
                  </a:schemeClr>
                </a:solidFill>
                <a:latin typeface="+mj-lt"/>
                <a:ea typeface="+mn-ea"/>
                <a:cs typeface="+mn-cs"/>
              </a:defRPr>
            </a:lvl1pPr>
          </a:lstStyle>
          <a:p>
            <a:pPr marL="0" lvl="0" indent="0" algn="l" defTabSz="914400" rtl="0" eaLnBrk="1" latinLnBrk="0" hangingPunct="1">
              <a:lnSpc>
                <a:spcPct val="85000"/>
              </a:lnSpc>
              <a:spcBef>
                <a:spcPts val="0"/>
              </a:spcBef>
              <a:spcAft>
                <a:spcPts val="0"/>
              </a:spcAft>
              <a:buFontTx/>
              <a:buNone/>
            </a:pPr>
            <a:r>
              <a:rPr lang="en-US" dirty="0" smtClean="0"/>
              <a:t>Click to edit Master text styles</a:t>
            </a:r>
          </a:p>
        </p:txBody>
      </p:sp>
    </p:spTree>
    <p:extLst>
      <p:ext uri="{BB962C8B-B14F-4D97-AF65-F5344CB8AC3E}">
        <p14:creationId xmlns:p14="http://schemas.microsoft.com/office/powerpoint/2010/main" val="389324797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ase Study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a:p>
        </p:txBody>
      </p:sp>
      <p:sp>
        <p:nvSpPr>
          <p:cNvPr id="152" name="Text Placeholder 2"/>
          <p:cNvSpPr>
            <a:spLocks noGrp="1"/>
          </p:cNvSpPr>
          <p:nvPr>
            <p:ph type="body" idx="10"/>
          </p:nvPr>
        </p:nvSpPr>
        <p:spPr>
          <a:xfrm>
            <a:off x="459580" y="1134598"/>
            <a:ext cx="4035293" cy="536519"/>
          </a:xfrm>
        </p:spPr>
        <p:txBody>
          <a:bodyPr anchor="t">
            <a:noAutofit/>
          </a:bodyPr>
          <a:lstStyle>
            <a:lvl1pPr marL="0" indent="0">
              <a:buNone/>
              <a:defRPr sz="1500" b="0">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cxnSp>
        <p:nvCxnSpPr>
          <p:cNvPr id="276" name="Straight Connector 275"/>
          <p:cNvCxnSpPr/>
          <p:nvPr userDrawn="1"/>
        </p:nvCxnSpPr>
        <p:spPr>
          <a:xfrm>
            <a:off x="457731"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a:off x="8684419"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8" name="Group 277"/>
          <p:cNvGrpSpPr/>
          <p:nvPr userDrawn="1"/>
        </p:nvGrpSpPr>
        <p:grpSpPr>
          <a:xfrm>
            <a:off x="7986158" y="6873247"/>
            <a:ext cx="152400" cy="122115"/>
            <a:chOff x="7983415" y="6582508"/>
            <a:chExt cx="152400" cy="486507"/>
          </a:xfrm>
        </p:grpSpPr>
        <p:cxnSp>
          <p:nvCxnSpPr>
            <p:cNvPr id="309" name="Straight Connector 3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7287901" y="6873247"/>
            <a:ext cx="152400" cy="122115"/>
            <a:chOff x="7983415" y="6582508"/>
            <a:chExt cx="152400" cy="486507"/>
          </a:xfrm>
        </p:grpSpPr>
        <p:cxnSp>
          <p:nvCxnSpPr>
            <p:cNvPr id="307" name="Straight Connector 3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6589644" y="6873247"/>
            <a:ext cx="152400" cy="122115"/>
            <a:chOff x="7983415" y="6582508"/>
            <a:chExt cx="152400" cy="486507"/>
          </a:xfrm>
        </p:grpSpPr>
        <p:cxnSp>
          <p:nvCxnSpPr>
            <p:cNvPr id="305" name="Straight Connector 3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5891387" y="6873247"/>
            <a:ext cx="152400" cy="122115"/>
            <a:chOff x="7983415" y="6582508"/>
            <a:chExt cx="152400" cy="486507"/>
          </a:xfrm>
        </p:grpSpPr>
        <p:cxnSp>
          <p:nvCxnSpPr>
            <p:cNvPr id="303" name="Straight Connector 3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5193130" y="6873247"/>
            <a:ext cx="152400" cy="122115"/>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4494873" y="6873247"/>
            <a:ext cx="152400" cy="122115"/>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3796616" y="6873247"/>
            <a:ext cx="152400" cy="122115"/>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3098359" y="6873247"/>
            <a:ext cx="152400" cy="122115"/>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2400102" y="6873247"/>
            <a:ext cx="152400" cy="122115"/>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1701845" y="6873247"/>
            <a:ext cx="152400" cy="122115"/>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1003588" y="6873247"/>
            <a:ext cx="152400" cy="122115"/>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9026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2" name="Group 241"/>
          <p:cNvGrpSpPr/>
          <p:nvPr userDrawn="1"/>
        </p:nvGrpSpPr>
        <p:grpSpPr>
          <a:xfrm rot="5400000">
            <a:off x="-166467" y="5940709"/>
            <a:ext cx="152400" cy="122115"/>
            <a:chOff x="7983415" y="6582508"/>
            <a:chExt cx="152400" cy="486507"/>
          </a:xfrm>
        </p:grpSpPr>
        <p:cxnSp>
          <p:nvCxnSpPr>
            <p:cNvPr id="274" name="Straight Connector 2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166467" y="5467067"/>
            <a:ext cx="152400" cy="122115"/>
            <a:chOff x="7983415" y="6582508"/>
            <a:chExt cx="152400" cy="486507"/>
          </a:xfrm>
        </p:grpSpPr>
        <p:cxnSp>
          <p:nvCxnSpPr>
            <p:cNvPr id="272" name="Straight Connector 2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166467" y="4993425"/>
            <a:ext cx="152400" cy="122115"/>
            <a:chOff x="7983415" y="6582508"/>
            <a:chExt cx="152400" cy="486507"/>
          </a:xfrm>
        </p:grpSpPr>
        <p:cxnSp>
          <p:nvCxnSpPr>
            <p:cNvPr id="270" name="Straight Connector 2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166467" y="4519783"/>
            <a:ext cx="152400" cy="122115"/>
            <a:chOff x="7983415" y="6582508"/>
            <a:chExt cx="152400" cy="486507"/>
          </a:xfrm>
        </p:grpSpPr>
        <p:cxnSp>
          <p:nvCxnSpPr>
            <p:cNvPr id="268" name="Straight Connector 2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166467" y="4046141"/>
            <a:ext cx="152400" cy="122115"/>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166467" y="3572499"/>
            <a:ext cx="152400" cy="122115"/>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166467" y="3098857"/>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166467" y="2625215"/>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166467" y="2151573"/>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166467" y="1677931"/>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166467" y="997340"/>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3" name="Straight Connector 252"/>
          <p:cNvCxnSpPr/>
          <p:nvPr userDrawn="1"/>
        </p:nvCxnSpPr>
        <p:spPr>
          <a:xfrm rot="5400000">
            <a:off x="-9026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rot="5400000">
            <a:off x="9227541"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7" name="Group 206"/>
          <p:cNvGrpSpPr/>
          <p:nvPr userDrawn="1"/>
        </p:nvGrpSpPr>
        <p:grpSpPr>
          <a:xfrm rot="5400000">
            <a:off x="9151341" y="5940709"/>
            <a:ext cx="152400" cy="122115"/>
            <a:chOff x="7983415" y="6582508"/>
            <a:chExt cx="152400" cy="486507"/>
          </a:xfrm>
        </p:grpSpPr>
        <p:cxnSp>
          <p:nvCxnSpPr>
            <p:cNvPr id="239" name="Straight Connector 2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9151341" y="5467067"/>
            <a:ext cx="152400" cy="122115"/>
            <a:chOff x="7983415" y="6582508"/>
            <a:chExt cx="152400" cy="486507"/>
          </a:xfrm>
        </p:grpSpPr>
        <p:cxnSp>
          <p:nvCxnSpPr>
            <p:cNvPr id="237" name="Straight Connector 2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9151341" y="4993425"/>
            <a:ext cx="152400" cy="122115"/>
            <a:chOff x="7983415" y="6582508"/>
            <a:chExt cx="152400" cy="486507"/>
          </a:xfrm>
        </p:grpSpPr>
        <p:cxnSp>
          <p:nvCxnSpPr>
            <p:cNvPr id="235" name="Straight Connector 2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9151341" y="4519783"/>
            <a:ext cx="152400" cy="122115"/>
            <a:chOff x="7983415" y="6582508"/>
            <a:chExt cx="152400" cy="486507"/>
          </a:xfrm>
        </p:grpSpPr>
        <p:cxnSp>
          <p:nvCxnSpPr>
            <p:cNvPr id="233" name="Straight Connector 2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9151341" y="4046141"/>
            <a:ext cx="152400" cy="122115"/>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9151341" y="3572499"/>
            <a:ext cx="152400" cy="122115"/>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9151341" y="3098857"/>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9151341" y="2625215"/>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9151341" y="2151573"/>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9151341" y="1677931"/>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9151341" y="997340"/>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8" name="Straight Connector 217"/>
          <p:cNvCxnSpPr/>
          <p:nvPr userDrawn="1"/>
        </p:nvCxnSpPr>
        <p:spPr>
          <a:xfrm rot="5400000">
            <a:off x="9227541"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userDrawn="1"/>
        </p:nvCxnSpPr>
        <p:spPr>
          <a:xfrm>
            <a:off x="457731" y="-141165"/>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8684419" y="-141165"/>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3" name="Group 172"/>
          <p:cNvGrpSpPr/>
          <p:nvPr userDrawn="1"/>
        </p:nvGrpSpPr>
        <p:grpSpPr>
          <a:xfrm>
            <a:off x="7986158" y="-141165"/>
            <a:ext cx="152400" cy="122115"/>
            <a:chOff x="7983415" y="6582508"/>
            <a:chExt cx="152400" cy="486507"/>
          </a:xfrm>
        </p:grpSpPr>
        <p:cxnSp>
          <p:nvCxnSpPr>
            <p:cNvPr id="204" name="Straight Connector 2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7287901" y="-141165"/>
            <a:ext cx="152400" cy="122115"/>
            <a:chOff x="7983415" y="6582508"/>
            <a:chExt cx="152400" cy="486507"/>
          </a:xfrm>
        </p:grpSpPr>
        <p:cxnSp>
          <p:nvCxnSpPr>
            <p:cNvPr id="202" name="Straight Connector 2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6589644" y="-141165"/>
            <a:ext cx="152400" cy="122115"/>
            <a:chOff x="7983415" y="6582508"/>
            <a:chExt cx="152400" cy="486507"/>
          </a:xfrm>
        </p:grpSpPr>
        <p:cxnSp>
          <p:nvCxnSpPr>
            <p:cNvPr id="200" name="Straight Connector 1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5891387" y="-141165"/>
            <a:ext cx="152400" cy="122115"/>
            <a:chOff x="7983415" y="6582508"/>
            <a:chExt cx="152400" cy="486507"/>
          </a:xfrm>
        </p:grpSpPr>
        <p:cxnSp>
          <p:nvCxnSpPr>
            <p:cNvPr id="198" name="Straight Connector 1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5193130" y="-141165"/>
            <a:ext cx="152400" cy="122115"/>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4494873" y="-141165"/>
            <a:ext cx="152400" cy="122115"/>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3796616" y="-141165"/>
            <a:ext cx="152400" cy="122115"/>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3098359" y="-141165"/>
            <a:ext cx="152400" cy="122115"/>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2400102" y="-141165"/>
            <a:ext cx="152400" cy="122115"/>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1701845" y="-141165"/>
            <a:ext cx="152400" cy="122115"/>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1003588" y="-141165"/>
            <a:ext cx="152400" cy="122115"/>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48" name="Freeform 7"/>
          <p:cNvSpPr>
            <a:spLocks noChangeAspect="1" noEditPoints="1"/>
          </p:cNvSpPr>
          <p:nvPr userDrawn="1"/>
        </p:nvSpPr>
        <p:spPr bwMode="white">
          <a:xfrm>
            <a:off x="0" y="1"/>
            <a:ext cx="9144000" cy="6857665"/>
          </a:xfrm>
          <a:custGeom>
            <a:avLst/>
            <a:gdLst>
              <a:gd name="T0" fmla="*/ 0 w 6803"/>
              <a:gd name="T1" fmla="*/ 0 h 5102"/>
              <a:gd name="T2" fmla="*/ 0 w 6803"/>
              <a:gd name="T3" fmla="*/ 5102 h 5102"/>
              <a:gd name="T4" fmla="*/ 6803 w 6803"/>
              <a:gd name="T5" fmla="*/ 5102 h 5102"/>
              <a:gd name="T6" fmla="*/ 6803 w 6803"/>
              <a:gd name="T7" fmla="*/ 0 h 5102"/>
              <a:gd name="T8" fmla="*/ 0 w 6803"/>
              <a:gd name="T9" fmla="*/ 0 h 5102"/>
              <a:gd name="T10" fmla="*/ 6751 w 6803"/>
              <a:gd name="T11" fmla="*/ 5048 h 5102"/>
              <a:gd name="T12" fmla="*/ 52 w 6803"/>
              <a:gd name="T13" fmla="*/ 5048 h 5102"/>
              <a:gd name="T14" fmla="*/ 52 w 6803"/>
              <a:gd name="T15" fmla="*/ 54 h 5102"/>
              <a:gd name="T16" fmla="*/ 6751 w 6803"/>
              <a:gd name="T17" fmla="*/ 54 h 5102"/>
              <a:gd name="T18" fmla="*/ 6751 w 6803"/>
              <a:gd name="T19" fmla="*/ 5048 h 5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03" h="5102">
                <a:moveTo>
                  <a:pt x="0" y="0"/>
                </a:moveTo>
                <a:lnTo>
                  <a:pt x="0" y="5102"/>
                </a:lnTo>
                <a:lnTo>
                  <a:pt x="6803" y="5102"/>
                </a:lnTo>
                <a:lnTo>
                  <a:pt x="6803" y="0"/>
                </a:lnTo>
                <a:lnTo>
                  <a:pt x="0" y="0"/>
                </a:lnTo>
                <a:close/>
                <a:moveTo>
                  <a:pt x="6751" y="5048"/>
                </a:moveTo>
                <a:lnTo>
                  <a:pt x="52" y="5048"/>
                </a:lnTo>
                <a:lnTo>
                  <a:pt x="52" y="54"/>
                </a:lnTo>
                <a:lnTo>
                  <a:pt x="6751" y="54"/>
                </a:lnTo>
                <a:lnTo>
                  <a:pt x="6751" y="5048"/>
                </a:ln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150" name="TextBox 149"/>
          <p:cNvSpPr txBox="1"/>
          <p:nvPr userDrawn="1"/>
        </p:nvSpPr>
        <p:spPr>
          <a:xfrm>
            <a:off x="8138559" y="6567050"/>
            <a:ext cx="545862" cy="123111"/>
          </a:xfrm>
          <a:prstGeom prst="rect">
            <a:avLst/>
          </a:prstGeom>
          <a:noFill/>
        </p:spPr>
        <p:txBody>
          <a:bodyPr wrap="square" lIns="0" tIns="0" rIns="0" bIns="0" rtlCol="0">
            <a:noAutofit/>
          </a:bodyPr>
          <a:lstStyle/>
          <a:p>
            <a:pPr algn="r"/>
            <a:fld id="{567A4CEE-210B-4A43-8E57-98E37E0AC15F}" type="slidenum">
              <a:rPr lang="en-US" sz="800" spc="0" baseline="0" smtClean="0">
                <a:solidFill>
                  <a:schemeClr val="tx1">
                    <a:lumMod val="50000"/>
                    <a:lumOff val="50000"/>
                  </a:schemeClr>
                </a:solidFill>
                <a:latin typeface="+mj-lt"/>
              </a:rPr>
              <a:pPr algn="r"/>
              <a:t>‹#›</a:t>
            </a:fld>
            <a:endParaRPr lang="en-US" sz="800" spc="0" baseline="0" dirty="0">
              <a:solidFill>
                <a:schemeClr val="tx1">
                  <a:lumMod val="50000"/>
                  <a:lumOff val="50000"/>
                </a:schemeClr>
              </a:solidFill>
              <a:latin typeface="+mj-lt"/>
            </a:endParaRPr>
          </a:p>
        </p:txBody>
      </p:sp>
      <p:sp>
        <p:nvSpPr>
          <p:cNvPr id="154" name="Rectangle 153"/>
          <p:cNvSpPr/>
          <p:nvPr userDrawn="1"/>
        </p:nvSpPr>
        <p:spPr>
          <a:xfrm>
            <a:off x="7038578" y="6567049"/>
            <a:ext cx="1099980" cy="123111"/>
          </a:xfrm>
          <a:prstGeom prst="rect">
            <a:avLst/>
          </a:prstGeom>
          <a:noFill/>
        </p:spPr>
        <p:txBody>
          <a:bodyPr wrap="square" lIns="0" tIns="0" rIns="0" bIns="0" rtlCol="0">
            <a:noAutofit/>
          </a:bodyPr>
          <a:lstStyle/>
          <a:p>
            <a:pPr marL="0" lvl="0" indent="0" algn="r"/>
            <a:r>
              <a:rPr lang="en-US" sz="800" spc="0" baseline="0" dirty="0" smtClean="0">
                <a:solidFill>
                  <a:schemeClr val="tx1">
                    <a:lumMod val="50000"/>
                    <a:lumOff val="50000"/>
                  </a:schemeClr>
                </a:solidFill>
                <a:latin typeface="+mj-lt"/>
              </a:rPr>
              <a:t>© Duarte, Inc. 2014</a:t>
            </a:r>
            <a:endParaRPr lang="en-US" sz="800" spc="0" baseline="0" dirty="0">
              <a:solidFill>
                <a:schemeClr val="tx1">
                  <a:lumMod val="50000"/>
                  <a:lumOff val="50000"/>
                </a:schemeClr>
              </a:solidFill>
              <a:latin typeface="+mj-lt"/>
            </a:endParaRPr>
          </a:p>
        </p:txBody>
      </p:sp>
      <p:sp>
        <p:nvSpPr>
          <p:cNvPr id="157" name="Text Placeholder 2"/>
          <p:cNvSpPr>
            <a:spLocks noGrp="1"/>
          </p:cNvSpPr>
          <p:nvPr>
            <p:ph type="body" idx="16"/>
          </p:nvPr>
        </p:nvSpPr>
        <p:spPr>
          <a:xfrm>
            <a:off x="4647276" y="1134598"/>
            <a:ext cx="4037145" cy="536519"/>
          </a:xfrm>
        </p:spPr>
        <p:txBody>
          <a:bodyPr anchor="t">
            <a:noAutofit/>
          </a:bodyPr>
          <a:lstStyle>
            <a:lvl1pPr marL="0" indent="0">
              <a:buNone/>
              <a:defRPr sz="1500" b="0">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62" name="Content Placeholder 2"/>
          <p:cNvSpPr>
            <a:spLocks noGrp="1"/>
          </p:cNvSpPr>
          <p:nvPr>
            <p:ph idx="18"/>
          </p:nvPr>
        </p:nvSpPr>
        <p:spPr>
          <a:xfrm>
            <a:off x="457731" y="1816100"/>
            <a:ext cx="4037141" cy="4583111"/>
          </a:xfrm>
        </p:spPr>
        <p:txBody>
          <a:bodyPr>
            <a:noAutofit/>
          </a:bodyPr>
          <a:lstStyle>
            <a:lvl1pPr>
              <a:defRPr sz="1100">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3" name="Content Placeholder 2"/>
          <p:cNvSpPr>
            <a:spLocks noGrp="1"/>
          </p:cNvSpPr>
          <p:nvPr>
            <p:ph idx="19"/>
          </p:nvPr>
        </p:nvSpPr>
        <p:spPr>
          <a:xfrm>
            <a:off x="4644508" y="1816100"/>
            <a:ext cx="4037141" cy="4583111"/>
          </a:xfrm>
        </p:spPr>
        <p:txBody>
          <a:bodyPr>
            <a:noAutofit/>
          </a:bodyPr>
          <a:lstStyle>
            <a:lvl1pPr>
              <a:defRPr sz="1100">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1" name="Text Placeholder 6"/>
          <p:cNvSpPr>
            <a:spLocks noGrp="1"/>
          </p:cNvSpPr>
          <p:nvPr>
            <p:ph type="body" sz="quarter" idx="20"/>
          </p:nvPr>
        </p:nvSpPr>
        <p:spPr>
          <a:xfrm>
            <a:off x="458788" y="6399212"/>
            <a:ext cx="5438508" cy="458788"/>
          </a:xfrm>
        </p:spPr>
        <p:txBody>
          <a:bodyPr vert="horz" lIns="0" tIns="0" rIns="0" bIns="0" rtlCol="0" anchor="ctr">
            <a:noAutofit/>
          </a:bodyPr>
          <a:lstStyle>
            <a:lvl1pPr>
              <a:defRPr lang="en-US" sz="800" i="0" kern="1200" dirty="0" smtClean="0">
                <a:solidFill>
                  <a:schemeClr val="tx1">
                    <a:lumMod val="50000"/>
                    <a:lumOff val="50000"/>
                  </a:schemeClr>
                </a:solidFill>
                <a:latin typeface="+mj-lt"/>
                <a:ea typeface="+mn-ea"/>
                <a:cs typeface="+mn-cs"/>
              </a:defRPr>
            </a:lvl1pPr>
          </a:lstStyle>
          <a:p>
            <a:pPr marL="0" lvl="0" indent="0" algn="l" defTabSz="914400" rtl="0" eaLnBrk="1" latinLnBrk="0" hangingPunct="1">
              <a:lnSpc>
                <a:spcPct val="85000"/>
              </a:lnSpc>
              <a:spcBef>
                <a:spcPts val="0"/>
              </a:spcBef>
              <a:spcAft>
                <a:spcPts val="0"/>
              </a:spcAft>
              <a:buFontTx/>
              <a:buNone/>
            </a:pPr>
            <a:r>
              <a:rPr lang="en-US" dirty="0" smtClean="0"/>
              <a:t>Click to edit Master text styles</a:t>
            </a:r>
          </a:p>
        </p:txBody>
      </p:sp>
    </p:spTree>
    <p:extLst>
      <p:ext uri="{BB962C8B-B14F-4D97-AF65-F5344CB8AC3E}">
        <p14:creationId xmlns:p14="http://schemas.microsoft.com/office/powerpoint/2010/main" val="133498139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ase Study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a:p>
        </p:txBody>
      </p:sp>
      <p:sp>
        <p:nvSpPr>
          <p:cNvPr id="152" name="Text Placeholder 2"/>
          <p:cNvSpPr>
            <a:spLocks noGrp="1"/>
          </p:cNvSpPr>
          <p:nvPr>
            <p:ph type="body" idx="10"/>
          </p:nvPr>
        </p:nvSpPr>
        <p:spPr>
          <a:xfrm>
            <a:off x="459580" y="1134598"/>
            <a:ext cx="4035293" cy="536519"/>
          </a:xfrm>
        </p:spPr>
        <p:txBody>
          <a:bodyPr anchor="t">
            <a:noAutofit/>
          </a:bodyPr>
          <a:lstStyle>
            <a:lvl1pPr marL="0" indent="0">
              <a:buNone/>
              <a:defRPr sz="1500" b="0">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cxnSp>
        <p:nvCxnSpPr>
          <p:cNvPr id="276" name="Straight Connector 275"/>
          <p:cNvCxnSpPr/>
          <p:nvPr userDrawn="1"/>
        </p:nvCxnSpPr>
        <p:spPr>
          <a:xfrm>
            <a:off x="457731"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a:off x="8684419"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8" name="Group 277"/>
          <p:cNvGrpSpPr/>
          <p:nvPr userDrawn="1"/>
        </p:nvGrpSpPr>
        <p:grpSpPr>
          <a:xfrm>
            <a:off x="7986158" y="6873247"/>
            <a:ext cx="152400" cy="122115"/>
            <a:chOff x="7983415" y="6582508"/>
            <a:chExt cx="152400" cy="486507"/>
          </a:xfrm>
        </p:grpSpPr>
        <p:cxnSp>
          <p:nvCxnSpPr>
            <p:cNvPr id="309" name="Straight Connector 3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7287901" y="6873247"/>
            <a:ext cx="152400" cy="122115"/>
            <a:chOff x="7983415" y="6582508"/>
            <a:chExt cx="152400" cy="486507"/>
          </a:xfrm>
        </p:grpSpPr>
        <p:cxnSp>
          <p:nvCxnSpPr>
            <p:cNvPr id="307" name="Straight Connector 3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6589644" y="6873247"/>
            <a:ext cx="152400" cy="122115"/>
            <a:chOff x="7983415" y="6582508"/>
            <a:chExt cx="152400" cy="486507"/>
          </a:xfrm>
        </p:grpSpPr>
        <p:cxnSp>
          <p:nvCxnSpPr>
            <p:cNvPr id="305" name="Straight Connector 3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5891387" y="6873247"/>
            <a:ext cx="152400" cy="122115"/>
            <a:chOff x="7983415" y="6582508"/>
            <a:chExt cx="152400" cy="486507"/>
          </a:xfrm>
        </p:grpSpPr>
        <p:cxnSp>
          <p:nvCxnSpPr>
            <p:cNvPr id="303" name="Straight Connector 3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5193130" y="6873247"/>
            <a:ext cx="152400" cy="122115"/>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4494873" y="6873247"/>
            <a:ext cx="152400" cy="122115"/>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3796616" y="6873247"/>
            <a:ext cx="152400" cy="122115"/>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3098359" y="6873247"/>
            <a:ext cx="152400" cy="122115"/>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2400102" y="6873247"/>
            <a:ext cx="152400" cy="122115"/>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1701845" y="6873247"/>
            <a:ext cx="152400" cy="122115"/>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1003588" y="6873247"/>
            <a:ext cx="152400" cy="122115"/>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9026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2" name="Group 241"/>
          <p:cNvGrpSpPr/>
          <p:nvPr userDrawn="1"/>
        </p:nvGrpSpPr>
        <p:grpSpPr>
          <a:xfrm rot="5400000">
            <a:off x="-166467" y="5940709"/>
            <a:ext cx="152400" cy="122115"/>
            <a:chOff x="7983415" y="6582508"/>
            <a:chExt cx="152400" cy="486507"/>
          </a:xfrm>
        </p:grpSpPr>
        <p:cxnSp>
          <p:nvCxnSpPr>
            <p:cNvPr id="274" name="Straight Connector 2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166467" y="5467067"/>
            <a:ext cx="152400" cy="122115"/>
            <a:chOff x="7983415" y="6582508"/>
            <a:chExt cx="152400" cy="486507"/>
          </a:xfrm>
        </p:grpSpPr>
        <p:cxnSp>
          <p:nvCxnSpPr>
            <p:cNvPr id="272" name="Straight Connector 2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166467" y="4993425"/>
            <a:ext cx="152400" cy="122115"/>
            <a:chOff x="7983415" y="6582508"/>
            <a:chExt cx="152400" cy="486507"/>
          </a:xfrm>
        </p:grpSpPr>
        <p:cxnSp>
          <p:nvCxnSpPr>
            <p:cNvPr id="270" name="Straight Connector 2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166467" y="4519783"/>
            <a:ext cx="152400" cy="122115"/>
            <a:chOff x="7983415" y="6582508"/>
            <a:chExt cx="152400" cy="486507"/>
          </a:xfrm>
        </p:grpSpPr>
        <p:cxnSp>
          <p:nvCxnSpPr>
            <p:cNvPr id="268" name="Straight Connector 2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166467" y="4046141"/>
            <a:ext cx="152400" cy="122115"/>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166467" y="3572499"/>
            <a:ext cx="152400" cy="122115"/>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166467" y="3098857"/>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166467" y="2625215"/>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166467" y="2151573"/>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166467" y="1677931"/>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166467" y="997340"/>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3" name="Straight Connector 252"/>
          <p:cNvCxnSpPr/>
          <p:nvPr userDrawn="1"/>
        </p:nvCxnSpPr>
        <p:spPr>
          <a:xfrm rot="5400000">
            <a:off x="-9026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rot="5400000">
            <a:off x="9227541"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7" name="Group 206"/>
          <p:cNvGrpSpPr/>
          <p:nvPr userDrawn="1"/>
        </p:nvGrpSpPr>
        <p:grpSpPr>
          <a:xfrm rot="5400000">
            <a:off x="9151341" y="5940709"/>
            <a:ext cx="152400" cy="122115"/>
            <a:chOff x="7983415" y="6582508"/>
            <a:chExt cx="152400" cy="486507"/>
          </a:xfrm>
        </p:grpSpPr>
        <p:cxnSp>
          <p:nvCxnSpPr>
            <p:cNvPr id="239" name="Straight Connector 2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9151341" y="5467067"/>
            <a:ext cx="152400" cy="122115"/>
            <a:chOff x="7983415" y="6582508"/>
            <a:chExt cx="152400" cy="486507"/>
          </a:xfrm>
        </p:grpSpPr>
        <p:cxnSp>
          <p:nvCxnSpPr>
            <p:cNvPr id="237" name="Straight Connector 2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9151341" y="4993425"/>
            <a:ext cx="152400" cy="122115"/>
            <a:chOff x="7983415" y="6582508"/>
            <a:chExt cx="152400" cy="486507"/>
          </a:xfrm>
        </p:grpSpPr>
        <p:cxnSp>
          <p:nvCxnSpPr>
            <p:cNvPr id="235" name="Straight Connector 2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9151341" y="4519783"/>
            <a:ext cx="152400" cy="122115"/>
            <a:chOff x="7983415" y="6582508"/>
            <a:chExt cx="152400" cy="486507"/>
          </a:xfrm>
        </p:grpSpPr>
        <p:cxnSp>
          <p:nvCxnSpPr>
            <p:cNvPr id="233" name="Straight Connector 2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9151341" y="4046141"/>
            <a:ext cx="152400" cy="122115"/>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9151341" y="3572499"/>
            <a:ext cx="152400" cy="122115"/>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9151341" y="3098857"/>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9151341" y="2625215"/>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9151341" y="2151573"/>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9151341" y="1677931"/>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9151341" y="997340"/>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8" name="Straight Connector 217"/>
          <p:cNvCxnSpPr/>
          <p:nvPr userDrawn="1"/>
        </p:nvCxnSpPr>
        <p:spPr>
          <a:xfrm rot="5400000">
            <a:off x="9227541"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userDrawn="1"/>
        </p:nvCxnSpPr>
        <p:spPr>
          <a:xfrm>
            <a:off x="457731" y="-141165"/>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8684419" y="-141165"/>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3" name="Group 172"/>
          <p:cNvGrpSpPr/>
          <p:nvPr userDrawn="1"/>
        </p:nvGrpSpPr>
        <p:grpSpPr>
          <a:xfrm>
            <a:off x="7986158" y="-141165"/>
            <a:ext cx="152400" cy="122115"/>
            <a:chOff x="7983415" y="6582508"/>
            <a:chExt cx="152400" cy="486507"/>
          </a:xfrm>
        </p:grpSpPr>
        <p:cxnSp>
          <p:nvCxnSpPr>
            <p:cNvPr id="204" name="Straight Connector 2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7287901" y="-141165"/>
            <a:ext cx="152400" cy="122115"/>
            <a:chOff x="7983415" y="6582508"/>
            <a:chExt cx="152400" cy="486507"/>
          </a:xfrm>
        </p:grpSpPr>
        <p:cxnSp>
          <p:nvCxnSpPr>
            <p:cNvPr id="202" name="Straight Connector 2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6589644" y="-141165"/>
            <a:ext cx="152400" cy="122115"/>
            <a:chOff x="7983415" y="6582508"/>
            <a:chExt cx="152400" cy="486507"/>
          </a:xfrm>
        </p:grpSpPr>
        <p:cxnSp>
          <p:nvCxnSpPr>
            <p:cNvPr id="200" name="Straight Connector 1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5891387" y="-141165"/>
            <a:ext cx="152400" cy="122115"/>
            <a:chOff x="7983415" y="6582508"/>
            <a:chExt cx="152400" cy="486507"/>
          </a:xfrm>
        </p:grpSpPr>
        <p:cxnSp>
          <p:nvCxnSpPr>
            <p:cNvPr id="198" name="Straight Connector 1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5193130" y="-141165"/>
            <a:ext cx="152400" cy="122115"/>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4494873" y="-141165"/>
            <a:ext cx="152400" cy="122115"/>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3796616" y="-141165"/>
            <a:ext cx="152400" cy="122115"/>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3098359" y="-141165"/>
            <a:ext cx="152400" cy="122115"/>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2400102" y="-141165"/>
            <a:ext cx="152400" cy="122115"/>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1701845" y="-141165"/>
            <a:ext cx="152400" cy="122115"/>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1003588" y="-141165"/>
            <a:ext cx="152400" cy="122115"/>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48" name="Freeform 7"/>
          <p:cNvSpPr>
            <a:spLocks noChangeAspect="1" noEditPoints="1"/>
          </p:cNvSpPr>
          <p:nvPr userDrawn="1"/>
        </p:nvSpPr>
        <p:spPr bwMode="white">
          <a:xfrm>
            <a:off x="0" y="1"/>
            <a:ext cx="9144000" cy="6857665"/>
          </a:xfrm>
          <a:custGeom>
            <a:avLst/>
            <a:gdLst>
              <a:gd name="T0" fmla="*/ 0 w 6803"/>
              <a:gd name="T1" fmla="*/ 0 h 5102"/>
              <a:gd name="T2" fmla="*/ 0 w 6803"/>
              <a:gd name="T3" fmla="*/ 5102 h 5102"/>
              <a:gd name="T4" fmla="*/ 6803 w 6803"/>
              <a:gd name="T5" fmla="*/ 5102 h 5102"/>
              <a:gd name="T6" fmla="*/ 6803 w 6803"/>
              <a:gd name="T7" fmla="*/ 0 h 5102"/>
              <a:gd name="T8" fmla="*/ 0 w 6803"/>
              <a:gd name="T9" fmla="*/ 0 h 5102"/>
              <a:gd name="T10" fmla="*/ 6751 w 6803"/>
              <a:gd name="T11" fmla="*/ 5048 h 5102"/>
              <a:gd name="T12" fmla="*/ 52 w 6803"/>
              <a:gd name="T13" fmla="*/ 5048 h 5102"/>
              <a:gd name="T14" fmla="*/ 52 w 6803"/>
              <a:gd name="T15" fmla="*/ 54 h 5102"/>
              <a:gd name="T16" fmla="*/ 6751 w 6803"/>
              <a:gd name="T17" fmla="*/ 54 h 5102"/>
              <a:gd name="T18" fmla="*/ 6751 w 6803"/>
              <a:gd name="T19" fmla="*/ 5048 h 5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03" h="5102">
                <a:moveTo>
                  <a:pt x="0" y="0"/>
                </a:moveTo>
                <a:lnTo>
                  <a:pt x="0" y="5102"/>
                </a:lnTo>
                <a:lnTo>
                  <a:pt x="6803" y="5102"/>
                </a:lnTo>
                <a:lnTo>
                  <a:pt x="6803" y="0"/>
                </a:lnTo>
                <a:lnTo>
                  <a:pt x="0" y="0"/>
                </a:lnTo>
                <a:close/>
                <a:moveTo>
                  <a:pt x="6751" y="5048"/>
                </a:moveTo>
                <a:lnTo>
                  <a:pt x="52" y="5048"/>
                </a:lnTo>
                <a:lnTo>
                  <a:pt x="52" y="54"/>
                </a:lnTo>
                <a:lnTo>
                  <a:pt x="6751" y="54"/>
                </a:lnTo>
                <a:lnTo>
                  <a:pt x="6751" y="5048"/>
                </a:ln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150" name="TextBox 149"/>
          <p:cNvSpPr txBox="1"/>
          <p:nvPr userDrawn="1"/>
        </p:nvSpPr>
        <p:spPr>
          <a:xfrm>
            <a:off x="8138559" y="6567050"/>
            <a:ext cx="545862" cy="123111"/>
          </a:xfrm>
          <a:prstGeom prst="rect">
            <a:avLst/>
          </a:prstGeom>
          <a:noFill/>
        </p:spPr>
        <p:txBody>
          <a:bodyPr wrap="square" lIns="0" tIns="0" rIns="0" bIns="0" rtlCol="0">
            <a:noAutofit/>
          </a:bodyPr>
          <a:lstStyle/>
          <a:p>
            <a:pPr algn="r"/>
            <a:fld id="{567A4CEE-210B-4A43-8E57-98E37E0AC15F}" type="slidenum">
              <a:rPr lang="en-US" sz="800" spc="0" baseline="0" smtClean="0">
                <a:solidFill>
                  <a:schemeClr val="tx1">
                    <a:lumMod val="50000"/>
                    <a:lumOff val="50000"/>
                  </a:schemeClr>
                </a:solidFill>
                <a:latin typeface="+mj-lt"/>
              </a:rPr>
              <a:pPr algn="r"/>
              <a:t>‹#›</a:t>
            </a:fld>
            <a:endParaRPr lang="en-US" sz="800" spc="0" baseline="0" dirty="0">
              <a:solidFill>
                <a:schemeClr val="tx1">
                  <a:lumMod val="50000"/>
                  <a:lumOff val="50000"/>
                </a:schemeClr>
              </a:solidFill>
              <a:latin typeface="+mj-lt"/>
            </a:endParaRPr>
          </a:p>
        </p:txBody>
      </p:sp>
      <p:sp>
        <p:nvSpPr>
          <p:cNvPr id="154" name="Rectangle 153"/>
          <p:cNvSpPr/>
          <p:nvPr userDrawn="1"/>
        </p:nvSpPr>
        <p:spPr>
          <a:xfrm>
            <a:off x="7038578" y="6567049"/>
            <a:ext cx="1099980" cy="123111"/>
          </a:xfrm>
          <a:prstGeom prst="rect">
            <a:avLst/>
          </a:prstGeom>
          <a:noFill/>
        </p:spPr>
        <p:txBody>
          <a:bodyPr wrap="square" lIns="0" tIns="0" rIns="0" bIns="0" rtlCol="0">
            <a:noAutofit/>
          </a:bodyPr>
          <a:lstStyle/>
          <a:p>
            <a:pPr marL="0" lvl="0" indent="0" algn="r"/>
            <a:r>
              <a:rPr lang="en-US" sz="800" spc="0" baseline="0" dirty="0" smtClean="0">
                <a:solidFill>
                  <a:schemeClr val="tx1">
                    <a:lumMod val="50000"/>
                    <a:lumOff val="50000"/>
                  </a:schemeClr>
                </a:solidFill>
                <a:latin typeface="+mj-lt"/>
              </a:rPr>
              <a:t>© Duarte, Inc. 2014</a:t>
            </a:r>
            <a:endParaRPr lang="en-US" sz="800" spc="0" baseline="0" dirty="0">
              <a:solidFill>
                <a:schemeClr val="tx1">
                  <a:lumMod val="50000"/>
                  <a:lumOff val="50000"/>
                </a:schemeClr>
              </a:solidFill>
              <a:latin typeface="+mj-lt"/>
            </a:endParaRPr>
          </a:p>
        </p:txBody>
      </p:sp>
      <p:sp>
        <p:nvSpPr>
          <p:cNvPr id="157" name="Text Placeholder 2"/>
          <p:cNvSpPr>
            <a:spLocks noGrp="1"/>
          </p:cNvSpPr>
          <p:nvPr>
            <p:ph type="body" idx="16"/>
          </p:nvPr>
        </p:nvSpPr>
        <p:spPr>
          <a:xfrm>
            <a:off x="4647276" y="1134598"/>
            <a:ext cx="4037139" cy="536519"/>
          </a:xfrm>
        </p:spPr>
        <p:txBody>
          <a:bodyPr anchor="t">
            <a:noAutofit/>
          </a:bodyPr>
          <a:lstStyle>
            <a:lvl1pPr marL="0" indent="0">
              <a:buNone/>
              <a:defRPr sz="1500" b="0">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60" name="Content Placeholder 2"/>
          <p:cNvSpPr>
            <a:spLocks noGrp="1"/>
          </p:cNvSpPr>
          <p:nvPr>
            <p:ph idx="12"/>
          </p:nvPr>
        </p:nvSpPr>
        <p:spPr>
          <a:xfrm>
            <a:off x="6043787" y="1816100"/>
            <a:ext cx="2640628" cy="4583111"/>
          </a:xfrm>
        </p:spPr>
        <p:txBody>
          <a:bodyPr>
            <a:noAutofit/>
          </a:bodyPr>
          <a:lstStyle>
            <a:lvl1pPr>
              <a:defRPr sz="1100">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1" name="Content Placeholder 2"/>
          <p:cNvSpPr>
            <a:spLocks noGrp="1"/>
          </p:cNvSpPr>
          <p:nvPr>
            <p:ph idx="17"/>
          </p:nvPr>
        </p:nvSpPr>
        <p:spPr>
          <a:xfrm>
            <a:off x="3256668" y="1816100"/>
            <a:ext cx="2640628" cy="4583111"/>
          </a:xfrm>
        </p:spPr>
        <p:txBody>
          <a:bodyPr>
            <a:noAutofit/>
          </a:bodyPr>
          <a:lstStyle>
            <a:lvl1pPr>
              <a:defRPr sz="1100">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2" name="Content Placeholder 2"/>
          <p:cNvSpPr>
            <a:spLocks noGrp="1"/>
          </p:cNvSpPr>
          <p:nvPr>
            <p:ph idx="18"/>
          </p:nvPr>
        </p:nvSpPr>
        <p:spPr>
          <a:xfrm>
            <a:off x="457732" y="1816100"/>
            <a:ext cx="2640628" cy="4583111"/>
          </a:xfrm>
        </p:spPr>
        <p:txBody>
          <a:bodyPr>
            <a:noAutofit/>
          </a:bodyPr>
          <a:lstStyle>
            <a:lvl1pPr>
              <a:defRPr sz="1100">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3" name="Text Placeholder 6"/>
          <p:cNvSpPr>
            <a:spLocks noGrp="1"/>
          </p:cNvSpPr>
          <p:nvPr>
            <p:ph type="body" sz="quarter" idx="19"/>
          </p:nvPr>
        </p:nvSpPr>
        <p:spPr>
          <a:xfrm>
            <a:off x="458788" y="6399212"/>
            <a:ext cx="5438508" cy="458788"/>
          </a:xfrm>
        </p:spPr>
        <p:txBody>
          <a:bodyPr vert="horz" lIns="0" tIns="0" rIns="0" bIns="0" rtlCol="0" anchor="ctr">
            <a:noAutofit/>
          </a:bodyPr>
          <a:lstStyle>
            <a:lvl1pPr>
              <a:defRPr lang="en-US" sz="800" i="0" kern="1200" dirty="0" smtClean="0">
                <a:solidFill>
                  <a:schemeClr val="tx1">
                    <a:lumMod val="50000"/>
                    <a:lumOff val="50000"/>
                  </a:schemeClr>
                </a:solidFill>
                <a:latin typeface="+mj-lt"/>
                <a:ea typeface="+mn-ea"/>
                <a:cs typeface="+mn-cs"/>
              </a:defRPr>
            </a:lvl1pPr>
          </a:lstStyle>
          <a:p>
            <a:pPr marL="0" lvl="0" indent="0" algn="l" defTabSz="914400" rtl="0" eaLnBrk="1" latinLnBrk="0" hangingPunct="1">
              <a:lnSpc>
                <a:spcPct val="85000"/>
              </a:lnSpc>
              <a:spcBef>
                <a:spcPts val="0"/>
              </a:spcBef>
              <a:spcAft>
                <a:spcPts val="0"/>
              </a:spcAft>
              <a:buFontTx/>
              <a:buNone/>
            </a:pPr>
            <a:r>
              <a:rPr lang="en-US" dirty="0" smtClean="0"/>
              <a:t>Click to edit Master text styles</a:t>
            </a:r>
          </a:p>
        </p:txBody>
      </p:sp>
    </p:spTree>
    <p:extLst>
      <p:ext uri="{BB962C8B-B14F-4D97-AF65-F5344CB8AC3E}">
        <p14:creationId xmlns:p14="http://schemas.microsoft.com/office/powerpoint/2010/main" val="8514786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a:p>
        </p:txBody>
      </p:sp>
      <p:sp>
        <p:nvSpPr>
          <p:cNvPr id="152" name="Text Placeholder 2"/>
          <p:cNvSpPr>
            <a:spLocks noGrp="1"/>
          </p:cNvSpPr>
          <p:nvPr>
            <p:ph type="body" idx="10"/>
          </p:nvPr>
        </p:nvSpPr>
        <p:spPr>
          <a:xfrm>
            <a:off x="459580" y="1134598"/>
            <a:ext cx="8227220" cy="536519"/>
          </a:xfrm>
        </p:spPr>
        <p:txBody>
          <a:bodyPr anchor="t">
            <a:noAutofit/>
          </a:bodyPr>
          <a:lstStyle>
            <a:lvl1pPr marL="0" indent="0">
              <a:buNone/>
              <a:defRPr sz="15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53" name="Content Placeholder 2"/>
          <p:cNvSpPr>
            <a:spLocks noGrp="1"/>
          </p:cNvSpPr>
          <p:nvPr>
            <p:ph idx="1"/>
          </p:nvPr>
        </p:nvSpPr>
        <p:spPr>
          <a:xfrm>
            <a:off x="457732" y="1816100"/>
            <a:ext cx="4037143" cy="4583111"/>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4" name="Content Placeholder 2"/>
          <p:cNvSpPr>
            <a:spLocks noGrp="1"/>
          </p:cNvSpPr>
          <p:nvPr>
            <p:ph idx="12"/>
          </p:nvPr>
        </p:nvSpPr>
        <p:spPr>
          <a:xfrm>
            <a:off x="4647276" y="1816100"/>
            <a:ext cx="4037143" cy="4583111"/>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303" name="Group 302"/>
          <p:cNvGrpSpPr/>
          <p:nvPr userDrawn="1"/>
        </p:nvGrpSpPr>
        <p:grpSpPr>
          <a:xfrm>
            <a:off x="-151325" y="-141165"/>
            <a:ext cx="9439923" cy="7136527"/>
            <a:chOff x="-151325" y="-141165"/>
            <a:chExt cx="9439923" cy="7136527"/>
          </a:xfrm>
        </p:grpSpPr>
        <p:grpSp>
          <p:nvGrpSpPr>
            <p:cNvPr id="304" name="Group 303"/>
            <p:cNvGrpSpPr/>
            <p:nvPr userDrawn="1"/>
          </p:nvGrpSpPr>
          <p:grpSpPr>
            <a:xfrm>
              <a:off x="457731" y="6873247"/>
              <a:ext cx="8226688" cy="122115"/>
              <a:chOff x="457731" y="6582508"/>
              <a:chExt cx="8226688" cy="486507"/>
            </a:xfrm>
          </p:grpSpPr>
          <p:cxnSp>
            <p:nvCxnSpPr>
              <p:cNvPr id="413" name="Straight Connector 412"/>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14" name="Straight Connector 413"/>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415" name="Group 414"/>
              <p:cNvGrpSpPr/>
              <p:nvPr userDrawn="1"/>
            </p:nvGrpSpPr>
            <p:grpSpPr>
              <a:xfrm>
                <a:off x="7986158" y="6582508"/>
                <a:ext cx="152400" cy="486507"/>
                <a:chOff x="7983415" y="6582508"/>
                <a:chExt cx="152400" cy="486507"/>
              </a:xfrm>
            </p:grpSpPr>
            <p:cxnSp>
              <p:nvCxnSpPr>
                <p:cNvPr id="446" name="Straight Connector 44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47" name="Straight Connector 44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16" name="Group 415"/>
              <p:cNvGrpSpPr/>
              <p:nvPr userDrawn="1"/>
            </p:nvGrpSpPr>
            <p:grpSpPr>
              <a:xfrm>
                <a:off x="7287901" y="6582508"/>
                <a:ext cx="152400" cy="486507"/>
                <a:chOff x="7983415" y="6582508"/>
                <a:chExt cx="152400" cy="486507"/>
              </a:xfrm>
            </p:grpSpPr>
            <p:cxnSp>
              <p:nvCxnSpPr>
                <p:cNvPr id="444" name="Straight Connector 44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45" name="Straight Connector 44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17" name="Group 416"/>
              <p:cNvGrpSpPr/>
              <p:nvPr userDrawn="1"/>
            </p:nvGrpSpPr>
            <p:grpSpPr>
              <a:xfrm>
                <a:off x="6589644" y="6582508"/>
                <a:ext cx="152400" cy="486507"/>
                <a:chOff x="7983415" y="6582508"/>
                <a:chExt cx="152400" cy="486507"/>
              </a:xfrm>
            </p:grpSpPr>
            <p:cxnSp>
              <p:nvCxnSpPr>
                <p:cNvPr id="442" name="Straight Connector 44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43" name="Straight Connector 44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18" name="Group 417"/>
              <p:cNvGrpSpPr/>
              <p:nvPr userDrawn="1"/>
            </p:nvGrpSpPr>
            <p:grpSpPr>
              <a:xfrm>
                <a:off x="5891387" y="6582508"/>
                <a:ext cx="152400" cy="486507"/>
                <a:chOff x="7983415" y="6582508"/>
                <a:chExt cx="152400" cy="486507"/>
              </a:xfrm>
            </p:grpSpPr>
            <p:cxnSp>
              <p:nvCxnSpPr>
                <p:cNvPr id="440" name="Straight Connector 43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41" name="Straight Connector 44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19" name="Group 418"/>
              <p:cNvGrpSpPr/>
              <p:nvPr userDrawn="1"/>
            </p:nvGrpSpPr>
            <p:grpSpPr>
              <a:xfrm>
                <a:off x="5193130" y="6582508"/>
                <a:ext cx="152400" cy="486507"/>
                <a:chOff x="7983415" y="6582508"/>
                <a:chExt cx="152400" cy="486507"/>
              </a:xfrm>
            </p:grpSpPr>
            <p:cxnSp>
              <p:nvCxnSpPr>
                <p:cNvPr id="438" name="Straight Connector 43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39" name="Straight Connector 43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20" name="Group 419"/>
              <p:cNvGrpSpPr/>
              <p:nvPr userDrawn="1"/>
            </p:nvGrpSpPr>
            <p:grpSpPr>
              <a:xfrm>
                <a:off x="4494873" y="6582508"/>
                <a:ext cx="152400" cy="486507"/>
                <a:chOff x="7983415" y="6582508"/>
                <a:chExt cx="152400" cy="486507"/>
              </a:xfrm>
            </p:grpSpPr>
            <p:cxnSp>
              <p:nvCxnSpPr>
                <p:cNvPr id="436" name="Straight Connector 43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37" name="Straight Connector 43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21" name="Group 420"/>
              <p:cNvGrpSpPr/>
              <p:nvPr userDrawn="1"/>
            </p:nvGrpSpPr>
            <p:grpSpPr>
              <a:xfrm>
                <a:off x="3796616" y="6582508"/>
                <a:ext cx="152400" cy="486507"/>
                <a:chOff x="7983415" y="6582508"/>
                <a:chExt cx="152400" cy="486507"/>
              </a:xfrm>
            </p:grpSpPr>
            <p:cxnSp>
              <p:nvCxnSpPr>
                <p:cNvPr id="434" name="Straight Connector 43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35" name="Straight Connector 43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22" name="Group 421"/>
              <p:cNvGrpSpPr/>
              <p:nvPr userDrawn="1"/>
            </p:nvGrpSpPr>
            <p:grpSpPr>
              <a:xfrm>
                <a:off x="3098359" y="6582508"/>
                <a:ext cx="152400" cy="486507"/>
                <a:chOff x="7983415" y="6582508"/>
                <a:chExt cx="152400" cy="486507"/>
              </a:xfrm>
            </p:grpSpPr>
            <p:cxnSp>
              <p:nvCxnSpPr>
                <p:cNvPr id="432" name="Straight Connector 43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33" name="Straight Connector 43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23" name="Group 422"/>
              <p:cNvGrpSpPr/>
              <p:nvPr userDrawn="1"/>
            </p:nvGrpSpPr>
            <p:grpSpPr>
              <a:xfrm>
                <a:off x="2400102" y="6582508"/>
                <a:ext cx="152400" cy="486507"/>
                <a:chOff x="7983415" y="6582508"/>
                <a:chExt cx="152400" cy="486507"/>
              </a:xfrm>
            </p:grpSpPr>
            <p:cxnSp>
              <p:nvCxnSpPr>
                <p:cNvPr id="430" name="Straight Connector 42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31" name="Straight Connector 43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24" name="Group 423"/>
              <p:cNvGrpSpPr/>
              <p:nvPr userDrawn="1"/>
            </p:nvGrpSpPr>
            <p:grpSpPr>
              <a:xfrm>
                <a:off x="1701845" y="6582508"/>
                <a:ext cx="152400" cy="486507"/>
                <a:chOff x="7983415" y="6582508"/>
                <a:chExt cx="152400" cy="486507"/>
              </a:xfrm>
            </p:grpSpPr>
            <p:cxnSp>
              <p:nvCxnSpPr>
                <p:cNvPr id="428" name="Straight Connector 42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29" name="Straight Connector 42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25" name="Group 424"/>
              <p:cNvGrpSpPr/>
              <p:nvPr userDrawn="1"/>
            </p:nvGrpSpPr>
            <p:grpSpPr>
              <a:xfrm>
                <a:off x="1003588" y="6582508"/>
                <a:ext cx="152400" cy="486507"/>
                <a:chOff x="7983415" y="6582508"/>
                <a:chExt cx="152400" cy="486507"/>
              </a:xfrm>
            </p:grpSpPr>
            <p:cxnSp>
              <p:nvCxnSpPr>
                <p:cNvPr id="426" name="Straight Connector 42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27" name="Straight Connector 42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305" name="Group 304"/>
            <p:cNvGrpSpPr/>
            <p:nvPr userDrawn="1"/>
          </p:nvGrpSpPr>
          <p:grpSpPr>
            <a:xfrm>
              <a:off x="-151325" y="454007"/>
              <a:ext cx="122115" cy="5945205"/>
              <a:chOff x="-238875" y="454007"/>
              <a:chExt cx="122115" cy="5945205"/>
            </a:xfrm>
          </p:grpSpPr>
          <p:cxnSp>
            <p:nvCxnSpPr>
              <p:cNvPr id="378" name="Straight Connector 377"/>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379" name="Group 378"/>
              <p:cNvGrpSpPr/>
              <p:nvPr userDrawn="1"/>
            </p:nvGrpSpPr>
            <p:grpSpPr>
              <a:xfrm rot="5400000">
                <a:off x="-254017" y="5940709"/>
                <a:ext cx="152400" cy="122115"/>
                <a:chOff x="7983415" y="6582508"/>
                <a:chExt cx="152400" cy="486507"/>
              </a:xfrm>
            </p:grpSpPr>
            <p:cxnSp>
              <p:nvCxnSpPr>
                <p:cNvPr id="411" name="Straight Connector 41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12" name="Straight Connector 41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80" name="Group 379"/>
              <p:cNvGrpSpPr/>
              <p:nvPr userDrawn="1"/>
            </p:nvGrpSpPr>
            <p:grpSpPr>
              <a:xfrm rot="5400000">
                <a:off x="-254017" y="5467067"/>
                <a:ext cx="152400" cy="122115"/>
                <a:chOff x="7983415" y="6582508"/>
                <a:chExt cx="152400" cy="486507"/>
              </a:xfrm>
            </p:grpSpPr>
            <p:cxnSp>
              <p:nvCxnSpPr>
                <p:cNvPr id="409" name="Straight Connector 4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10" name="Straight Connector 4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81" name="Group 380"/>
              <p:cNvGrpSpPr/>
              <p:nvPr userDrawn="1"/>
            </p:nvGrpSpPr>
            <p:grpSpPr>
              <a:xfrm rot="5400000">
                <a:off x="-254017" y="4993425"/>
                <a:ext cx="152400" cy="122115"/>
                <a:chOff x="7983415" y="6582508"/>
                <a:chExt cx="152400" cy="486507"/>
              </a:xfrm>
            </p:grpSpPr>
            <p:cxnSp>
              <p:nvCxnSpPr>
                <p:cNvPr id="407" name="Straight Connector 4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08" name="Straight Connector 4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82" name="Group 381"/>
              <p:cNvGrpSpPr/>
              <p:nvPr userDrawn="1"/>
            </p:nvGrpSpPr>
            <p:grpSpPr>
              <a:xfrm rot="5400000">
                <a:off x="-254017" y="4519783"/>
                <a:ext cx="152400" cy="122115"/>
                <a:chOff x="7983415" y="6582508"/>
                <a:chExt cx="152400" cy="486507"/>
              </a:xfrm>
            </p:grpSpPr>
            <p:cxnSp>
              <p:nvCxnSpPr>
                <p:cNvPr id="405" name="Straight Connector 4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06" name="Straight Connector 4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83" name="Group 382"/>
              <p:cNvGrpSpPr/>
              <p:nvPr userDrawn="1"/>
            </p:nvGrpSpPr>
            <p:grpSpPr>
              <a:xfrm rot="5400000">
                <a:off x="-254017" y="4046141"/>
                <a:ext cx="152400" cy="122115"/>
                <a:chOff x="7983415" y="6582508"/>
                <a:chExt cx="152400" cy="486507"/>
              </a:xfrm>
            </p:grpSpPr>
            <p:cxnSp>
              <p:nvCxnSpPr>
                <p:cNvPr id="403" name="Straight Connector 4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04" name="Straight Connector 4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84" name="Group 383"/>
              <p:cNvGrpSpPr/>
              <p:nvPr userDrawn="1"/>
            </p:nvGrpSpPr>
            <p:grpSpPr>
              <a:xfrm rot="5400000">
                <a:off x="-254017" y="3572499"/>
                <a:ext cx="152400" cy="122115"/>
                <a:chOff x="7983415" y="6582508"/>
                <a:chExt cx="152400" cy="486507"/>
              </a:xfrm>
            </p:grpSpPr>
            <p:cxnSp>
              <p:nvCxnSpPr>
                <p:cNvPr id="401" name="Straight Connector 4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02" name="Straight Connector 4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85" name="Group 384"/>
              <p:cNvGrpSpPr/>
              <p:nvPr userDrawn="1"/>
            </p:nvGrpSpPr>
            <p:grpSpPr>
              <a:xfrm rot="5400000">
                <a:off x="-254017" y="3098857"/>
                <a:ext cx="152400" cy="122115"/>
                <a:chOff x="7983415" y="6582508"/>
                <a:chExt cx="152400" cy="486507"/>
              </a:xfrm>
            </p:grpSpPr>
            <p:cxnSp>
              <p:nvCxnSpPr>
                <p:cNvPr id="399" name="Straight Connector 3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00" name="Straight Connector 3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86" name="Group 385"/>
              <p:cNvGrpSpPr/>
              <p:nvPr userDrawn="1"/>
            </p:nvGrpSpPr>
            <p:grpSpPr>
              <a:xfrm rot="5400000">
                <a:off x="-254017" y="2625215"/>
                <a:ext cx="152400" cy="122115"/>
                <a:chOff x="7983415" y="6582508"/>
                <a:chExt cx="152400" cy="486507"/>
              </a:xfrm>
            </p:grpSpPr>
            <p:cxnSp>
              <p:nvCxnSpPr>
                <p:cNvPr id="397" name="Straight Connector 3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98" name="Straight Connector 3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87" name="Group 386"/>
              <p:cNvGrpSpPr/>
              <p:nvPr userDrawn="1"/>
            </p:nvGrpSpPr>
            <p:grpSpPr>
              <a:xfrm rot="5400000">
                <a:off x="-254017" y="2151573"/>
                <a:ext cx="152400" cy="122115"/>
                <a:chOff x="7983415" y="6582508"/>
                <a:chExt cx="152400" cy="486507"/>
              </a:xfrm>
            </p:grpSpPr>
            <p:cxnSp>
              <p:nvCxnSpPr>
                <p:cNvPr id="395" name="Straight Connector 3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96" name="Straight Connector 3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88" name="Group 387"/>
              <p:cNvGrpSpPr/>
              <p:nvPr userDrawn="1"/>
            </p:nvGrpSpPr>
            <p:grpSpPr>
              <a:xfrm rot="5400000">
                <a:off x="-254017" y="1677931"/>
                <a:ext cx="152400" cy="122115"/>
                <a:chOff x="7983415" y="6582508"/>
                <a:chExt cx="152400" cy="486507"/>
              </a:xfrm>
            </p:grpSpPr>
            <p:cxnSp>
              <p:nvCxnSpPr>
                <p:cNvPr id="393" name="Straight Connector 3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94" name="Straight Connector 3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89" name="Group 388"/>
              <p:cNvGrpSpPr/>
              <p:nvPr userDrawn="1"/>
            </p:nvGrpSpPr>
            <p:grpSpPr>
              <a:xfrm rot="5400000">
                <a:off x="-254017" y="997340"/>
                <a:ext cx="152400" cy="122115"/>
                <a:chOff x="7983415" y="6582508"/>
                <a:chExt cx="152400" cy="486507"/>
              </a:xfrm>
            </p:grpSpPr>
            <p:cxnSp>
              <p:nvCxnSpPr>
                <p:cNvPr id="391" name="Straight Connector 3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92" name="Straight Connector 3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390" name="Straight Connector 389"/>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06" name="Group 305"/>
            <p:cNvGrpSpPr/>
            <p:nvPr userDrawn="1"/>
          </p:nvGrpSpPr>
          <p:grpSpPr>
            <a:xfrm>
              <a:off x="9166483" y="454007"/>
              <a:ext cx="122115" cy="5945205"/>
              <a:chOff x="-238875" y="454007"/>
              <a:chExt cx="122115" cy="5945205"/>
            </a:xfrm>
          </p:grpSpPr>
          <p:cxnSp>
            <p:nvCxnSpPr>
              <p:cNvPr id="343" name="Straight Connector 342"/>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344" name="Group 343"/>
              <p:cNvGrpSpPr/>
              <p:nvPr userDrawn="1"/>
            </p:nvGrpSpPr>
            <p:grpSpPr>
              <a:xfrm rot="5400000">
                <a:off x="-254017" y="5940709"/>
                <a:ext cx="152400" cy="122115"/>
                <a:chOff x="7983415" y="6582508"/>
                <a:chExt cx="152400" cy="486507"/>
              </a:xfrm>
            </p:grpSpPr>
            <p:cxnSp>
              <p:nvCxnSpPr>
                <p:cNvPr id="376" name="Straight Connector 37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77" name="Straight Connector 37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45" name="Group 344"/>
              <p:cNvGrpSpPr/>
              <p:nvPr userDrawn="1"/>
            </p:nvGrpSpPr>
            <p:grpSpPr>
              <a:xfrm rot="5400000">
                <a:off x="-254017" y="5467067"/>
                <a:ext cx="152400" cy="122115"/>
                <a:chOff x="7983415" y="6582508"/>
                <a:chExt cx="152400" cy="486507"/>
              </a:xfrm>
            </p:grpSpPr>
            <p:cxnSp>
              <p:nvCxnSpPr>
                <p:cNvPr id="374" name="Straight Connector 3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75" name="Straight Connector 3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46" name="Group 345"/>
              <p:cNvGrpSpPr/>
              <p:nvPr userDrawn="1"/>
            </p:nvGrpSpPr>
            <p:grpSpPr>
              <a:xfrm rot="5400000">
                <a:off x="-254017" y="4993425"/>
                <a:ext cx="152400" cy="122115"/>
                <a:chOff x="7983415" y="6582508"/>
                <a:chExt cx="152400" cy="486507"/>
              </a:xfrm>
            </p:grpSpPr>
            <p:cxnSp>
              <p:nvCxnSpPr>
                <p:cNvPr id="372" name="Straight Connector 3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73" name="Straight Connector 3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47" name="Group 346"/>
              <p:cNvGrpSpPr/>
              <p:nvPr userDrawn="1"/>
            </p:nvGrpSpPr>
            <p:grpSpPr>
              <a:xfrm rot="5400000">
                <a:off x="-254017" y="4519783"/>
                <a:ext cx="152400" cy="122115"/>
                <a:chOff x="7983415" y="6582508"/>
                <a:chExt cx="152400" cy="486507"/>
              </a:xfrm>
            </p:grpSpPr>
            <p:cxnSp>
              <p:nvCxnSpPr>
                <p:cNvPr id="370" name="Straight Connector 3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71" name="Straight Connector 3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48" name="Group 347"/>
              <p:cNvGrpSpPr/>
              <p:nvPr userDrawn="1"/>
            </p:nvGrpSpPr>
            <p:grpSpPr>
              <a:xfrm rot="5400000">
                <a:off x="-254017" y="4046141"/>
                <a:ext cx="152400" cy="122115"/>
                <a:chOff x="7983415" y="6582508"/>
                <a:chExt cx="152400" cy="486507"/>
              </a:xfrm>
            </p:grpSpPr>
            <p:cxnSp>
              <p:nvCxnSpPr>
                <p:cNvPr id="368" name="Straight Connector 3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69" name="Straight Connector 3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49" name="Group 348"/>
              <p:cNvGrpSpPr/>
              <p:nvPr userDrawn="1"/>
            </p:nvGrpSpPr>
            <p:grpSpPr>
              <a:xfrm rot="5400000">
                <a:off x="-254017" y="3572499"/>
                <a:ext cx="152400" cy="122115"/>
                <a:chOff x="7983415" y="6582508"/>
                <a:chExt cx="152400" cy="486507"/>
              </a:xfrm>
            </p:grpSpPr>
            <p:cxnSp>
              <p:nvCxnSpPr>
                <p:cNvPr id="366" name="Straight Connector 3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67" name="Straight Connector 3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50" name="Group 349"/>
              <p:cNvGrpSpPr/>
              <p:nvPr userDrawn="1"/>
            </p:nvGrpSpPr>
            <p:grpSpPr>
              <a:xfrm rot="5400000">
                <a:off x="-254017" y="3098857"/>
                <a:ext cx="152400" cy="122115"/>
                <a:chOff x="7983415" y="6582508"/>
                <a:chExt cx="152400" cy="486507"/>
              </a:xfrm>
            </p:grpSpPr>
            <p:cxnSp>
              <p:nvCxnSpPr>
                <p:cNvPr id="364" name="Straight Connector 3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65" name="Straight Connector 3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51" name="Group 350"/>
              <p:cNvGrpSpPr/>
              <p:nvPr userDrawn="1"/>
            </p:nvGrpSpPr>
            <p:grpSpPr>
              <a:xfrm rot="5400000">
                <a:off x="-254017" y="2625215"/>
                <a:ext cx="152400" cy="122115"/>
                <a:chOff x="7983415" y="6582508"/>
                <a:chExt cx="152400" cy="486507"/>
              </a:xfrm>
            </p:grpSpPr>
            <p:cxnSp>
              <p:nvCxnSpPr>
                <p:cNvPr id="362" name="Straight Connector 3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63" name="Straight Connector 3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52" name="Group 351"/>
              <p:cNvGrpSpPr/>
              <p:nvPr userDrawn="1"/>
            </p:nvGrpSpPr>
            <p:grpSpPr>
              <a:xfrm rot="5400000">
                <a:off x="-254017" y="2151573"/>
                <a:ext cx="152400" cy="122115"/>
                <a:chOff x="7983415" y="6582508"/>
                <a:chExt cx="152400" cy="486507"/>
              </a:xfrm>
            </p:grpSpPr>
            <p:cxnSp>
              <p:nvCxnSpPr>
                <p:cNvPr id="360" name="Straight Connector 3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61" name="Straight Connector 3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53" name="Group 352"/>
              <p:cNvGrpSpPr/>
              <p:nvPr userDrawn="1"/>
            </p:nvGrpSpPr>
            <p:grpSpPr>
              <a:xfrm rot="5400000">
                <a:off x="-254017" y="1677931"/>
                <a:ext cx="152400" cy="122115"/>
                <a:chOff x="7983415" y="6582508"/>
                <a:chExt cx="152400" cy="486507"/>
              </a:xfrm>
            </p:grpSpPr>
            <p:cxnSp>
              <p:nvCxnSpPr>
                <p:cNvPr id="358" name="Straight Connector 3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59" name="Straight Connector 3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54" name="Group 353"/>
              <p:cNvGrpSpPr/>
              <p:nvPr userDrawn="1"/>
            </p:nvGrpSpPr>
            <p:grpSpPr>
              <a:xfrm rot="5400000">
                <a:off x="-254017" y="997340"/>
                <a:ext cx="152400" cy="122115"/>
                <a:chOff x="7983415" y="6582508"/>
                <a:chExt cx="152400" cy="486507"/>
              </a:xfrm>
            </p:grpSpPr>
            <p:cxnSp>
              <p:nvCxnSpPr>
                <p:cNvPr id="356" name="Straight Connector 3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57" name="Straight Connector 3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355" name="Straight Connector 354"/>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07" name="Group 306"/>
            <p:cNvGrpSpPr/>
            <p:nvPr userDrawn="1"/>
          </p:nvGrpSpPr>
          <p:grpSpPr>
            <a:xfrm>
              <a:off x="457731" y="-141165"/>
              <a:ext cx="8226688" cy="122115"/>
              <a:chOff x="457731" y="6582508"/>
              <a:chExt cx="8226688" cy="486507"/>
            </a:xfrm>
          </p:grpSpPr>
          <p:cxnSp>
            <p:nvCxnSpPr>
              <p:cNvPr id="308" name="Straight Connector 307"/>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9" name="Straight Connector 308"/>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310" name="Group 309"/>
              <p:cNvGrpSpPr/>
              <p:nvPr userDrawn="1"/>
            </p:nvGrpSpPr>
            <p:grpSpPr>
              <a:xfrm>
                <a:off x="7986158" y="6582508"/>
                <a:ext cx="152400" cy="486507"/>
                <a:chOff x="7983415" y="6582508"/>
                <a:chExt cx="152400" cy="486507"/>
              </a:xfrm>
            </p:grpSpPr>
            <p:cxnSp>
              <p:nvCxnSpPr>
                <p:cNvPr id="341" name="Straight Connector 34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42" name="Straight Connector 34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11" name="Group 310"/>
              <p:cNvGrpSpPr/>
              <p:nvPr userDrawn="1"/>
            </p:nvGrpSpPr>
            <p:grpSpPr>
              <a:xfrm>
                <a:off x="7287901" y="6582508"/>
                <a:ext cx="152400" cy="486507"/>
                <a:chOff x="7983415" y="6582508"/>
                <a:chExt cx="152400" cy="486507"/>
              </a:xfrm>
            </p:grpSpPr>
            <p:cxnSp>
              <p:nvCxnSpPr>
                <p:cNvPr id="339" name="Straight Connector 3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40" name="Straight Connector 3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12" name="Group 311"/>
              <p:cNvGrpSpPr/>
              <p:nvPr userDrawn="1"/>
            </p:nvGrpSpPr>
            <p:grpSpPr>
              <a:xfrm>
                <a:off x="6589644" y="6582508"/>
                <a:ext cx="152400" cy="486507"/>
                <a:chOff x="7983415" y="6582508"/>
                <a:chExt cx="152400" cy="486507"/>
              </a:xfrm>
            </p:grpSpPr>
            <p:cxnSp>
              <p:nvCxnSpPr>
                <p:cNvPr id="337" name="Straight Connector 3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38" name="Straight Connector 3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13" name="Group 312"/>
              <p:cNvGrpSpPr/>
              <p:nvPr userDrawn="1"/>
            </p:nvGrpSpPr>
            <p:grpSpPr>
              <a:xfrm>
                <a:off x="5891387" y="6582508"/>
                <a:ext cx="152400" cy="486507"/>
                <a:chOff x="7983415" y="6582508"/>
                <a:chExt cx="152400" cy="486507"/>
              </a:xfrm>
            </p:grpSpPr>
            <p:cxnSp>
              <p:nvCxnSpPr>
                <p:cNvPr id="335" name="Straight Connector 3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36" name="Straight Connector 3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14" name="Group 313"/>
              <p:cNvGrpSpPr/>
              <p:nvPr userDrawn="1"/>
            </p:nvGrpSpPr>
            <p:grpSpPr>
              <a:xfrm>
                <a:off x="5193130" y="6582508"/>
                <a:ext cx="152400" cy="486507"/>
                <a:chOff x="7983415" y="6582508"/>
                <a:chExt cx="152400" cy="486507"/>
              </a:xfrm>
            </p:grpSpPr>
            <p:cxnSp>
              <p:nvCxnSpPr>
                <p:cNvPr id="333" name="Straight Connector 3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34" name="Straight Connector 3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15" name="Group 314"/>
              <p:cNvGrpSpPr/>
              <p:nvPr userDrawn="1"/>
            </p:nvGrpSpPr>
            <p:grpSpPr>
              <a:xfrm>
                <a:off x="4494873" y="6582508"/>
                <a:ext cx="152400" cy="486507"/>
                <a:chOff x="7983415" y="6582508"/>
                <a:chExt cx="152400" cy="486507"/>
              </a:xfrm>
            </p:grpSpPr>
            <p:cxnSp>
              <p:nvCxnSpPr>
                <p:cNvPr id="331" name="Straight Connector 3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32" name="Straight Connector 3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16" name="Group 315"/>
              <p:cNvGrpSpPr/>
              <p:nvPr userDrawn="1"/>
            </p:nvGrpSpPr>
            <p:grpSpPr>
              <a:xfrm>
                <a:off x="3796616" y="6582508"/>
                <a:ext cx="152400" cy="486507"/>
                <a:chOff x="7983415" y="6582508"/>
                <a:chExt cx="152400" cy="486507"/>
              </a:xfrm>
            </p:grpSpPr>
            <p:cxnSp>
              <p:nvCxnSpPr>
                <p:cNvPr id="329" name="Straight Connector 3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30" name="Straight Connector 3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17" name="Group 316"/>
              <p:cNvGrpSpPr/>
              <p:nvPr userDrawn="1"/>
            </p:nvGrpSpPr>
            <p:grpSpPr>
              <a:xfrm>
                <a:off x="3098359" y="6582508"/>
                <a:ext cx="152400" cy="486507"/>
                <a:chOff x="7983415" y="6582508"/>
                <a:chExt cx="152400" cy="486507"/>
              </a:xfrm>
            </p:grpSpPr>
            <p:cxnSp>
              <p:nvCxnSpPr>
                <p:cNvPr id="327" name="Straight Connector 3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8" name="Straight Connector 3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18" name="Group 317"/>
              <p:cNvGrpSpPr/>
              <p:nvPr userDrawn="1"/>
            </p:nvGrpSpPr>
            <p:grpSpPr>
              <a:xfrm>
                <a:off x="2400102" y="6582508"/>
                <a:ext cx="152400" cy="486507"/>
                <a:chOff x="7983415" y="6582508"/>
                <a:chExt cx="152400" cy="486507"/>
              </a:xfrm>
            </p:grpSpPr>
            <p:cxnSp>
              <p:nvCxnSpPr>
                <p:cNvPr id="325" name="Straight Connector 3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6" name="Straight Connector 3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19" name="Group 318"/>
              <p:cNvGrpSpPr/>
              <p:nvPr userDrawn="1"/>
            </p:nvGrpSpPr>
            <p:grpSpPr>
              <a:xfrm>
                <a:off x="1701845" y="6582508"/>
                <a:ext cx="152400" cy="486507"/>
                <a:chOff x="7983415" y="6582508"/>
                <a:chExt cx="152400" cy="486507"/>
              </a:xfrm>
            </p:grpSpPr>
            <p:cxnSp>
              <p:nvCxnSpPr>
                <p:cNvPr id="323" name="Straight Connector 3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4" name="Straight Connector 3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20" name="Group 319"/>
              <p:cNvGrpSpPr/>
              <p:nvPr userDrawn="1"/>
            </p:nvGrpSpPr>
            <p:grpSpPr>
              <a:xfrm>
                <a:off x="1003588" y="6582508"/>
                <a:ext cx="152400" cy="486507"/>
                <a:chOff x="7983415" y="6582508"/>
                <a:chExt cx="152400" cy="486507"/>
              </a:xfrm>
            </p:grpSpPr>
            <p:cxnSp>
              <p:nvCxnSpPr>
                <p:cNvPr id="321" name="Straight Connector 3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2" name="Straight Connector 3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6" name="Text Placeholder 6"/>
          <p:cNvSpPr>
            <a:spLocks noGrp="1"/>
          </p:cNvSpPr>
          <p:nvPr>
            <p:ph type="body" sz="quarter" idx="14"/>
          </p:nvPr>
        </p:nvSpPr>
        <p:spPr>
          <a:xfrm>
            <a:off x="458788" y="6399212"/>
            <a:ext cx="5438508" cy="458788"/>
          </a:xfrm>
        </p:spPr>
        <p:txBody>
          <a:bodyPr vert="horz" lIns="0" tIns="0" rIns="0" bIns="0" rtlCol="0" anchor="ctr">
            <a:noAutofit/>
          </a:bodyPr>
          <a:lstStyle>
            <a:lvl1pPr>
              <a:defRPr lang="en-US" sz="800" i="0" kern="1200" dirty="0" smtClean="0">
                <a:solidFill>
                  <a:schemeClr val="bg2"/>
                </a:solidFill>
                <a:latin typeface="+mj-lt"/>
                <a:ea typeface="+mn-ea"/>
                <a:cs typeface="+mn-cs"/>
              </a:defRPr>
            </a:lvl1pPr>
          </a:lstStyle>
          <a:p>
            <a:pPr marL="0" lvl="0" indent="0" algn="l" defTabSz="914400" rtl="0" eaLnBrk="1" latinLnBrk="0" hangingPunct="1">
              <a:lnSpc>
                <a:spcPct val="85000"/>
              </a:lnSpc>
              <a:spcBef>
                <a:spcPts val="0"/>
              </a:spcBef>
              <a:spcAft>
                <a:spcPts val="0"/>
              </a:spcAft>
              <a:buFontTx/>
              <a:buNone/>
            </a:pPr>
            <a:r>
              <a:rPr lang="en-US" dirty="0" smtClean="0"/>
              <a:t>Click to edit Master text styles</a:t>
            </a:r>
          </a:p>
        </p:txBody>
      </p:sp>
    </p:spTree>
    <p:extLst>
      <p:ext uri="{BB962C8B-B14F-4D97-AF65-F5344CB8AC3E}">
        <p14:creationId xmlns:p14="http://schemas.microsoft.com/office/powerpoint/2010/main" val="298411675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hank yo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731" y="454006"/>
            <a:ext cx="8226689" cy="3255751"/>
          </a:xfrm>
        </p:spPr>
        <p:txBody>
          <a:bodyPr anchor="b">
            <a:noAutofit/>
          </a:bodyPr>
          <a:lstStyle>
            <a:lvl1pPr>
              <a:lnSpc>
                <a:spcPct val="90000"/>
              </a:lnSpc>
              <a:spcAft>
                <a:spcPts val="600"/>
              </a:spcAft>
              <a:defRPr sz="6600" cap="none" baseline="0">
                <a:solidFill>
                  <a:schemeClr val="accent3"/>
                </a:solidFill>
                <a:latin typeface="+mj-lt"/>
              </a:defRPr>
            </a:lvl1pPr>
          </a:lstStyle>
          <a:p>
            <a:r>
              <a:rPr lang="en-US" dirty="0" smtClean="0"/>
              <a:t>Click to edit Master title style</a:t>
            </a:r>
            <a:endParaRPr lang="en-US" dirty="0"/>
          </a:p>
        </p:txBody>
      </p:sp>
      <p:cxnSp>
        <p:nvCxnSpPr>
          <p:cNvPr id="276" name="Straight Connector 275"/>
          <p:cNvCxnSpPr/>
          <p:nvPr userDrawn="1"/>
        </p:nvCxnSpPr>
        <p:spPr>
          <a:xfrm>
            <a:off x="457731"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a:off x="8684419"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8" name="Group 277"/>
          <p:cNvGrpSpPr/>
          <p:nvPr userDrawn="1"/>
        </p:nvGrpSpPr>
        <p:grpSpPr>
          <a:xfrm>
            <a:off x="7986158" y="6873247"/>
            <a:ext cx="152400" cy="122115"/>
            <a:chOff x="7983415" y="6582508"/>
            <a:chExt cx="152400" cy="486507"/>
          </a:xfrm>
        </p:grpSpPr>
        <p:cxnSp>
          <p:nvCxnSpPr>
            <p:cNvPr id="309" name="Straight Connector 3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7287901" y="6873247"/>
            <a:ext cx="152400" cy="122115"/>
            <a:chOff x="7983415" y="6582508"/>
            <a:chExt cx="152400" cy="486507"/>
          </a:xfrm>
        </p:grpSpPr>
        <p:cxnSp>
          <p:nvCxnSpPr>
            <p:cNvPr id="307" name="Straight Connector 3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6589644" y="6873247"/>
            <a:ext cx="152400" cy="122115"/>
            <a:chOff x="7983415" y="6582508"/>
            <a:chExt cx="152400" cy="486507"/>
          </a:xfrm>
        </p:grpSpPr>
        <p:cxnSp>
          <p:nvCxnSpPr>
            <p:cNvPr id="305" name="Straight Connector 3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5891387" y="6873247"/>
            <a:ext cx="152400" cy="122115"/>
            <a:chOff x="7983415" y="6582508"/>
            <a:chExt cx="152400" cy="486507"/>
          </a:xfrm>
        </p:grpSpPr>
        <p:cxnSp>
          <p:nvCxnSpPr>
            <p:cNvPr id="303" name="Straight Connector 3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5193130" y="6873247"/>
            <a:ext cx="152400" cy="122115"/>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4494873" y="6873247"/>
            <a:ext cx="152400" cy="122115"/>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3796616" y="6873247"/>
            <a:ext cx="152400" cy="122115"/>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3098359" y="6873247"/>
            <a:ext cx="152400" cy="122115"/>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2400102" y="6873247"/>
            <a:ext cx="152400" cy="122115"/>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1701845" y="6873247"/>
            <a:ext cx="152400" cy="122115"/>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1003588" y="6873247"/>
            <a:ext cx="152400" cy="122115"/>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9026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2" name="Group 241"/>
          <p:cNvGrpSpPr/>
          <p:nvPr userDrawn="1"/>
        </p:nvGrpSpPr>
        <p:grpSpPr>
          <a:xfrm rot="5400000">
            <a:off x="-166467" y="5940709"/>
            <a:ext cx="152400" cy="122115"/>
            <a:chOff x="7983415" y="6582508"/>
            <a:chExt cx="152400" cy="486507"/>
          </a:xfrm>
        </p:grpSpPr>
        <p:cxnSp>
          <p:nvCxnSpPr>
            <p:cNvPr id="274" name="Straight Connector 2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166467" y="5467067"/>
            <a:ext cx="152400" cy="122115"/>
            <a:chOff x="7983415" y="6582508"/>
            <a:chExt cx="152400" cy="486507"/>
          </a:xfrm>
        </p:grpSpPr>
        <p:cxnSp>
          <p:nvCxnSpPr>
            <p:cNvPr id="272" name="Straight Connector 2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166467" y="4993425"/>
            <a:ext cx="152400" cy="122115"/>
            <a:chOff x="7983415" y="6582508"/>
            <a:chExt cx="152400" cy="486507"/>
          </a:xfrm>
        </p:grpSpPr>
        <p:cxnSp>
          <p:nvCxnSpPr>
            <p:cNvPr id="270" name="Straight Connector 2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166467" y="4519783"/>
            <a:ext cx="152400" cy="122115"/>
            <a:chOff x="7983415" y="6582508"/>
            <a:chExt cx="152400" cy="486507"/>
          </a:xfrm>
        </p:grpSpPr>
        <p:cxnSp>
          <p:nvCxnSpPr>
            <p:cNvPr id="268" name="Straight Connector 2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166467" y="4046141"/>
            <a:ext cx="152400" cy="122115"/>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166467" y="3572499"/>
            <a:ext cx="152400" cy="122115"/>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166467" y="3098857"/>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166467" y="2625215"/>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166467" y="2151573"/>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166467" y="1677931"/>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166467" y="997340"/>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3" name="Straight Connector 252"/>
          <p:cNvCxnSpPr/>
          <p:nvPr userDrawn="1"/>
        </p:nvCxnSpPr>
        <p:spPr>
          <a:xfrm rot="5400000">
            <a:off x="-9026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rot="5400000">
            <a:off x="9227541"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7" name="Group 206"/>
          <p:cNvGrpSpPr/>
          <p:nvPr userDrawn="1"/>
        </p:nvGrpSpPr>
        <p:grpSpPr>
          <a:xfrm rot="5400000">
            <a:off x="9151341" y="5940709"/>
            <a:ext cx="152400" cy="122115"/>
            <a:chOff x="7983415" y="6582508"/>
            <a:chExt cx="152400" cy="486507"/>
          </a:xfrm>
        </p:grpSpPr>
        <p:cxnSp>
          <p:nvCxnSpPr>
            <p:cNvPr id="239" name="Straight Connector 2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9151341" y="5467067"/>
            <a:ext cx="152400" cy="122115"/>
            <a:chOff x="7983415" y="6582508"/>
            <a:chExt cx="152400" cy="486507"/>
          </a:xfrm>
        </p:grpSpPr>
        <p:cxnSp>
          <p:nvCxnSpPr>
            <p:cNvPr id="237" name="Straight Connector 2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9151341" y="4993425"/>
            <a:ext cx="152400" cy="122115"/>
            <a:chOff x="7983415" y="6582508"/>
            <a:chExt cx="152400" cy="486507"/>
          </a:xfrm>
        </p:grpSpPr>
        <p:cxnSp>
          <p:nvCxnSpPr>
            <p:cNvPr id="235" name="Straight Connector 2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9151341" y="4519783"/>
            <a:ext cx="152400" cy="122115"/>
            <a:chOff x="7983415" y="6582508"/>
            <a:chExt cx="152400" cy="486507"/>
          </a:xfrm>
        </p:grpSpPr>
        <p:cxnSp>
          <p:nvCxnSpPr>
            <p:cNvPr id="233" name="Straight Connector 2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9151341" y="4046141"/>
            <a:ext cx="152400" cy="122115"/>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9151341" y="3572499"/>
            <a:ext cx="152400" cy="122115"/>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9151341" y="3098857"/>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9151341" y="2625215"/>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9151341" y="2151573"/>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9151341" y="1677931"/>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9151341" y="997340"/>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8" name="Straight Connector 217"/>
          <p:cNvCxnSpPr/>
          <p:nvPr userDrawn="1"/>
        </p:nvCxnSpPr>
        <p:spPr>
          <a:xfrm rot="5400000">
            <a:off x="9227541"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userDrawn="1"/>
        </p:nvCxnSpPr>
        <p:spPr>
          <a:xfrm>
            <a:off x="457731" y="-141165"/>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8684419" y="-141165"/>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3" name="Group 172"/>
          <p:cNvGrpSpPr/>
          <p:nvPr userDrawn="1"/>
        </p:nvGrpSpPr>
        <p:grpSpPr>
          <a:xfrm>
            <a:off x="7986158" y="-141165"/>
            <a:ext cx="152400" cy="122115"/>
            <a:chOff x="7983415" y="6582508"/>
            <a:chExt cx="152400" cy="486507"/>
          </a:xfrm>
        </p:grpSpPr>
        <p:cxnSp>
          <p:nvCxnSpPr>
            <p:cNvPr id="204" name="Straight Connector 2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7287901" y="-141165"/>
            <a:ext cx="152400" cy="122115"/>
            <a:chOff x="7983415" y="6582508"/>
            <a:chExt cx="152400" cy="486507"/>
          </a:xfrm>
        </p:grpSpPr>
        <p:cxnSp>
          <p:nvCxnSpPr>
            <p:cNvPr id="202" name="Straight Connector 2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6589644" y="-141165"/>
            <a:ext cx="152400" cy="122115"/>
            <a:chOff x="7983415" y="6582508"/>
            <a:chExt cx="152400" cy="486507"/>
          </a:xfrm>
        </p:grpSpPr>
        <p:cxnSp>
          <p:nvCxnSpPr>
            <p:cNvPr id="200" name="Straight Connector 1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5891387" y="-141165"/>
            <a:ext cx="152400" cy="122115"/>
            <a:chOff x="7983415" y="6582508"/>
            <a:chExt cx="152400" cy="486507"/>
          </a:xfrm>
        </p:grpSpPr>
        <p:cxnSp>
          <p:nvCxnSpPr>
            <p:cNvPr id="198" name="Straight Connector 1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5193130" y="-141165"/>
            <a:ext cx="152400" cy="122115"/>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4494873" y="-141165"/>
            <a:ext cx="152400" cy="122115"/>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3796616" y="-141165"/>
            <a:ext cx="152400" cy="122115"/>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3098359" y="-141165"/>
            <a:ext cx="152400" cy="122115"/>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2400102" y="-141165"/>
            <a:ext cx="152400" cy="122115"/>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1701845" y="-141165"/>
            <a:ext cx="152400" cy="122115"/>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1003588" y="-141165"/>
            <a:ext cx="152400" cy="122115"/>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48" name="Freeform 7"/>
          <p:cNvSpPr>
            <a:spLocks noChangeAspect="1" noEditPoints="1"/>
          </p:cNvSpPr>
          <p:nvPr userDrawn="1"/>
        </p:nvSpPr>
        <p:spPr bwMode="white">
          <a:xfrm>
            <a:off x="0" y="1"/>
            <a:ext cx="9144000" cy="6857665"/>
          </a:xfrm>
          <a:custGeom>
            <a:avLst/>
            <a:gdLst>
              <a:gd name="T0" fmla="*/ 0 w 6803"/>
              <a:gd name="T1" fmla="*/ 0 h 5102"/>
              <a:gd name="T2" fmla="*/ 0 w 6803"/>
              <a:gd name="T3" fmla="*/ 5102 h 5102"/>
              <a:gd name="T4" fmla="*/ 6803 w 6803"/>
              <a:gd name="T5" fmla="*/ 5102 h 5102"/>
              <a:gd name="T6" fmla="*/ 6803 w 6803"/>
              <a:gd name="T7" fmla="*/ 0 h 5102"/>
              <a:gd name="T8" fmla="*/ 0 w 6803"/>
              <a:gd name="T9" fmla="*/ 0 h 5102"/>
              <a:gd name="T10" fmla="*/ 6751 w 6803"/>
              <a:gd name="T11" fmla="*/ 5048 h 5102"/>
              <a:gd name="T12" fmla="*/ 52 w 6803"/>
              <a:gd name="T13" fmla="*/ 5048 h 5102"/>
              <a:gd name="T14" fmla="*/ 52 w 6803"/>
              <a:gd name="T15" fmla="*/ 54 h 5102"/>
              <a:gd name="T16" fmla="*/ 6751 w 6803"/>
              <a:gd name="T17" fmla="*/ 54 h 5102"/>
              <a:gd name="T18" fmla="*/ 6751 w 6803"/>
              <a:gd name="T19" fmla="*/ 5048 h 5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03" h="5102">
                <a:moveTo>
                  <a:pt x="0" y="0"/>
                </a:moveTo>
                <a:lnTo>
                  <a:pt x="0" y="5102"/>
                </a:lnTo>
                <a:lnTo>
                  <a:pt x="6803" y="5102"/>
                </a:lnTo>
                <a:lnTo>
                  <a:pt x="6803" y="0"/>
                </a:lnTo>
                <a:lnTo>
                  <a:pt x="0" y="0"/>
                </a:lnTo>
                <a:close/>
                <a:moveTo>
                  <a:pt x="6751" y="5048"/>
                </a:moveTo>
                <a:lnTo>
                  <a:pt x="52" y="5048"/>
                </a:lnTo>
                <a:lnTo>
                  <a:pt x="52" y="54"/>
                </a:lnTo>
                <a:lnTo>
                  <a:pt x="6751" y="54"/>
                </a:lnTo>
                <a:lnTo>
                  <a:pt x="6751" y="5048"/>
                </a:ln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150" name="TextBox 149"/>
          <p:cNvSpPr txBox="1"/>
          <p:nvPr userDrawn="1"/>
        </p:nvSpPr>
        <p:spPr>
          <a:xfrm>
            <a:off x="8138559" y="6567050"/>
            <a:ext cx="545862" cy="123111"/>
          </a:xfrm>
          <a:prstGeom prst="rect">
            <a:avLst/>
          </a:prstGeom>
          <a:noFill/>
        </p:spPr>
        <p:txBody>
          <a:bodyPr wrap="square" lIns="0" tIns="0" rIns="0" bIns="0" rtlCol="0">
            <a:noAutofit/>
          </a:bodyPr>
          <a:lstStyle/>
          <a:p>
            <a:pPr algn="r"/>
            <a:fld id="{567A4CEE-210B-4A43-8E57-98E37E0AC15F}" type="slidenum">
              <a:rPr lang="en-US" sz="800" spc="0" baseline="0" smtClean="0">
                <a:solidFill>
                  <a:schemeClr val="tx1">
                    <a:lumMod val="50000"/>
                    <a:lumOff val="50000"/>
                  </a:schemeClr>
                </a:solidFill>
                <a:latin typeface="+mj-lt"/>
              </a:rPr>
              <a:pPr algn="r"/>
              <a:t>‹#›</a:t>
            </a:fld>
            <a:endParaRPr lang="en-US" sz="800" spc="0" baseline="0" dirty="0">
              <a:solidFill>
                <a:schemeClr val="tx1">
                  <a:lumMod val="50000"/>
                  <a:lumOff val="50000"/>
                </a:schemeClr>
              </a:solidFill>
              <a:latin typeface="+mj-lt"/>
            </a:endParaRPr>
          </a:p>
        </p:txBody>
      </p:sp>
      <p:sp>
        <p:nvSpPr>
          <p:cNvPr id="154" name="Rectangle 153"/>
          <p:cNvSpPr/>
          <p:nvPr userDrawn="1"/>
        </p:nvSpPr>
        <p:spPr>
          <a:xfrm>
            <a:off x="7038578" y="6567049"/>
            <a:ext cx="1099980" cy="123111"/>
          </a:xfrm>
          <a:prstGeom prst="rect">
            <a:avLst/>
          </a:prstGeom>
          <a:noFill/>
        </p:spPr>
        <p:txBody>
          <a:bodyPr wrap="square" lIns="0" tIns="0" rIns="0" bIns="0" rtlCol="0">
            <a:noAutofit/>
          </a:bodyPr>
          <a:lstStyle/>
          <a:p>
            <a:pPr marL="0" lvl="0" indent="0" algn="r"/>
            <a:r>
              <a:rPr lang="en-US" sz="800" spc="0" baseline="0" dirty="0" smtClean="0">
                <a:solidFill>
                  <a:schemeClr val="tx1">
                    <a:lumMod val="50000"/>
                    <a:lumOff val="50000"/>
                  </a:schemeClr>
                </a:solidFill>
                <a:latin typeface="+mj-lt"/>
              </a:rPr>
              <a:t>© Duarte, Inc. 2014</a:t>
            </a:r>
            <a:endParaRPr lang="en-US" sz="800" spc="0" baseline="0" dirty="0">
              <a:solidFill>
                <a:schemeClr val="tx1">
                  <a:lumMod val="50000"/>
                  <a:lumOff val="50000"/>
                </a:schemeClr>
              </a:solidFill>
              <a:latin typeface="+mj-lt"/>
            </a:endParaRPr>
          </a:p>
        </p:txBody>
      </p:sp>
      <p:cxnSp>
        <p:nvCxnSpPr>
          <p:cNvPr id="153" name="Straight Connector 152"/>
          <p:cNvCxnSpPr/>
          <p:nvPr userDrawn="1"/>
        </p:nvCxnSpPr>
        <p:spPr>
          <a:xfrm flipH="1">
            <a:off x="457732" y="4030998"/>
            <a:ext cx="822668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997452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Cover Page">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2854295" y="154896"/>
            <a:ext cx="3426865" cy="3255751"/>
          </a:xfrm>
        </p:spPr>
        <p:txBody>
          <a:bodyPr anchor="b">
            <a:noAutofit/>
          </a:bodyPr>
          <a:lstStyle>
            <a:lvl1pPr algn="ctr">
              <a:lnSpc>
                <a:spcPct val="90000"/>
              </a:lnSpc>
              <a:spcAft>
                <a:spcPts val="600"/>
              </a:spcAft>
              <a:defRPr sz="5600" cap="none" spc="-150" baseline="0">
                <a:solidFill>
                  <a:schemeClr val="bg1"/>
                </a:solidFill>
                <a:latin typeface="+mj-lt"/>
              </a:defRPr>
            </a:lvl1pPr>
          </a:lstStyle>
          <a:p>
            <a:r>
              <a:rPr lang="en-US" dirty="0" smtClean="0"/>
              <a:t>Click to edit title style</a:t>
            </a:r>
            <a:endParaRPr lang="en-US" dirty="0"/>
          </a:p>
        </p:txBody>
      </p:sp>
      <p:cxnSp>
        <p:nvCxnSpPr>
          <p:cNvPr id="276" name="Straight Connector 275"/>
          <p:cNvCxnSpPr/>
          <p:nvPr userDrawn="1"/>
        </p:nvCxnSpPr>
        <p:spPr>
          <a:xfrm>
            <a:off x="457731"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a:off x="8684419"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8" name="Group 277"/>
          <p:cNvGrpSpPr/>
          <p:nvPr userDrawn="1"/>
        </p:nvGrpSpPr>
        <p:grpSpPr>
          <a:xfrm>
            <a:off x="7986158" y="6873247"/>
            <a:ext cx="152400" cy="122115"/>
            <a:chOff x="7983415" y="6582508"/>
            <a:chExt cx="152400" cy="486507"/>
          </a:xfrm>
        </p:grpSpPr>
        <p:cxnSp>
          <p:nvCxnSpPr>
            <p:cNvPr id="309" name="Straight Connector 3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7287901" y="6873247"/>
            <a:ext cx="152400" cy="122115"/>
            <a:chOff x="7983415" y="6582508"/>
            <a:chExt cx="152400" cy="486507"/>
          </a:xfrm>
        </p:grpSpPr>
        <p:cxnSp>
          <p:nvCxnSpPr>
            <p:cNvPr id="307" name="Straight Connector 3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6589644" y="6873247"/>
            <a:ext cx="152400" cy="122115"/>
            <a:chOff x="7983415" y="6582508"/>
            <a:chExt cx="152400" cy="486507"/>
          </a:xfrm>
        </p:grpSpPr>
        <p:cxnSp>
          <p:nvCxnSpPr>
            <p:cNvPr id="305" name="Straight Connector 3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5891387" y="6873247"/>
            <a:ext cx="152400" cy="122115"/>
            <a:chOff x="7983415" y="6582508"/>
            <a:chExt cx="152400" cy="486507"/>
          </a:xfrm>
        </p:grpSpPr>
        <p:cxnSp>
          <p:nvCxnSpPr>
            <p:cNvPr id="303" name="Straight Connector 3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5193130" y="6873247"/>
            <a:ext cx="152400" cy="122115"/>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4494873" y="6873247"/>
            <a:ext cx="152400" cy="122115"/>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3796616" y="6873247"/>
            <a:ext cx="152400" cy="122115"/>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3098359" y="6873247"/>
            <a:ext cx="152400" cy="122115"/>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2400102" y="6873247"/>
            <a:ext cx="152400" cy="122115"/>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1701845" y="6873247"/>
            <a:ext cx="152400" cy="122115"/>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1003588" y="6873247"/>
            <a:ext cx="152400" cy="122115"/>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9026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2" name="Group 241"/>
          <p:cNvGrpSpPr/>
          <p:nvPr userDrawn="1"/>
        </p:nvGrpSpPr>
        <p:grpSpPr>
          <a:xfrm rot="5400000">
            <a:off x="-166467" y="5940709"/>
            <a:ext cx="152400" cy="122115"/>
            <a:chOff x="7983415" y="6582508"/>
            <a:chExt cx="152400" cy="486507"/>
          </a:xfrm>
        </p:grpSpPr>
        <p:cxnSp>
          <p:nvCxnSpPr>
            <p:cNvPr id="274" name="Straight Connector 2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166467" y="5467067"/>
            <a:ext cx="152400" cy="122115"/>
            <a:chOff x="7983415" y="6582508"/>
            <a:chExt cx="152400" cy="486507"/>
          </a:xfrm>
        </p:grpSpPr>
        <p:cxnSp>
          <p:nvCxnSpPr>
            <p:cNvPr id="272" name="Straight Connector 2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166467" y="4993425"/>
            <a:ext cx="152400" cy="122115"/>
            <a:chOff x="7983415" y="6582508"/>
            <a:chExt cx="152400" cy="486507"/>
          </a:xfrm>
        </p:grpSpPr>
        <p:cxnSp>
          <p:nvCxnSpPr>
            <p:cNvPr id="270" name="Straight Connector 2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166467" y="4519783"/>
            <a:ext cx="152400" cy="122115"/>
            <a:chOff x="7983415" y="6582508"/>
            <a:chExt cx="152400" cy="486507"/>
          </a:xfrm>
        </p:grpSpPr>
        <p:cxnSp>
          <p:nvCxnSpPr>
            <p:cNvPr id="268" name="Straight Connector 2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166467" y="4046141"/>
            <a:ext cx="152400" cy="122115"/>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166467" y="3572499"/>
            <a:ext cx="152400" cy="122115"/>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166467" y="3098857"/>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166467" y="2625215"/>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166467" y="2151573"/>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166467" y="1677931"/>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166467" y="997340"/>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3" name="Straight Connector 252"/>
          <p:cNvCxnSpPr/>
          <p:nvPr userDrawn="1"/>
        </p:nvCxnSpPr>
        <p:spPr>
          <a:xfrm rot="5400000">
            <a:off x="-9026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rot="5400000">
            <a:off x="9227541"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7" name="Group 206"/>
          <p:cNvGrpSpPr/>
          <p:nvPr userDrawn="1"/>
        </p:nvGrpSpPr>
        <p:grpSpPr>
          <a:xfrm rot="5400000">
            <a:off x="9151341" y="5940709"/>
            <a:ext cx="152400" cy="122115"/>
            <a:chOff x="7983415" y="6582508"/>
            <a:chExt cx="152400" cy="486507"/>
          </a:xfrm>
        </p:grpSpPr>
        <p:cxnSp>
          <p:nvCxnSpPr>
            <p:cNvPr id="239" name="Straight Connector 2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9151341" y="5467067"/>
            <a:ext cx="152400" cy="122115"/>
            <a:chOff x="7983415" y="6582508"/>
            <a:chExt cx="152400" cy="486507"/>
          </a:xfrm>
        </p:grpSpPr>
        <p:cxnSp>
          <p:nvCxnSpPr>
            <p:cNvPr id="237" name="Straight Connector 2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9151341" y="4993425"/>
            <a:ext cx="152400" cy="122115"/>
            <a:chOff x="7983415" y="6582508"/>
            <a:chExt cx="152400" cy="486507"/>
          </a:xfrm>
        </p:grpSpPr>
        <p:cxnSp>
          <p:nvCxnSpPr>
            <p:cNvPr id="235" name="Straight Connector 2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9151341" y="4519783"/>
            <a:ext cx="152400" cy="122115"/>
            <a:chOff x="7983415" y="6582508"/>
            <a:chExt cx="152400" cy="486507"/>
          </a:xfrm>
        </p:grpSpPr>
        <p:cxnSp>
          <p:nvCxnSpPr>
            <p:cNvPr id="233" name="Straight Connector 2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9151341" y="4046141"/>
            <a:ext cx="152400" cy="122115"/>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9151341" y="3572499"/>
            <a:ext cx="152400" cy="122115"/>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9151341" y="3098857"/>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9151341" y="2625215"/>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9151341" y="2151573"/>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9151341" y="1677931"/>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9151341" y="997340"/>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8" name="Straight Connector 217"/>
          <p:cNvCxnSpPr/>
          <p:nvPr userDrawn="1"/>
        </p:nvCxnSpPr>
        <p:spPr>
          <a:xfrm rot="5400000">
            <a:off x="9227541"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userDrawn="1"/>
        </p:nvCxnSpPr>
        <p:spPr>
          <a:xfrm>
            <a:off x="457731" y="-141165"/>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8684419" y="-141165"/>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3" name="Group 172"/>
          <p:cNvGrpSpPr/>
          <p:nvPr userDrawn="1"/>
        </p:nvGrpSpPr>
        <p:grpSpPr>
          <a:xfrm>
            <a:off x="7986158" y="-141165"/>
            <a:ext cx="152400" cy="122115"/>
            <a:chOff x="7983415" y="6582508"/>
            <a:chExt cx="152400" cy="486507"/>
          </a:xfrm>
        </p:grpSpPr>
        <p:cxnSp>
          <p:nvCxnSpPr>
            <p:cNvPr id="204" name="Straight Connector 2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7287901" y="-141165"/>
            <a:ext cx="152400" cy="122115"/>
            <a:chOff x="7983415" y="6582508"/>
            <a:chExt cx="152400" cy="486507"/>
          </a:xfrm>
        </p:grpSpPr>
        <p:cxnSp>
          <p:nvCxnSpPr>
            <p:cNvPr id="202" name="Straight Connector 2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6589644" y="-141165"/>
            <a:ext cx="152400" cy="122115"/>
            <a:chOff x="7983415" y="6582508"/>
            <a:chExt cx="152400" cy="486507"/>
          </a:xfrm>
        </p:grpSpPr>
        <p:cxnSp>
          <p:nvCxnSpPr>
            <p:cNvPr id="200" name="Straight Connector 1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5891387" y="-141165"/>
            <a:ext cx="152400" cy="122115"/>
            <a:chOff x="7983415" y="6582508"/>
            <a:chExt cx="152400" cy="486507"/>
          </a:xfrm>
        </p:grpSpPr>
        <p:cxnSp>
          <p:nvCxnSpPr>
            <p:cNvPr id="198" name="Straight Connector 1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5193130" y="-141165"/>
            <a:ext cx="152400" cy="122115"/>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4494873" y="-141165"/>
            <a:ext cx="152400" cy="122115"/>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3796616" y="-141165"/>
            <a:ext cx="152400" cy="122115"/>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3098359" y="-141165"/>
            <a:ext cx="152400" cy="122115"/>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2400102" y="-141165"/>
            <a:ext cx="152400" cy="122115"/>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1701845" y="-141165"/>
            <a:ext cx="152400" cy="122115"/>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1003588" y="-141165"/>
            <a:ext cx="152400" cy="122115"/>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48" name="Freeform 7"/>
          <p:cNvSpPr>
            <a:spLocks noChangeAspect="1" noEditPoints="1"/>
          </p:cNvSpPr>
          <p:nvPr userDrawn="1"/>
        </p:nvSpPr>
        <p:spPr bwMode="white">
          <a:xfrm>
            <a:off x="0" y="1"/>
            <a:ext cx="9144000" cy="6857665"/>
          </a:xfrm>
          <a:custGeom>
            <a:avLst/>
            <a:gdLst>
              <a:gd name="T0" fmla="*/ 0 w 6803"/>
              <a:gd name="T1" fmla="*/ 0 h 5102"/>
              <a:gd name="T2" fmla="*/ 0 w 6803"/>
              <a:gd name="T3" fmla="*/ 5102 h 5102"/>
              <a:gd name="T4" fmla="*/ 6803 w 6803"/>
              <a:gd name="T5" fmla="*/ 5102 h 5102"/>
              <a:gd name="T6" fmla="*/ 6803 w 6803"/>
              <a:gd name="T7" fmla="*/ 0 h 5102"/>
              <a:gd name="T8" fmla="*/ 0 w 6803"/>
              <a:gd name="T9" fmla="*/ 0 h 5102"/>
              <a:gd name="T10" fmla="*/ 6751 w 6803"/>
              <a:gd name="T11" fmla="*/ 5048 h 5102"/>
              <a:gd name="T12" fmla="*/ 52 w 6803"/>
              <a:gd name="T13" fmla="*/ 5048 h 5102"/>
              <a:gd name="T14" fmla="*/ 52 w 6803"/>
              <a:gd name="T15" fmla="*/ 54 h 5102"/>
              <a:gd name="T16" fmla="*/ 6751 w 6803"/>
              <a:gd name="T17" fmla="*/ 54 h 5102"/>
              <a:gd name="T18" fmla="*/ 6751 w 6803"/>
              <a:gd name="T19" fmla="*/ 5048 h 5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03" h="5102">
                <a:moveTo>
                  <a:pt x="0" y="0"/>
                </a:moveTo>
                <a:lnTo>
                  <a:pt x="0" y="5102"/>
                </a:lnTo>
                <a:lnTo>
                  <a:pt x="6803" y="5102"/>
                </a:lnTo>
                <a:lnTo>
                  <a:pt x="6803" y="0"/>
                </a:lnTo>
                <a:lnTo>
                  <a:pt x="0" y="0"/>
                </a:lnTo>
                <a:close/>
                <a:moveTo>
                  <a:pt x="6751" y="5048"/>
                </a:moveTo>
                <a:lnTo>
                  <a:pt x="52" y="5048"/>
                </a:lnTo>
                <a:lnTo>
                  <a:pt x="52" y="54"/>
                </a:lnTo>
                <a:lnTo>
                  <a:pt x="6751" y="54"/>
                </a:lnTo>
                <a:lnTo>
                  <a:pt x="6751" y="5048"/>
                </a:ln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147" name="Text Placeholder 6"/>
          <p:cNvSpPr>
            <a:spLocks noGrp="1"/>
          </p:cNvSpPr>
          <p:nvPr>
            <p:ph type="body" sz="quarter" idx="14"/>
          </p:nvPr>
        </p:nvSpPr>
        <p:spPr bwMode="gray">
          <a:xfrm>
            <a:off x="2926934" y="3506076"/>
            <a:ext cx="3281586" cy="2527969"/>
          </a:xfrm>
        </p:spPr>
        <p:txBody>
          <a:bodyPr>
            <a:noAutofit/>
          </a:bodyPr>
          <a:lstStyle>
            <a:lvl1pPr marL="0" indent="0" algn="ctr">
              <a:lnSpc>
                <a:spcPct val="95000"/>
              </a:lnSpc>
              <a:spcAft>
                <a:spcPts val="1000"/>
              </a:spcAft>
              <a:buClr>
                <a:schemeClr val="bg1"/>
              </a:buClr>
              <a:buFont typeface="Arial" panose="020B0604020202020204" pitchFamily="34" charset="0"/>
              <a:buChar char="​"/>
              <a:defRPr sz="2200" i="1">
                <a:solidFill>
                  <a:schemeClr val="bg1"/>
                </a:solidFill>
                <a:latin typeface="+mn-lt"/>
              </a:defRPr>
            </a:lvl1pPr>
            <a:lvl2pPr marL="0" indent="0" algn="ctr">
              <a:lnSpc>
                <a:spcPct val="100000"/>
              </a:lnSpc>
              <a:spcAft>
                <a:spcPts val="1000"/>
              </a:spcAft>
              <a:buClr>
                <a:schemeClr val="bg1"/>
              </a:buClr>
              <a:buFont typeface="Arial" panose="020B0604020202020204" pitchFamily="34" charset="0"/>
              <a:buChar char="​"/>
              <a:defRPr sz="1600" i="1">
                <a:solidFill>
                  <a:schemeClr val="bg1"/>
                </a:solidFill>
                <a:latin typeface="+mn-lt"/>
              </a:defRPr>
            </a:lvl2pPr>
            <a:lvl3pPr marL="0" indent="0" algn="ctr">
              <a:lnSpc>
                <a:spcPct val="100000"/>
              </a:lnSpc>
              <a:spcAft>
                <a:spcPts val="1000"/>
              </a:spcAft>
              <a:buClr>
                <a:schemeClr val="bg1"/>
              </a:buClr>
              <a:buFont typeface="Arial" panose="020B0604020202020204" pitchFamily="34" charset="0"/>
              <a:buChar char="​"/>
              <a:defRPr sz="1600" i="1">
                <a:solidFill>
                  <a:schemeClr val="bg1"/>
                </a:solidFill>
                <a:latin typeface="+mn-lt"/>
              </a:defRPr>
            </a:lvl3pPr>
            <a:lvl4pPr marL="0" indent="0" algn="ctr">
              <a:lnSpc>
                <a:spcPct val="100000"/>
              </a:lnSpc>
              <a:spcAft>
                <a:spcPts val="1000"/>
              </a:spcAft>
              <a:buClr>
                <a:schemeClr val="bg1"/>
              </a:buClr>
              <a:buFont typeface="Arial" panose="020B0604020202020204" pitchFamily="34" charset="0"/>
              <a:buChar char="​"/>
              <a:defRPr sz="1600" i="1">
                <a:solidFill>
                  <a:schemeClr val="bg1"/>
                </a:solidFill>
                <a:latin typeface="+mn-lt"/>
              </a:defRPr>
            </a:lvl4pPr>
            <a:lvl5pPr marL="0" indent="0" algn="ctr">
              <a:lnSpc>
                <a:spcPct val="100000"/>
              </a:lnSpc>
              <a:spcAft>
                <a:spcPts val="1000"/>
              </a:spcAft>
              <a:buClr>
                <a:schemeClr val="bg1"/>
              </a:buClr>
              <a:buFont typeface="Arial" panose="020B0604020202020204" pitchFamily="34" charset="0"/>
              <a:buChar char="​"/>
              <a:defRPr sz="1600" i="1">
                <a:solidFill>
                  <a:schemeClr val="bg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quarter" idx="15"/>
          </p:nvPr>
        </p:nvSpPr>
        <p:spPr bwMode="gray">
          <a:xfrm>
            <a:off x="3396946" y="6229350"/>
            <a:ext cx="2341562" cy="460375"/>
          </a:xfrm>
        </p:spPr>
        <p:txBody>
          <a:bodyPr/>
          <a:lstStyle>
            <a:lvl3pPr algn="ctr">
              <a:defRPr sz="1600">
                <a:solidFill>
                  <a:schemeClr val="tx1">
                    <a:lumMod val="75000"/>
                    <a:lumOff val="25000"/>
                  </a:schemeClr>
                </a:solidFill>
              </a:defRPr>
            </a:lvl3pPr>
          </a:lstStyle>
          <a:p>
            <a:pPr lvl="2"/>
            <a:r>
              <a:rPr lang="en-US" dirty="0" smtClean="0"/>
              <a:t>Click to edit Master text styles</a:t>
            </a:r>
          </a:p>
        </p:txBody>
      </p:sp>
    </p:spTree>
    <p:extLst>
      <p:ext uri="{BB962C8B-B14F-4D97-AF65-F5344CB8AC3E}">
        <p14:creationId xmlns:p14="http://schemas.microsoft.com/office/powerpoint/2010/main" val="231718136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2">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a:p>
        </p:txBody>
      </p:sp>
      <p:sp>
        <p:nvSpPr>
          <p:cNvPr id="3" name="Content Placeholder 2"/>
          <p:cNvSpPr>
            <a:spLocks noGrp="1"/>
          </p:cNvSpPr>
          <p:nvPr>
            <p:ph idx="1"/>
          </p:nvPr>
        </p:nvSpPr>
        <p:spPr>
          <a:xfrm>
            <a:off x="457732" y="1816100"/>
            <a:ext cx="2640628" cy="4583111"/>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2" name="Text Placeholder 2"/>
          <p:cNvSpPr>
            <a:spLocks noGrp="1"/>
          </p:cNvSpPr>
          <p:nvPr>
            <p:ph type="body" idx="10"/>
          </p:nvPr>
        </p:nvSpPr>
        <p:spPr>
          <a:xfrm>
            <a:off x="459580" y="1134598"/>
            <a:ext cx="8227220" cy="536519"/>
          </a:xfrm>
        </p:spPr>
        <p:txBody>
          <a:bodyPr anchor="t">
            <a:noAutofit/>
          </a:bodyPr>
          <a:lstStyle>
            <a:lvl1pPr marL="0" indent="0">
              <a:buNone/>
              <a:defRPr sz="15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51" name="Content Placeholder 2"/>
          <p:cNvSpPr>
            <a:spLocks noGrp="1"/>
          </p:cNvSpPr>
          <p:nvPr>
            <p:ph idx="11"/>
          </p:nvPr>
        </p:nvSpPr>
        <p:spPr>
          <a:xfrm>
            <a:off x="3256668" y="1816100"/>
            <a:ext cx="5430132" cy="4583111"/>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66" name="Group 165"/>
          <p:cNvGrpSpPr/>
          <p:nvPr userDrawn="1"/>
        </p:nvGrpSpPr>
        <p:grpSpPr>
          <a:xfrm>
            <a:off x="-151325" y="-141165"/>
            <a:ext cx="9439923" cy="7136527"/>
            <a:chOff x="-151325" y="-141165"/>
            <a:chExt cx="9439923" cy="7136527"/>
          </a:xfrm>
        </p:grpSpPr>
        <p:grpSp>
          <p:nvGrpSpPr>
            <p:cNvPr id="167" name="Group 166"/>
            <p:cNvGrpSpPr/>
            <p:nvPr userDrawn="1"/>
          </p:nvGrpSpPr>
          <p:grpSpPr>
            <a:xfrm>
              <a:off x="457731" y="6873247"/>
              <a:ext cx="8226688" cy="122115"/>
              <a:chOff x="457731" y="6582508"/>
              <a:chExt cx="8226688" cy="486507"/>
            </a:xfrm>
          </p:grpSpPr>
          <p:cxnSp>
            <p:nvCxnSpPr>
              <p:cNvPr id="276" name="Straight Connector 275"/>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8" name="Group 277"/>
              <p:cNvGrpSpPr/>
              <p:nvPr userDrawn="1"/>
            </p:nvGrpSpPr>
            <p:grpSpPr>
              <a:xfrm>
                <a:off x="7986158" y="6582508"/>
                <a:ext cx="152400" cy="486507"/>
                <a:chOff x="7983415" y="6582508"/>
                <a:chExt cx="152400" cy="486507"/>
              </a:xfrm>
            </p:grpSpPr>
            <p:cxnSp>
              <p:nvCxnSpPr>
                <p:cNvPr id="309" name="Straight Connector 3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7287901" y="6582508"/>
                <a:ext cx="152400" cy="486507"/>
                <a:chOff x="7983415" y="6582508"/>
                <a:chExt cx="152400" cy="486507"/>
              </a:xfrm>
            </p:grpSpPr>
            <p:cxnSp>
              <p:nvCxnSpPr>
                <p:cNvPr id="307" name="Straight Connector 3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6589644" y="6582508"/>
                <a:ext cx="152400" cy="486507"/>
                <a:chOff x="7983415" y="6582508"/>
                <a:chExt cx="152400" cy="486507"/>
              </a:xfrm>
            </p:grpSpPr>
            <p:cxnSp>
              <p:nvCxnSpPr>
                <p:cNvPr id="305" name="Straight Connector 3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5891387" y="6582508"/>
                <a:ext cx="152400" cy="486507"/>
                <a:chOff x="7983415" y="6582508"/>
                <a:chExt cx="152400" cy="486507"/>
              </a:xfrm>
            </p:grpSpPr>
            <p:cxnSp>
              <p:nvCxnSpPr>
                <p:cNvPr id="303" name="Straight Connector 3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5193130" y="6582508"/>
                <a:ext cx="152400" cy="486507"/>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4494873" y="6582508"/>
                <a:ext cx="152400" cy="486507"/>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3796616" y="6582508"/>
                <a:ext cx="152400" cy="486507"/>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3098359" y="6582508"/>
                <a:ext cx="152400" cy="486507"/>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2400102" y="6582508"/>
                <a:ext cx="152400" cy="486507"/>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1701845" y="6582508"/>
                <a:ext cx="152400" cy="486507"/>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1003588" y="6582508"/>
                <a:ext cx="152400" cy="486507"/>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68" name="Group 167"/>
            <p:cNvGrpSpPr/>
            <p:nvPr userDrawn="1"/>
          </p:nvGrpSpPr>
          <p:grpSpPr>
            <a:xfrm>
              <a:off x="-151325" y="454007"/>
              <a:ext cx="122115" cy="5945205"/>
              <a:chOff x="-238875" y="454007"/>
              <a:chExt cx="122115" cy="5945205"/>
            </a:xfrm>
          </p:grpSpPr>
          <p:cxnSp>
            <p:nvCxnSpPr>
              <p:cNvPr id="241" name="Straight Connector 240"/>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2" name="Group 241"/>
              <p:cNvGrpSpPr/>
              <p:nvPr userDrawn="1"/>
            </p:nvGrpSpPr>
            <p:grpSpPr>
              <a:xfrm rot="5400000">
                <a:off x="-254017" y="5940709"/>
                <a:ext cx="152400" cy="122115"/>
                <a:chOff x="7983415" y="6582508"/>
                <a:chExt cx="152400" cy="486507"/>
              </a:xfrm>
            </p:grpSpPr>
            <p:cxnSp>
              <p:nvCxnSpPr>
                <p:cNvPr id="274" name="Straight Connector 2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254017" y="5467067"/>
                <a:ext cx="152400" cy="122115"/>
                <a:chOff x="7983415" y="6582508"/>
                <a:chExt cx="152400" cy="486507"/>
              </a:xfrm>
            </p:grpSpPr>
            <p:cxnSp>
              <p:nvCxnSpPr>
                <p:cNvPr id="272" name="Straight Connector 2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254017" y="4993425"/>
                <a:ext cx="152400" cy="122115"/>
                <a:chOff x="7983415" y="6582508"/>
                <a:chExt cx="152400" cy="486507"/>
              </a:xfrm>
            </p:grpSpPr>
            <p:cxnSp>
              <p:nvCxnSpPr>
                <p:cNvPr id="270" name="Straight Connector 2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254017" y="4519783"/>
                <a:ext cx="152400" cy="122115"/>
                <a:chOff x="7983415" y="6582508"/>
                <a:chExt cx="152400" cy="486507"/>
              </a:xfrm>
            </p:grpSpPr>
            <p:cxnSp>
              <p:nvCxnSpPr>
                <p:cNvPr id="268" name="Straight Connector 2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254017" y="4046141"/>
                <a:ext cx="152400" cy="122115"/>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254017" y="3572499"/>
                <a:ext cx="152400" cy="122115"/>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254017" y="3098857"/>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254017" y="2625215"/>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254017" y="2151573"/>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254017" y="1677931"/>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254017" y="997340"/>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3" name="Straight Connector 252"/>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9" name="Group 168"/>
            <p:cNvGrpSpPr/>
            <p:nvPr userDrawn="1"/>
          </p:nvGrpSpPr>
          <p:grpSpPr>
            <a:xfrm>
              <a:off x="9166483" y="454007"/>
              <a:ext cx="122115" cy="5945205"/>
              <a:chOff x="-238875" y="454007"/>
              <a:chExt cx="122115" cy="5945205"/>
            </a:xfrm>
          </p:grpSpPr>
          <p:cxnSp>
            <p:nvCxnSpPr>
              <p:cNvPr id="206" name="Straight Connector 205"/>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7" name="Group 206"/>
              <p:cNvGrpSpPr/>
              <p:nvPr userDrawn="1"/>
            </p:nvGrpSpPr>
            <p:grpSpPr>
              <a:xfrm rot="5400000">
                <a:off x="-254017" y="5940709"/>
                <a:ext cx="152400" cy="122115"/>
                <a:chOff x="7983415" y="6582508"/>
                <a:chExt cx="152400" cy="486507"/>
              </a:xfrm>
            </p:grpSpPr>
            <p:cxnSp>
              <p:nvCxnSpPr>
                <p:cNvPr id="239" name="Straight Connector 2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254017" y="5467067"/>
                <a:ext cx="152400" cy="122115"/>
                <a:chOff x="7983415" y="6582508"/>
                <a:chExt cx="152400" cy="486507"/>
              </a:xfrm>
            </p:grpSpPr>
            <p:cxnSp>
              <p:nvCxnSpPr>
                <p:cNvPr id="237" name="Straight Connector 2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254017" y="4993425"/>
                <a:ext cx="152400" cy="122115"/>
                <a:chOff x="7983415" y="6582508"/>
                <a:chExt cx="152400" cy="486507"/>
              </a:xfrm>
            </p:grpSpPr>
            <p:cxnSp>
              <p:nvCxnSpPr>
                <p:cNvPr id="235" name="Straight Connector 2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254017" y="4519783"/>
                <a:ext cx="152400" cy="122115"/>
                <a:chOff x="7983415" y="6582508"/>
                <a:chExt cx="152400" cy="486507"/>
              </a:xfrm>
            </p:grpSpPr>
            <p:cxnSp>
              <p:nvCxnSpPr>
                <p:cNvPr id="233" name="Straight Connector 2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254017" y="4046141"/>
                <a:ext cx="152400" cy="122115"/>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254017" y="3572499"/>
                <a:ext cx="152400" cy="122115"/>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254017" y="3098857"/>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254017" y="2625215"/>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254017" y="2151573"/>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254017" y="1677931"/>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254017" y="997340"/>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8" name="Straight Connector 217"/>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0" name="Group 169"/>
            <p:cNvGrpSpPr/>
            <p:nvPr userDrawn="1"/>
          </p:nvGrpSpPr>
          <p:grpSpPr>
            <a:xfrm>
              <a:off x="457731" y="-141165"/>
              <a:ext cx="8226688" cy="122115"/>
              <a:chOff x="457731" y="6582508"/>
              <a:chExt cx="8226688" cy="486507"/>
            </a:xfrm>
          </p:grpSpPr>
          <p:cxnSp>
            <p:nvCxnSpPr>
              <p:cNvPr id="171" name="Straight Connector 170"/>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3" name="Group 172"/>
              <p:cNvGrpSpPr/>
              <p:nvPr userDrawn="1"/>
            </p:nvGrpSpPr>
            <p:grpSpPr>
              <a:xfrm>
                <a:off x="7986158" y="6582508"/>
                <a:ext cx="152400" cy="486507"/>
                <a:chOff x="7983415" y="6582508"/>
                <a:chExt cx="152400" cy="486507"/>
              </a:xfrm>
            </p:grpSpPr>
            <p:cxnSp>
              <p:nvCxnSpPr>
                <p:cNvPr id="204" name="Straight Connector 2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7287901" y="6582508"/>
                <a:ext cx="152400" cy="486507"/>
                <a:chOff x="7983415" y="6582508"/>
                <a:chExt cx="152400" cy="486507"/>
              </a:xfrm>
            </p:grpSpPr>
            <p:cxnSp>
              <p:nvCxnSpPr>
                <p:cNvPr id="202" name="Straight Connector 2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6589644" y="6582508"/>
                <a:ext cx="152400" cy="486507"/>
                <a:chOff x="7983415" y="6582508"/>
                <a:chExt cx="152400" cy="486507"/>
              </a:xfrm>
            </p:grpSpPr>
            <p:cxnSp>
              <p:nvCxnSpPr>
                <p:cNvPr id="200" name="Straight Connector 1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5891387" y="6582508"/>
                <a:ext cx="152400" cy="486507"/>
                <a:chOff x="7983415" y="6582508"/>
                <a:chExt cx="152400" cy="486507"/>
              </a:xfrm>
            </p:grpSpPr>
            <p:cxnSp>
              <p:nvCxnSpPr>
                <p:cNvPr id="198" name="Straight Connector 1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5193130" y="6582508"/>
                <a:ext cx="152400" cy="486507"/>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4494873" y="6582508"/>
                <a:ext cx="152400" cy="486507"/>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3796616" y="6582508"/>
                <a:ext cx="152400" cy="486507"/>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3098359" y="6582508"/>
                <a:ext cx="152400" cy="486507"/>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2400102" y="6582508"/>
                <a:ext cx="152400" cy="486507"/>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1701845" y="6582508"/>
                <a:ext cx="152400" cy="486507"/>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1003588" y="6582508"/>
                <a:ext cx="152400" cy="486507"/>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3" name="Text Placeholder 6"/>
          <p:cNvSpPr>
            <a:spLocks noGrp="1"/>
          </p:cNvSpPr>
          <p:nvPr>
            <p:ph type="body" sz="quarter" idx="14"/>
          </p:nvPr>
        </p:nvSpPr>
        <p:spPr>
          <a:xfrm>
            <a:off x="458788" y="6399212"/>
            <a:ext cx="5438508" cy="458788"/>
          </a:xfrm>
        </p:spPr>
        <p:txBody>
          <a:bodyPr vert="horz" lIns="0" tIns="0" rIns="0" bIns="0" rtlCol="0" anchor="ctr">
            <a:noAutofit/>
          </a:bodyPr>
          <a:lstStyle>
            <a:lvl1pPr>
              <a:defRPr lang="en-US" sz="800" i="0" kern="1200" dirty="0" smtClean="0">
                <a:solidFill>
                  <a:schemeClr val="bg2"/>
                </a:solidFill>
                <a:latin typeface="+mj-lt"/>
                <a:ea typeface="+mn-ea"/>
                <a:cs typeface="+mn-cs"/>
              </a:defRPr>
            </a:lvl1pPr>
          </a:lstStyle>
          <a:p>
            <a:pPr marL="0" lvl="0" indent="0" algn="l" defTabSz="914400" rtl="0" eaLnBrk="1" latinLnBrk="0" hangingPunct="1">
              <a:lnSpc>
                <a:spcPct val="85000"/>
              </a:lnSpc>
              <a:spcBef>
                <a:spcPts val="0"/>
              </a:spcBef>
              <a:spcAft>
                <a:spcPts val="0"/>
              </a:spcAft>
              <a:buFontTx/>
              <a:buNone/>
            </a:pPr>
            <a:r>
              <a:rPr lang="en-US" dirty="0" smtClean="0"/>
              <a:t>Click to edit Master text styles</a:t>
            </a:r>
          </a:p>
        </p:txBody>
      </p:sp>
    </p:spTree>
    <p:extLst>
      <p:ext uri="{BB962C8B-B14F-4D97-AF65-F5344CB8AC3E}">
        <p14:creationId xmlns:p14="http://schemas.microsoft.com/office/powerpoint/2010/main" val="307061230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1">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a:p>
        </p:txBody>
      </p:sp>
      <p:sp>
        <p:nvSpPr>
          <p:cNvPr id="3" name="Content Placeholder 2"/>
          <p:cNvSpPr>
            <a:spLocks noGrp="1"/>
          </p:cNvSpPr>
          <p:nvPr>
            <p:ph idx="1"/>
          </p:nvPr>
        </p:nvSpPr>
        <p:spPr>
          <a:xfrm>
            <a:off x="457732" y="1816100"/>
            <a:ext cx="5439564" cy="4583111"/>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2" name="Text Placeholder 2"/>
          <p:cNvSpPr>
            <a:spLocks noGrp="1"/>
          </p:cNvSpPr>
          <p:nvPr>
            <p:ph type="body" idx="10"/>
          </p:nvPr>
        </p:nvSpPr>
        <p:spPr>
          <a:xfrm>
            <a:off x="459580" y="1134598"/>
            <a:ext cx="8227220" cy="536519"/>
          </a:xfrm>
        </p:spPr>
        <p:txBody>
          <a:bodyPr anchor="t">
            <a:noAutofit/>
          </a:bodyPr>
          <a:lstStyle>
            <a:lvl1pPr marL="0" indent="0">
              <a:buNone/>
              <a:defRPr sz="15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53" name="Content Placeholder 2"/>
          <p:cNvSpPr>
            <a:spLocks noGrp="1"/>
          </p:cNvSpPr>
          <p:nvPr>
            <p:ph idx="12"/>
          </p:nvPr>
        </p:nvSpPr>
        <p:spPr>
          <a:xfrm>
            <a:off x="6043787" y="1816100"/>
            <a:ext cx="2640628" cy="4583111"/>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66" name="Group 165"/>
          <p:cNvGrpSpPr/>
          <p:nvPr userDrawn="1"/>
        </p:nvGrpSpPr>
        <p:grpSpPr>
          <a:xfrm>
            <a:off x="-151325" y="-141165"/>
            <a:ext cx="9439923" cy="7136527"/>
            <a:chOff x="-151325" y="-141165"/>
            <a:chExt cx="9439923" cy="7136527"/>
          </a:xfrm>
        </p:grpSpPr>
        <p:grpSp>
          <p:nvGrpSpPr>
            <p:cNvPr id="167" name="Group 166"/>
            <p:cNvGrpSpPr/>
            <p:nvPr userDrawn="1"/>
          </p:nvGrpSpPr>
          <p:grpSpPr>
            <a:xfrm>
              <a:off x="457731" y="6873247"/>
              <a:ext cx="8226688" cy="122115"/>
              <a:chOff x="457731" y="6582508"/>
              <a:chExt cx="8226688" cy="486507"/>
            </a:xfrm>
          </p:grpSpPr>
          <p:cxnSp>
            <p:nvCxnSpPr>
              <p:cNvPr id="276" name="Straight Connector 275"/>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8" name="Group 277"/>
              <p:cNvGrpSpPr/>
              <p:nvPr userDrawn="1"/>
            </p:nvGrpSpPr>
            <p:grpSpPr>
              <a:xfrm>
                <a:off x="7986158" y="6582508"/>
                <a:ext cx="152400" cy="486507"/>
                <a:chOff x="7983415" y="6582508"/>
                <a:chExt cx="152400" cy="486507"/>
              </a:xfrm>
            </p:grpSpPr>
            <p:cxnSp>
              <p:nvCxnSpPr>
                <p:cNvPr id="309" name="Straight Connector 3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7287901" y="6582508"/>
                <a:ext cx="152400" cy="486507"/>
                <a:chOff x="7983415" y="6582508"/>
                <a:chExt cx="152400" cy="486507"/>
              </a:xfrm>
            </p:grpSpPr>
            <p:cxnSp>
              <p:nvCxnSpPr>
                <p:cNvPr id="307" name="Straight Connector 3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6589644" y="6582508"/>
                <a:ext cx="152400" cy="486507"/>
                <a:chOff x="7983415" y="6582508"/>
                <a:chExt cx="152400" cy="486507"/>
              </a:xfrm>
            </p:grpSpPr>
            <p:cxnSp>
              <p:nvCxnSpPr>
                <p:cNvPr id="305" name="Straight Connector 3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5891387" y="6582508"/>
                <a:ext cx="152400" cy="486507"/>
                <a:chOff x="7983415" y="6582508"/>
                <a:chExt cx="152400" cy="486507"/>
              </a:xfrm>
            </p:grpSpPr>
            <p:cxnSp>
              <p:nvCxnSpPr>
                <p:cNvPr id="303" name="Straight Connector 3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5193130" y="6582508"/>
                <a:ext cx="152400" cy="486507"/>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4494873" y="6582508"/>
                <a:ext cx="152400" cy="486507"/>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3796616" y="6582508"/>
                <a:ext cx="152400" cy="486507"/>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3098359" y="6582508"/>
                <a:ext cx="152400" cy="486507"/>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2400102" y="6582508"/>
                <a:ext cx="152400" cy="486507"/>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1701845" y="6582508"/>
                <a:ext cx="152400" cy="486507"/>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1003588" y="6582508"/>
                <a:ext cx="152400" cy="486507"/>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68" name="Group 167"/>
            <p:cNvGrpSpPr/>
            <p:nvPr userDrawn="1"/>
          </p:nvGrpSpPr>
          <p:grpSpPr>
            <a:xfrm>
              <a:off x="-151325" y="454007"/>
              <a:ext cx="122115" cy="5945205"/>
              <a:chOff x="-238875" y="454007"/>
              <a:chExt cx="122115" cy="5945205"/>
            </a:xfrm>
          </p:grpSpPr>
          <p:cxnSp>
            <p:nvCxnSpPr>
              <p:cNvPr id="241" name="Straight Connector 240"/>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2" name="Group 241"/>
              <p:cNvGrpSpPr/>
              <p:nvPr userDrawn="1"/>
            </p:nvGrpSpPr>
            <p:grpSpPr>
              <a:xfrm rot="5400000">
                <a:off x="-254017" y="5940709"/>
                <a:ext cx="152400" cy="122115"/>
                <a:chOff x="7983415" y="6582508"/>
                <a:chExt cx="152400" cy="486507"/>
              </a:xfrm>
            </p:grpSpPr>
            <p:cxnSp>
              <p:nvCxnSpPr>
                <p:cNvPr id="274" name="Straight Connector 2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254017" y="5467067"/>
                <a:ext cx="152400" cy="122115"/>
                <a:chOff x="7983415" y="6582508"/>
                <a:chExt cx="152400" cy="486507"/>
              </a:xfrm>
            </p:grpSpPr>
            <p:cxnSp>
              <p:nvCxnSpPr>
                <p:cNvPr id="272" name="Straight Connector 2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254017" y="4993425"/>
                <a:ext cx="152400" cy="122115"/>
                <a:chOff x="7983415" y="6582508"/>
                <a:chExt cx="152400" cy="486507"/>
              </a:xfrm>
            </p:grpSpPr>
            <p:cxnSp>
              <p:nvCxnSpPr>
                <p:cNvPr id="270" name="Straight Connector 2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254017" y="4519783"/>
                <a:ext cx="152400" cy="122115"/>
                <a:chOff x="7983415" y="6582508"/>
                <a:chExt cx="152400" cy="486507"/>
              </a:xfrm>
            </p:grpSpPr>
            <p:cxnSp>
              <p:nvCxnSpPr>
                <p:cNvPr id="268" name="Straight Connector 2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254017" y="4046141"/>
                <a:ext cx="152400" cy="122115"/>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254017" y="3572499"/>
                <a:ext cx="152400" cy="122115"/>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254017" y="3098857"/>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254017" y="2625215"/>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254017" y="2151573"/>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254017" y="1677931"/>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254017" y="997340"/>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3" name="Straight Connector 252"/>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9" name="Group 168"/>
            <p:cNvGrpSpPr/>
            <p:nvPr userDrawn="1"/>
          </p:nvGrpSpPr>
          <p:grpSpPr>
            <a:xfrm>
              <a:off x="9166483" y="454007"/>
              <a:ext cx="122115" cy="5945205"/>
              <a:chOff x="-238875" y="454007"/>
              <a:chExt cx="122115" cy="5945205"/>
            </a:xfrm>
          </p:grpSpPr>
          <p:cxnSp>
            <p:nvCxnSpPr>
              <p:cNvPr id="206" name="Straight Connector 205"/>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7" name="Group 206"/>
              <p:cNvGrpSpPr/>
              <p:nvPr userDrawn="1"/>
            </p:nvGrpSpPr>
            <p:grpSpPr>
              <a:xfrm rot="5400000">
                <a:off x="-254017" y="5940709"/>
                <a:ext cx="152400" cy="122115"/>
                <a:chOff x="7983415" y="6582508"/>
                <a:chExt cx="152400" cy="486507"/>
              </a:xfrm>
            </p:grpSpPr>
            <p:cxnSp>
              <p:nvCxnSpPr>
                <p:cNvPr id="239" name="Straight Connector 2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254017" y="5467067"/>
                <a:ext cx="152400" cy="122115"/>
                <a:chOff x="7983415" y="6582508"/>
                <a:chExt cx="152400" cy="486507"/>
              </a:xfrm>
            </p:grpSpPr>
            <p:cxnSp>
              <p:nvCxnSpPr>
                <p:cNvPr id="237" name="Straight Connector 2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254017" y="4993425"/>
                <a:ext cx="152400" cy="122115"/>
                <a:chOff x="7983415" y="6582508"/>
                <a:chExt cx="152400" cy="486507"/>
              </a:xfrm>
            </p:grpSpPr>
            <p:cxnSp>
              <p:nvCxnSpPr>
                <p:cNvPr id="235" name="Straight Connector 2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254017" y="4519783"/>
                <a:ext cx="152400" cy="122115"/>
                <a:chOff x="7983415" y="6582508"/>
                <a:chExt cx="152400" cy="486507"/>
              </a:xfrm>
            </p:grpSpPr>
            <p:cxnSp>
              <p:nvCxnSpPr>
                <p:cNvPr id="233" name="Straight Connector 2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254017" y="4046141"/>
                <a:ext cx="152400" cy="122115"/>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254017" y="3572499"/>
                <a:ext cx="152400" cy="122115"/>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254017" y="3098857"/>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254017" y="2625215"/>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254017" y="2151573"/>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254017" y="1677931"/>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254017" y="997340"/>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8" name="Straight Connector 217"/>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0" name="Group 169"/>
            <p:cNvGrpSpPr/>
            <p:nvPr userDrawn="1"/>
          </p:nvGrpSpPr>
          <p:grpSpPr>
            <a:xfrm>
              <a:off x="457731" y="-141165"/>
              <a:ext cx="8226688" cy="122115"/>
              <a:chOff x="457731" y="6582508"/>
              <a:chExt cx="8226688" cy="486507"/>
            </a:xfrm>
          </p:grpSpPr>
          <p:cxnSp>
            <p:nvCxnSpPr>
              <p:cNvPr id="171" name="Straight Connector 170"/>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3" name="Group 172"/>
              <p:cNvGrpSpPr/>
              <p:nvPr userDrawn="1"/>
            </p:nvGrpSpPr>
            <p:grpSpPr>
              <a:xfrm>
                <a:off x="7986158" y="6582508"/>
                <a:ext cx="152400" cy="486507"/>
                <a:chOff x="7983415" y="6582508"/>
                <a:chExt cx="152400" cy="486507"/>
              </a:xfrm>
            </p:grpSpPr>
            <p:cxnSp>
              <p:nvCxnSpPr>
                <p:cNvPr id="204" name="Straight Connector 2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7287901" y="6582508"/>
                <a:ext cx="152400" cy="486507"/>
                <a:chOff x="7983415" y="6582508"/>
                <a:chExt cx="152400" cy="486507"/>
              </a:xfrm>
            </p:grpSpPr>
            <p:cxnSp>
              <p:nvCxnSpPr>
                <p:cNvPr id="202" name="Straight Connector 2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6589644" y="6582508"/>
                <a:ext cx="152400" cy="486507"/>
                <a:chOff x="7983415" y="6582508"/>
                <a:chExt cx="152400" cy="486507"/>
              </a:xfrm>
            </p:grpSpPr>
            <p:cxnSp>
              <p:nvCxnSpPr>
                <p:cNvPr id="200" name="Straight Connector 1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5891387" y="6582508"/>
                <a:ext cx="152400" cy="486507"/>
                <a:chOff x="7983415" y="6582508"/>
                <a:chExt cx="152400" cy="486507"/>
              </a:xfrm>
            </p:grpSpPr>
            <p:cxnSp>
              <p:nvCxnSpPr>
                <p:cNvPr id="198" name="Straight Connector 1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5193130" y="6582508"/>
                <a:ext cx="152400" cy="486507"/>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4494873" y="6582508"/>
                <a:ext cx="152400" cy="486507"/>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3796616" y="6582508"/>
                <a:ext cx="152400" cy="486507"/>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3098359" y="6582508"/>
                <a:ext cx="152400" cy="486507"/>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2400102" y="6582508"/>
                <a:ext cx="152400" cy="486507"/>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1701845" y="6582508"/>
                <a:ext cx="152400" cy="486507"/>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1003588" y="6582508"/>
                <a:ext cx="152400" cy="486507"/>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5" name="Text Placeholder 6"/>
          <p:cNvSpPr>
            <a:spLocks noGrp="1"/>
          </p:cNvSpPr>
          <p:nvPr>
            <p:ph type="body" sz="quarter" idx="14"/>
          </p:nvPr>
        </p:nvSpPr>
        <p:spPr>
          <a:xfrm>
            <a:off x="458788" y="6399212"/>
            <a:ext cx="5438508" cy="458788"/>
          </a:xfrm>
        </p:spPr>
        <p:txBody>
          <a:bodyPr vert="horz" lIns="0" tIns="0" rIns="0" bIns="0" rtlCol="0" anchor="ctr">
            <a:noAutofit/>
          </a:bodyPr>
          <a:lstStyle>
            <a:lvl1pPr>
              <a:defRPr lang="en-US" sz="800" i="0" kern="1200" dirty="0" smtClean="0">
                <a:solidFill>
                  <a:schemeClr val="bg2"/>
                </a:solidFill>
                <a:latin typeface="+mj-lt"/>
                <a:ea typeface="+mn-ea"/>
                <a:cs typeface="+mn-cs"/>
              </a:defRPr>
            </a:lvl1pPr>
          </a:lstStyle>
          <a:p>
            <a:pPr marL="0" lvl="0" indent="0" algn="l" defTabSz="914400" rtl="0" eaLnBrk="1" latinLnBrk="0" hangingPunct="1">
              <a:lnSpc>
                <a:spcPct val="85000"/>
              </a:lnSpc>
              <a:spcBef>
                <a:spcPts val="0"/>
              </a:spcBef>
              <a:spcAft>
                <a:spcPts val="0"/>
              </a:spcAft>
              <a:buFontTx/>
              <a:buNone/>
            </a:pPr>
            <a:r>
              <a:rPr lang="en-US" dirty="0" smtClean="0"/>
              <a:t>Click to edit Master text styles</a:t>
            </a:r>
          </a:p>
        </p:txBody>
      </p:sp>
    </p:spTree>
    <p:extLst>
      <p:ext uri="{BB962C8B-B14F-4D97-AF65-F5344CB8AC3E}">
        <p14:creationId xmlns:p14="http://schemas.microsoft.com/office/powerpoint/2010/main" val="356267664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732" y="1816100"/>
            <a:ext cx="2640628" cy="458311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2" name="Text Placeholder 2"/>
          <p:cNvSpPr>
            <a:spLocks noGrp="1"/>
          </p:cNvSpPr>
          <p:nvPr>
            <p:ph type="body" idx="10"/>
          </p:nvPr>
        </p:nvSpPr>
        <p:spPr>
          <a:xfrm>
            <a:off x="459580" y="1134598"/>
            <a:ext cx="8227220" cy="536519"/>
          </a:xfrm>
        </p:spPr>
        <p:txBody>
          <a:bodyPr anchor="t">
            <a:noAutofit/>
          </a:bodyPr>
          <a:lstStyle>
            <a:lvl1pPr marL="0" indent="0">
              <a:buNone/>
              <a:defRPr sz="15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51" name="Content Placeholder 2"/>
          <p:cNvSpPr>
            <a:spLocks noGrp="1"/>
          </p:cNvSpPr>
          <p:nvPr>
            <p:ph idx="11"/>
          </p:nvPr>
        </p:nvSpPr>
        <p:spPr>
          <a:xfrm>
            <a:off x="3256668" y="1816100"/>
            <a:ext cx="2640628" cy="458311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3" name="Content Placeholder 2"/>
          <p:cNvSpPr>
            <a:spLocks noGrp="1"/>
          </p:cNvSpPr>
          <p:nvPr>
            <p:ph idx="12"/>
          </p:nvPr>
        </p:nvSpPr>
        <p:spPr>
          <a:xfrm>
            <a:off x="6043787" y="1816100"/>
            <a:ext cx="2640628" cy="458311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276" name="Straight Connector 275"/>
          <p:cNvCxnSpPr/>
          <p:nvPr userDrawn="1"/>
        </p:nvCxnSpPr>
        <p:spPr>
          <a:xfrm>
            <a:off x="457731"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a:off x="8684419"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8" name="Group 277"/>
          <p:cNvGrpSpPr/>
          <p:nvPr userDrawn="1"/>
        </p:nvGrpSpPr>
        <p:grpSpPr>
          <a:xfrm>
            <a:off x="7986158" y="6873247"/>
            <a:ext cx="152400" cy="122115"/>
            <a:chOff x="7983415" y="6582508"/>
            <a:chExt cx="152400" cy="486507"/>
          </a:xfrm>
        </p:grpSpPr>
        <p:cxnSp>
          <p:nvCxnSpPr>
            <p:cNvPr id="309" name="Straight Connector 3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7287901" y="6873247"/>
            <a:ext cx="152400" cy="122115"/>
            <a:chOff x="7983415" y="6582508"/>
            <a:chExt cx="152400" cy="486507"/>
          </a:xfrm>
        </p:grpSpPr>
        <p:cxnSp>
          <p:nvCxnSpPr>
            <p:cNvPr id="307" name="Straight Connector 3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6589644" y="6873247"/>
            <a:ext cx="152400" cy="122115"/>
            <a:chOff x="7983415" y="6582508"/>
            <a:chExt cx="152400" cy="486507"/>
          </a:xfrm>
        </p:grpSpPr>
        <p:cxnSp>
          <p:nvCxnSpPr>
            <p:cNvPr id="305" name="Straight Connector 3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5891387" y="6873247"/>
            <a:ext cx="152400" cy="122115"/>
            <a:chOff x="7983415" y="6582508"/>
            <a:chExt cx="152400" cy="486507"/>
          </a:xfrm>
        </p:grpSpPr>
        <p:cxnSp>
          <p:nvCxnSpPr>
            <p:cNvPr id="303" name="Straight Connector 3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5193130" y="6873247"/>
            <a:ext cx="152400" cy="122115"/>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4494873" y="6873247"/>
            <a:ext cx="152400" cy="122115"/>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3796616" y="6873247"/>
            <a:ext cx="152400" cy="122115"/>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3098359" y="6873247"/>
            <a:ext cx="152400" cy="122115"/>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2400102" y="6873247"/>
            <a:ext cx="152400" cy="122115"/>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1701845" y="6873247"/>
            <a:ext cx="152400" cy="122115"/>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1003588" y="6873247"/>
            <a:ext cx="152400" cy="122115"/>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9026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2" name="Group 241"/>
          <p:cNvGrpSpPr/>
          <p:nvPr userDrawn="1"/>
        </p:nvGrpSpPr>
        <p:grpSpPr>
          <a:xfrm rot="5400000">
            <a:off x="-166467" y="5940709"/>
            <a:ext cx="152400" cy="122115"/>
            <a:chOff x="7983415" y="6582508"/>
            <a:chExt cx="152400" cy="486507"/>
          </a:xfrm>
        </p:grpSpPr>
        <p:cxnSp>
          <p:nvCxnSpPr>
            <p:cNvPr id="274" name="Straight Connector 2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166467" y="5467067"/>
            <a:ext cx="152400" cy="122115"/>
            <a:chOff x="7983415" y="6582508"/>
            <a:chExt cx="152400" cy="486507"/>
          </a:xfrm>
        </p:grpSpPr>
        <p:cxnSp>
          <p:nvCxnSpPr>
            <p:cNvPr id="272" name="Straight Connector 2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166467" y="4993425"/>
            <a:ext cx="152400" cy="122115"/>
            <a:chOff x="7983415" y="6582508"/>
            <a:chExt cx="152400" cy="486507"/>
          </a:xfrm>
        </p:grpSpPr>
        <p:cxnSp>
          <p:nvCxnSpPr>
            <p:cNvPr id="270" name="Straight Connector 2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166467" y="4519783"/>
            <a:ext cx="152400" cy="122115"/>
            <a:chOff x="7983415" y="6582508"/>
            <a:chExt cx="152400" cy="486507"/>
          </a:xfrm>
        </p:grpSpPr>
        <p:cxnSp>
          <p:nvCxnSpPr>
            <p:cNvPr id="268" name="Straight Connector 2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166467" y="4046141"/>
            <a:ext cx="152400" cy="122115"/>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166467" y="3572499"/>
            <a:ext cx="152400" cy="122115"/>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166467" y="3098857"/>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166467" y="2625215"/>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166467" y="2151573"/>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166467" y="1677931"/>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166467" y="997340"/>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3" name="Straight Connector 252"/>
          <p:cNvCxnSpPr/>
          <p:nvPr userDrawn="1"/>
        </p:nvCxnSpPr>
        <p:spPr>
          <a:xfrm rot="5400000">
            <a:off x="-9026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rot="5400000">
            <a:off x="9227541"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7" name="Group 206"/>
          <p:cNvGrpSpPr/>
          <p:nvPr userDrawn="1"/>
        </p:nvGrpSpPr>
        <p:grpSpPr>
          <a:xfrm rot="5400000">
            <a:off x="9151341" y="5940709"/>
            <a:ext cx="152400" cy="122115"/>
            <a:chOff x="7983415" y="6582508"/>
            <a:chExt cx="152400" cy="486507"/>
          </a:xfrm>
        </p:grpSpPr>
        <p:cxnSp>
          <p:nvCxnSpPr>
            <p:cNvPr id="239" name="Straight Connector 2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9151341" y="5467067"/>
            <a:ext cx="152400" cy="122115"/>
            <a:chOff x="7983415" y="6582508"/>
            <a:chExt cx="152400" cy="486507"/>
          </a:xfrm>
        </p:grpSpPr>
        <p:cxnSp>
          <p:nvCxnSpPr>
            <p:cNvPr id="237" name="Straight Connector 2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9151341" y="4993425"/>
            <a:ext cx="152400" cy="122115"/>
            <a:chOff x="7983415" y="6582508"/>
            <a:chExt cx="152400" cy="486507"/>
          </a:xfrm>
        </p:grpSpPr>
        <p:cxnSp>
          <p:nvCxnSpPr>
            <p:cNvPr id="235" name="Straight Connector 2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9151341" y="4519783"/>
            <a:ext cx="152400" cy="122115"/>
            <a:chOff x="7983415" y="6582508"/>
            <a:chExt cx="152400" cy="486507"/>
          </a:xfrm>
        </p:grpSpPr>
        <p:cxnSp>
          <p:nvCxnSpPr>
            <p:cNvPr id="233" name="Straight Connector 2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9151341" y="4046141"/>
            <a:ext cx="152400" cy="122115"/>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9151341" y="3572499"/>
            <a:ext cx="152400" cy="122115"/>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9151341" y="3098857"/>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9151341" y="2625215"/>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9151341" y="2151573"/>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9151341" y="1677931"/>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9151341" y="997340"/>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8" name="Straight Connector 217"/>
          <p:cNvCxnSpPr/>
          <p:nvPr userDrawn="1"/>
        </p:nvCxnSpPr>
        <p:spPr>
          <a:xfrm rot="5400000">
            <a:off x="9227541"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userDrawn="1"/>
        </p:nvCxnSpPr>
        <p:spPr>
          <a:xfrm>
            <a:off x="457731" y="-141165"/>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8684419" y="-141165"/>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3" name="Group 172"/>
          <p:cNvGrpSpPr/>
          <p:nvPr userDrawn="1"/>
        </p:nvGrpSpPr>
        <p:grpSpPr>
          <a:xfrm>
            <a:off x="7986158" y="-141165"/>
            <a:ext cx="152400" cy="122115"/>
            <a:chOff x="7983415" y="6582508"/>
            <a:chExt cx="152400" cy="486507"/>
          </a:xfrm>
        </p:grpSpPr>
        <p:cxnSp>
          <p:nvCxnSpPr>
            <p:cNvPr id="204" name="Straight Connector 2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7287901" y="-141165"/>
            <a:ext cx="152400" cy="122115"/>
            <a:chOff x="7983415" y="6582508"/>
            <a:chExt cx="152400" cy="486507"/>
          </a:xfrm>
        </p:grpSpPr>
        <p:cxnSp>
          <p:nvCxnSpPr>
            <p:cNvPr id="202" name="Straight Connector 2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6589644" y="-141165"/>
            <a:ext cx="152400" cy="122115"/>
            <a:chOff x="7983415" y="6582508"/>
            <a:chExt cx="152400" cy="486507"/>
          </a:xfrm>
        </p:grpSpPr>
        <p:cxnSp>
          <p:nvCxnSpPr>
            <p:cNvPr id="200" name="Straight Connector 1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5891387" y="-141165"/>
            <a:ext cx="152400" cy="122115"/>
            <a:chOff x="7983415" y="6582508"/>
            <a:chExt cx="152400" cy="486507"/>
          </a:xfrm>
        </p:grpSpPr>
        <p:cxnSp>
          <p:nvCxnSpPr>
            <p:cNvPr id="198" name="Straight Connector 1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5193130" y="-141165"/>
            <a:ext cx="152400" cy="122115"/>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4494873" y="-141165"/>
            <a:ext cx="152400" cy="122115"/>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3796616" y="-141165"/>
            <a:ext cx="152400" cy="122115"/>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3098359" y="-141165"/>
            <a:ext cx="152400" cy="122115"/>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2400102" y="-141165"/>
            <a:ext cx="152400" cy="122115"/>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1701845" y="-141165"/>
            <a:ext cx="152400" cy="122115"/>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1003588" y="-141165"/>
            <a:ext cx="152400" cy="122115"/>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48" name="Text Placeholder 6"/>
          <p:cNvSpPr>
            <a:spLocks noGrp="1"/>
          </p:cNvSpPr>
          <p:nvPr>
            <p:ph type="body" sz="quarter" idx="14"/>
          </p:nvPr>
        </p:nvSpPr>
        <p:spPr>
          <a:xfrm>
            <a:off x="458788" y="6399212"/>
            <a:ext cx="5438508" cy="458788"/>
          </a:xfrm>
        </p:spPr>
        <p:txBody>
          <a:bodyPr vert="horz" lIns="0" tIns="0" rIns="0" bIns="0" rtlCol="0" anchor="ctr">
            <a:noAutofit/>
          </a:bodyPr>
          <a:lstStyle>
            <a:lvl1pPr>
              <a:defRPr lang="en-US" sz="800" i="0" dirty="0" smtClean="0">
                <a:solidFill>
                  <a:schemeClr val="bg2"/>
                </a:solidFill>
                <a:latin typeface="+mj-lt"/>
              </a:defRPr>
            </a:lvl1pPr>
          </a:lstStyle>
          <a:p>
            <a:pPr lvl="0">
              <a:lnSpc>
                <a:spcPct val="85000"/>
              </a:lnSpc>
              <a:spcBef>
                <a:spcPts val="0"/>
              </a:spcBef>
              <a:spcAft>
                <a:spcPts val="0"/>
              </a:spcAft>
              <a:buFontTx/>
              <a:buNone/>
            </a:pPr>
            <a:r>
              <a:rPr lang="en-US" dirty="0" smtClean="0"/>
              <a:t>Click to edit Master text styles</a:t>
            </a:r>
          </a:p>
        </p:txBody>
      </p:sp>
    </p:spTree>
    <p:extLst>
      <p:ext uri="{BB962C8B-B14F-4D97-AF65-F5344CB8AC3E}">
        <p14:creationId xmlns:p14="http://schemas.microsoft.com/office/powerpoint/2010/main" val="364538867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a:p>
        </p:txBody>
      </p:sp>
      <p:sp>
        <p:nvSpPr>
          <p:cNvPr id="3" name="Content Placeholder 2"/>
          <p:cNvSpPr>
            <a:spLocks noGrp="1"/>
          </p:cNvSpPr>
          <p:nvPr>
            <p:ph idx="1"/>
          </p:nvPr>
        </p:nvSpPr>
        <p:spPr>
          <a:xfrm>
            <a:off x="457732" y="1816100"/>
            <a:ext cx="1942371" cy="4583111"/>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2" name="Text Placeholder 2"/>
          <p:cNvSpPr>
            <a:spLocks noGrp="1"/>
          </p:cNvSpPr>
          <p:nvPr>
            <p:ph type="body" idx="10"/>
          </p:nvPr>
        </p:nvSpPr>
        <p:spPr>
          <a:xfrm>
            <a:off x="459580" y="1134598"/>
            <a:ext cx="8227220" cy="536519"/>
          </a:xfrm>
        </p:spPr>
        <p:txBody>
          <a:bodyPr anchor="t">
            <a:noAutofit/>
          </a:bodyPr>
          <a:lstStyle>
            <a:lvl1pPr marL="0" indent="0">
              <a:buNone/>
              <a:defRPr sz="15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66" name="Content Placeholder 2"/>
          <p:cNvSpPr>
            <a:spLocks noGrp="1"/>
          </p:cNvSpPr>
          <p:nvPr>
            <p:ph idx="11"/>
          </p:nvPr>
        </p:nvSpPr>
        <p:spPr>
          <a:xfrm>
            <a:off x="2552504" y="1816100"/>
            <a:ext cx="1942371" cy="4583111"/>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7" name="Content Placeholder 2"/>
          <p:cNvSpPr>
            <a:spLocks noGrp="1"/>
          </p:cNvSpPr>
          <p:nvPr>
            <p:ph idx="12"/>
          </p:nvPr>
        </p:nvSpPr>
        <p:spPr>
          <a:xfrm>
            <a:off x="4647276" y="1816100"/>
            <a:ext cx="1942371" cy="4583111"/>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8" name="Content Placeholder 2"/>
          <p:cNvSpPr>
            <a:spLocks noGrp="1"/>
          </p:cNvSpPr>
          <p:nvPr>
            <p:ph idx="13"/>
          </p:nvPr>
        </p:nvSpPr>
        <p:spPr>
          <a:xfrm>
            <a:off x="6744429" y="1816100"/>
            <a:ext cx="1942371" cy="4583111"/>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69" name="Group 168"/>
          <p:cNvGrpSpPr/>
          <p:nvPr userDrawn="1"/>
        </p:nvGrpSpPr>
        <p:grpSpPr>
          <a:xfrm>
            <a:off x="-151325" y="-141165"/>
            <a:ext cx="9439923" cy="7136527"/>
            <a:chOff x="-151325" y="-141165"/>
            <a:chExt cx="9439923" cy="7136527"/>
          </a:xfrm>
        </p:grpSpPr>
        <p:grpSp>
          <p:nvGrpSpPr>
            <p:cNvPr id="170" name="Group 169"/>
            <p:cNvGrpSpPr/>
            <p:nvPr userDrawn="1"/>
          </p:nvGrpSpPr>
          <p:grpSpPr>
            <a:xfrm>
              <a:off x="457731" y="6873247"/>
              <a:ext cx="8226688" cy="122115"/>
              <a:chOff x="457731" y="6582508"/>
              <a:chExt cx="8226688" cy="486507"/>
            </a:xfrm>
          </p:grpSpPr>
          <p:cxnSp>
            <p:nvCxnSpPr>
              <p:cNvPr id="279" name="Straight Connector 278"/>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0" name="Straight Connector 279"/>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81" name="Group 280"/>
              <p:cNvGrpSpPr/>
              <p:nvPr userDrawn="1"/>
            </p:nvGrpSpPr>
            <p:grpSpPr>
              <a:xfrm>
                <a:off x="7986158" y="6582508"/>
                <a:ext cx="152400" cy="486507"/>
                <a:chOff x="7983415" y="6582508"/>
                <a:chExt cx="152400" cy="486507"/>
              </a:xfrm>
            </p:grpSpPr>
            <p:cxnSp>
              <p:nvCxnSpPr>
                <p:cNvPr id="312" name="Straight Connector 31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3" name="Straight Connector 31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7287901" y="6582508"/>
                <a:ext cx="152400" cy="486507"/>
                <a:chOff x="7983415" y="6582508"/>
                <a:chExt cx="152400" cy="486507"/>
              </a:xfrm>
            </p:grpSpPr>
            <p:cxnSp>
              <p:nvCxnSpPr>
                <p:cNvPr id="310" name="Straight Connector 30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1" name="Straight Connector 31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6589644" y="6582508"/>
                <a:ext cx="152400" cy="486507"/>
                <a:chOff x="7983415" y="6582508"/>
                <a:chExt cx="152400" cy="486507"/>
              </a:xfrm>
            </p:grpSpPr>
            <p:cxnSp>
              <p:nvCxnSpPr>
                <p:cNvPr id="308" name="Straight Connector 30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9" name="Straight Connector 30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5891387" y="6582508"/>
                <a:ext cx="152400" cy="486507"/>
                <a:chOff x="7983415" y="6582508"/>
                <a:chExt cx="152400" cy="486507"/>
              </a:xfrm>
            </p:grpSpPr>
            <p:cxnSp>
              <p:nvCxnSpPr>
                <p:cNvPr id="306" name="Straight Connector 30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5193130" y="6582508"/>
                <a:ext cx="152400" cy="486507"/>
                <a:chOff x="7983415" y="6582508"/>
                <a:chExt cx="152400" cy="486507"/>
              </a:xfrm>
            </p:grpSpPr>
            <p:cxnSp>
              <p:nvCxnSpPr>
                <p:cNvPr id="304" name="Straight Connector 3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5" name="Straight Connector 3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4494873" y="6582508"/>
                <a:ext cx="152400" cy="486507"/>
                <a:chOff x="7983415" y="6582508"/>
                <a:chExt cx="152400" cy="486507"/>
              </a:xfrm>
            </p:grpSpPr>
            <p:cxnSp>
              <p:nvCxnSpPr>
                <p:cNvPr id="302" name="Straight Connector 3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3" name="Straight Connector 3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3796616" y="6582508"/>
                <a:ext cx="152400" cy="486507"/>
                <a:chOff x="7983415" y="6582508"/>
                <a:chExt cx="152400" cy="486507"/>
              </a:xfrm>
            </p:grpSpPr>
            <p:cxnSp>
              <p:nvCxnSpPr>
                <p:cNvPr id="300" name="Straight Connector 2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1" name="Straight Connector 3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3098359" y="6582508"/>
                <a:ext cx="152400" cy="486507"/>
                <a:chOff x="7983415" y="6582508"/>
                <a:chExt cx="152400" cy="486507"/>
              </a:xfrm>
            </p:grpSpPr>
            <p:cxnSp>
              <p:nvCxnSpPr>
                <p:cNvPr id="298" name="Straight Connector 2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9" name="Group 288"/>
              <p:cNvGrpSpPr/>
              <p:nvPr userDrawn="1"/>
            </p:nvGrpSpPr>
            <p:grpSpPr>
              <a:xfrm>
                <a:off x="2400102" y="6582508"/>
                <a:ext cx="152400" cy="486507"/>
                <a:chOff x="7983415" y="6582508"/>
                <a:chExt cx="152400" cy="486507"/>
              </a:xfrm>
            </p:grpSpPr>
            <p:cxnSp>
              <p:nvCxnSpPr>
                <p:cNvPr id="296" name="Straight Connector 2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7" name="Straight Connector 2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0" name="Group 289"/>
              <p:cNvGrpSpPr/>
              <p:nvPr userDrawn="1"/>
            </p:nvGrpSpPr>
            <p:grpSpPr>
              <a:xfrm>
                <a:off x="1701845" y="6582508"/>
                <a:ext cx="152400" cy="486507"/>
                <a:chOff x="7983415" y="6582508"/>
                <a:chExt cx="152400" cy="486507"/>
              </a:xfrm>
            </p:grpSpPr>
            <p:cxnSp>
              <p:nvCxnSpPr>
                <p:cNvPr id="294" name="Straight Connector 2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5" name="Straight Connector 2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1" name="Group 290"/>
              <p:cNvGrpSpPr/>
              <p:nvPr userDrawn="1"/>
            </p:nvGrpSpPr>
            <p:grpSpPr>
              <a:xfrm>
                <a:off x="1003588" y="6582508"/>
                <a:ext cx="152400" cy="486507"/>
                <a:chOff x="7983415" y="6582508"/>
                <a:chExt cx="152400" cy="486507"/>
              </a:xfrm>
            </p:grpSpPr>
            <p:cxnSp>
              <p:nvCxnSpPr>
                <p:cNvPr id="292" name="Straight Connector 2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3" name="Straight Connector 2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71" name="Group 170"/>
            <p:cNvGrpSpPr/>
            <p:nvPr userDrawn="1"/>
          </p:nvGrpSpPr>
          <p:grpSpPr>
            <a:xfrm>
              <a:off x="-151325" y="454007"/>
              <a:ext cx="122115" cy="5945205"/>
              <a:chOff x="-238875" y="454007"/>
              <a:chExt cx="122115" cy="5945205"/>
            </a:xfrm>
          </p:grpSpPr>
          <p:cxnSp>
            <p:nvCxnSpPr>
              <p:cNvPr id="244" name="Straight Connector 243"/>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5" name="Group 244"/>
              <p:cNvGrpSpPr/>
              <p:nvPr userDrawn="1"/>
            </p:nvGrpSpPr>
            <p:grpSpPr>
              <a:xfrm rot="5400000">
                <a:off x="-254017" y="5940709"/>
                <a:ext cx="152400" cy="122115"/>
                <a:chOff x="7983415" y="6582508"/>
                <a:chExt cx="152400" cy="486507"/>
              </a:xfrm>
            </p:grpSpPr>
            <p:cxnSp>
              <p:nvCxnSpPr>
                <p:cNvPr id="277" name="Straight Connector 27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254017" y="5467067"/>
                <a:ext cx="152400" cy="122115"/>
                <a:chOff x="7983415" y="6582508"/>
                <a:chExt cx="152400" cy="486507"/>
              </a:xfrm>
            </p:grpSpPr>
            <p:cxnSp>
              <p:nvCxnSpPr>
                <p:cNvPr id="275" name="Straight Connector 27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6" name="Straight Connector 27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254017" y="4993425"/>
                <a:ext cx="152400" cy="122115"/>
                <a:chOff x="7983415" y="6582508"/>
                <a:chExt cx="152400" cy="486507"/>
              </a:xfrm>
            </p:grpSpPr>
            <p:cxnSp>
              <p:nvCxnSpPr>
                <p:cNvPr id="273" name="Straight Connector 27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4" name="Straight Connector 27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254017" y="4519783"/>
                <a:ext cx="152400" cy="122115"/>
                <a:chOff x="7983415" y="6582508"/>
                <a:chExt cx="152400" cy="486507"/>
              </a:xfrm>
            </p:grpSpPr>
            <p:cxnSp>
              <p:nvCxnSpPr>
                <p:cNvPr id="271" name="Straight Connector 27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2" name="Straight Connector 27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254017" y="4046141"/>
                <a:ext cx="152400" cy="122115"/>
                <a:chOff x="7983415" y="6582508"/>
                <a:chExt cx="152400" cy="486507"/>
              </a:xfrm>
            </p:grpSpPr>
            <p:cxnSp>
              <p:nvCxnSpPr>
                <p:cNvPr id="269" name="Straight Connector 26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254017" y="3572499"/>
                <a:ext cx="152400" cy="122115"/>
                <a:chOff x="7983415" y="6582508"/>
                <a:chExt cx="152400" cy="486507"/>
              </a:xfrm>
            </p:grpSpPr>
            <p:cxnSp>
              <p:nvCxnSpPr>
                <p:cNvPr id="267" name="Straight Connector 26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254017" y="3098857"/>
                <a:ext cx="152400" cy="122115"/>
                <a:chOff x="7983415" y="6582508"/>
                <a:chExt cx="152400" cy="486507"/>
              </a:xfrm>
            </p:grpSpPr>
            <p:cxnSp>
              <p:nvCxnSpPr>
                <p:cNvPr id="265" name="Straight Connector 26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254017" y="2625215"/>
                <a:ext cx="152400" cy="122115"/>
                <a:chOff x="7983415" y="6582508"/>
                <a:chExt cx="152400" cy="486507"/>
              </a:xfrm>
            </p:grpSpPr>
            <p:cxnSp>
              <p:nvCxnSpPr>
                <p:cNvPr id="263" name="Straight Connector 26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3" name="Group 252"/>
              <p:cNvGrpSpPr/>
              <p:nvPr userDrawn="1"/>
            </p:nvGrpSpPr>
            <p:grpSpPr>
              <a:xfrm rot="5400000">
                <a:off x="-254017" y="2151573"/>
                <a:ext cx="152400" cy="122115"/>
                <a:chOff x="7983415" y="6582508"/>
                <a:chExt cx="152400" cy="486507"/>
              </a:xfrm>
            </p:grpSpPr>
            <p:cxnSp>
              <p:nvCxnSpPr>
                <p:cNvPr id="261" name="Straight Connector 26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4" name="Group 253"/>
              <p:cNvGrpSpPr/>
              <p:nvPr userDrawn="1"/>
            </p:nvGrpSpPr>
            <p:grpSpPr>
              <a:xfrm rot="5400000">
                <a:off x="-254017" y="1677931"/>
                <a:ext cx="152400" cy="122115"/>
                <a:chOff x="7983415" y="6582508"/>
                <a:chExt cx="152400" cy="486507"/>
              </a:xfrm>
            </p:grpSpPr>
            <p:cxnSp>
              <p:nvCxnSpPr>
                <p:cNvPr id="259" name="Straight Connector 25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5" name="Group 254"/>
              <p:cNvGrpSpPr/>
              <p:nvPr userDrawn="1"/>
            </p:nvGrpSpPr>
            <p:grpSpPr>
              <a:xfrm rot="5400000">
                <a:off x="-254017" y="997340"/>
                <a:ext cx="152400" cy="122115"/>
                <a:chOff x="7983415" y="6582508"/>
                <a:chExt cx="152400" cy="486507"/>
              </a:xfrm>
            </p:grpSpPr>
            <p:cxnSp>
              <p:nvCxnSpPr>
                <p:cNvPr id="257" name="Straight Connector 25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6" name="Straight Connector 255"/>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2" name="Group 171"/>
            <p:cNvGrpSpPr/>
            <p:nvPr userDrawn="1"/>
          </p:nvGrpSpPr>
          <p:grpSpPr>
            <a:xfrm>
              <a:off x="9166483" y="454007"/>
              <a:ext cx="122115" cy="5945205"/>
              <a:chOff x="-238875" y="454007"/>
              <a:chExt cx="122115" cy="5945205"/>
            </a:xfrm>
          </p:grpSpPr>
          <p:cxnSp>
            <p:nvCxnSpPr>
              <p:cNvPr id="209" name="Straight Connector 208"/>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10" name="Group 209"/>
              <p:cNvGrpSpPr/>
              <p:nvPr userDrawn="1"/>
            </p:nvGrpSpPr>
            <p:grpSpPr>
              <a:xfrm rot="5400000">
                <a:off x="-254017" y="5940709"/>
                <a:ext cx="152400" cy="122115"/>
                <a:chOff x="7983415" y="6582508"/>
                <a:chExt cx="152400" cy="486507"/>
              </a:xfrm>
            </p:grpSpPr>
            <p:cxnSp>
              <p:nvCxnSpPr>
                <p:cNvPr id="242" name="Straight Connector 24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254017" y="5467067"/>
                <a:ext cx="152400" cy="122115"/>
                <a:chOff x="7983415" y="6582508"/>
                <a:chExt cx="152400" cy="486507"/>
              </a:xfrm>
            </p:grpSpPr>
            <p:cxnSp>
              <p:nvCxnSpPr>
                <p:cNvPr id="240" name="Straight Connector 23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254017" y="4993425"/>
                <a:ext cx="152400" cy="122115"/>
                <a:chOff x="7983415" y="6582508"/>
                <a:chExt cx="152400" cy="486507"/>
              </a:xfrm>
            </p:grpSpPr>
            <p:cxnSp>
              <p:nvCxnSpPr>
                <p:cNvPr id="238" name="Straight Connector 23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254017" y="4519783"/>
                <a:ext cx="152400" cy="122115"/>
                <a:chOff x="7983415" y="6582508"/>
                <a:chExt cx="152400" cy="486507"/>
              </a:xfrm>
            </p:grpSpPr>
            <p:cxnSp>
              <p:nvCxnSpPr>
                <p:cNvPr id="236" name="Straight Connector 23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254017" y="4046141"/>
                <a:ext cx="152400" cy="122115"/>
                <a:chOff x="7983415" y="6582508"/>
                <a:chExt cx="152400" cy="486507"/>
              </a:xfrm>
            </p:grpSpPr>
            <p:cxnSp>
              <p:nvCxnSpPr>
                <p:cNvPr id="234" name="Straight Connector 23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254017" y="3572499"/>
                <a:ext cx="152400" cy="122115"/>
                <a:chOff x="7983415" y="6582508"/>
                <a:chExt cx="152400" cy="486507"/>
              </a:xfrm>
            </p:grpSpPr>
            <p:cxnSp>
              <p:nvCxnSpPr>
                <p:cNvPr id="232" name="Straight Connector 23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254017" y="3098857"/>
                <a:ext cx="152400" cy="122115"/>
                <a:chOff x="7983415" y="6582508"/>
                <a:chExt cx="152400" cy="486507"/>
              </a:xfrm>
            </p:grpSpPr>
            <p:cxnSp>
              <p:nvCxnSpPr>
                <p:cNvPr id="230" name="Straight Connector 22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254017" y="2625215"/>
                <a:ext cx="152400" cy="122115"/>
                <a:chOff x="7983415" y="6582508"/>
                <a:chExt cx="152400" cy="486507"/>
              </a:xfrm>
            </p:grpSpPr>
            <p:cxnSp>
              <p:nvCxnSpPr>
                <p:cNvPr id="228" name="Straight Connector 22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8" name="Group 217"/>
              <p:cNvGrpSpPr/>
              <p:nvPr userDrawn="1"/>
            </p:nvGrpSpPr>
            <p:grpSpPr>
              <a:xfrm rot="5400000">
                <a:off x="-254017" y="2151573"/>
                <a:ext cx="152400" cy="122115"/>
                <a:chOff x="7983415" y="6582508"/>
                <a:chExt cx="152400" cy="486507"/>
              </a:xfrm>
            </p:grpSpPr>
            <p:cxnSp>
              <p:nvCxnSpPr>
                <p:cNvPr id="226" name="Straight Connector 22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9" name="Group 218"/>
              <p:cNvGrpSpPr/>
              <p:nvPr userDrawn="1"/>
            </p:nvGrpSpPr>
            <p:grpSpPr>
              <a:xfrm rot="5400000">
                <a:off x="-254017" y="1677931"/>
                <a:ext cx="152400" cy="122115"/>
                <a:chOff x="7983415" y="6582508"/>
                <a:chExt cx="152400" cy="486507"/>
              </a:xfrm>
            </p:grpSpPr>
            <p:cxnSp>
              <p:nvCxnSpPr>
                <p:cNvPr id="224" name="Straight Connector 22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0" name="Group 219"/>
              <p:cNvGrpSpPr/>
              <p:nvPr userDrawn="1"/>
            </p:nvGrpSpPr>
            <p:grpSpPr>
              <a:xfrm rot="5400000">
                <a:off x="-254017" y="997340"/>
                <a:ext cx="152400" cy="122115"/>
                <a:chOff x="7983415" y="6582508"/>
                <a:chExt cx="152400" cy="486507"/>
              </a:xfrm>
            </p:grpSpPr>
            <p:cxnSp>
              <p:nvCxnSpPr>
                <p:cNvPr id="222" name="Straight Connector 22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21" name="Straight Connector 220"/>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3" name="Group 172"/>
            <p:cNvGrpSpPr/>
            <p:nvPr userDrawn="1"/>
          </p:nvGrpSpPr>
          <p:grpSpPr>
            <a:xfrm>
              <a:off x="457731" y="-141165"/>
              <a:ext cx="8226688" cy="122115"/>
              <a:chOff x="457731" y="6582508"/>
              <a:chExt cx="8226688" cy="486507"/>
            </a:xfrm>
          </p:grpSpPr>
          <p:cxnSp>
            <p:nvCxnSpPr>
              <p:cNvPr id="174" name="Straight Connector 173"/>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6" name="Group 175"/>
              <p:cNvGrpSpPr/>
              <p:nvPr userDrawn="1"/>
            </p:nvGrpSpPr>
            <p:grpSpPr>
              <a:xfrm>
                <a:off x="7986158" y="6582508"/>
                <a:ext cx="152400" cy="486507"/>
                <a:chOff x="7983415" y="6582508"/>
                <a:chExt cx="152400" cy="486507"/>
              </a:xfrm>
            </p:grpSpPr>
            <p:cxnSp>
              <p:nvCxnSpPr>
                <p:cNvPr id="207" name="Straight Connector 2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7287901" y="6582508"/>
                <a:ext cx="152400" cy="486507"/>
                <a:chOff x="7983415" y="6582508"/>
                <a:chExt cx="152400" cy="486507"/>
              </a:xfrm>
            </p:grpSpPr>
            <p:cxnSp>
              <p:nvCxnSpPr>
                <p:cNvPr id="205" name="Straight Connector 2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6589644" y="6582508"/>
                <a:ext cx="152400" cy="486507"/>
                <a:chOff x="7983415" y="6582508"/>
                <a:chExt cx="152400" cy="486507"/>
              </a:xfrm>
            </p:grpSpPr>
            <p:cxnSp>
              <p:nvCxnSpPr>
                <p:cNvPr id="203" name="Straight Connector 2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5891387" y="6582508"/>
                <a:ext cx="152400" cy="486507"/>
                <a:chOff x="7983415" y="6582508"/>
                <a:chExt cx="152400" cy="486507"/>
              </a:xfrm>
            </p:grpSpPr>
            <p:cxnSp>
              <p:nvCxnSpPr>
                <p:cNvPr id="201" name="Straight Connector 2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5193130" y="6582508"/>
                <a:ext cx="152400" cy="486507"/>
                <a:chOff x="7983415" y="6582508"/>
                <a:chExt cx="152400" cy="486507"/>
              </a:xfrm>
            </p:grpSpPr>
            <p:cxnSp>
              <p:nvCxnSpPr>
                <p:cNvPr id="199" name="Straight Connector 1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4494873" y="6582508"/>
                <a:ext cx="152400" cy="486507"/>
                <a:chOff x="7983415" y="6582508"/>
                <a:chExt cx="152400" cy="486507"/>
              </a:xfrm>
            </p:grpSpPr>
            <p:cxnSp>
              <p:nvCxnSpPr>
                <p:cNvPr id="197" name="Straight Connector 1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3796616" y="6582508"/>
                <a:ext cx="152400" cy="486507"/>
                <a:chOff x="7983415" y="6582508"/>
                <a:chExt cx="152400" cy="486507"/>
              </a:xfrm>
            </p:grpSpPr>
            <p:cxnSp>
              <p:nvCxnSpPr>
                <p:cNvPr id="195" name="Straight Connector 1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3098359" y="6582508"/>
                <a:ext cx="152400" cy="486507"/>
                <a:chOff x="7983415" y="6582508"/>
                <a:chExt cx="152400" cy="486507"/>
              </a:xfrm>
            </p:grpSpPr>
            <p:cxnSp>
              <p:nvCxnSpPr>
                <p:cNvPr id="193" name="Straight Connector 1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4" name="Group 183"/>
              <p:cNvGrpSpPr/>
              <p:nvPr userDrawn="1"/>
            </p:nvGrpSpPr>
            <p:grpSpPr>
              <a:xfrm>
                <a:off x="2400102" y="6582508"/>
                <a:ext cx="152400" cy="486507"/>
                <a:chOff x="7983415" y="6582508"/>
                <a:chExt cx="152400" cy="486507"/>
              </a:xfrm>
            </p:grpSpPr>
            <p:cxnSp>
              <p:nvCxnSpPr>
                <p:cNvPr id="191" name="Straight Connector 1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5" name="Group 184"/>
              <p:cNvGrpSpPr/>
              <p:nvPr userDrawn="1"/>
            </p:nvGrpSpPr>
            <p:grpSpPr>
              <a:xfrm>
                <a:off x="1701845" y="6582508"/>
                <a:ext cx="152400" cy="486507"/>
                <a:chOff x="7983415" y="6582508"/>
                <a:chExt cx="152400" cy="486507"/>
              </a:xfrm>
            </p:grpSpPr>
            <p:cxnSp>
              <p:nvCxnSpPr>
                <p:cNvPr id="189" name="Straight Connector 1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6" name="Group 185"/>
              <p:cNvGrpSpPr/>
              <p:nvPr userDrawn="1"/>
            </p:nvGrpSpPr>
            <p:grpSpPr>
              <a:xfrm>
                <a:off x="1003588" y="6582508"/>
                <a:ext cx="152400" cy="486507"/>
                <a:chOff x="7983415" y="6582508"/>
                <a:chExt cx="152400" cy="486507"/>
              </a:xfrm>
            </p:grpSpPr>
            <p:cxnSp>
              <p:nvCxnSpPr>
                <p:cNvPr id="187" name="Straight Connector 18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5" name="Text Placeholder 6"/>
          <p:cNvSpPr>
            <a:spLocks noGrp="1"/>
          </p:cNvSpPr>
          <p:nvPr>
            <p:ph type="body" sz="quarter" idx="14"/>
          </p:nvPr>
        </p:nvSpPr>
        <p:spPr>
          <a:xfrm>
            <a:off x="458788" y="6399212"/>
            <a:ext cx="5438508" cy="458788"/>
          </a:xfrm>
        </p:spPr>
        <p:txBody>
          <a:bodyPr vert="horz" lIns="0" tIns="0" rIns="0" bIns="0" rtlCol="0" anchor="ctr">
            <a:noAutofit/>
          </a:bodyPr>
          <a:lstStyle>
            <a:lvl1pPr>
              <a:defRPr lang="en-US" sz="800" i="0" dirty="0" smtClean="0">
                <a:solidFill>
                  <a:schemeClr val="bg2"/>
                </a:solidFill>
                <a:latin typeface="+mj-lt"/>
              </a:defRPr>
            </a:lvl1pPr>
          </a:lstStyle>
          <a:p>
            <a:pPr lvl="0">
              <a:lnSpc>
                <a:spcPct val="85000"/>
              </a:lnSpc>
              <a:spcBef>
                <a:spcPts val="0"/>
              </a:spcBef>
              <a:spcAft>
                <a:spcPts val="0"/>
              </a:spcAft>
              <a:buFontTx/>
              <a:buNone/>
            </a:pPr>
            <a:r>
              <a:rPr lang="en-US" dirty="0" smtClean="0"/>
              <a:t>Click to edit Master text styles</a:t>
            </a:r>
          </a:p>
        </p:txBody>
      </p:sp>
    </p:spTree>
    <p:extLst>
      <p:ext uri="{BB962C8B-B14F-4D97-AF65-F5344CB8AC3E}">
        <p14:creationId xmlns:p14="http://schemas.microsoft.com/office/powerpoint/2010/main" val="185542955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a:p>
        </p:txBody>
      </p:sp>
      <p:sp>
        <p:nvSpPr>
          <p:cNvPr id="3" name="Content Placeholder 2"/>
          <p:cNvSpPr>
            <a:spLocks noGrp="1"/>
          </p:cNvSpPr>
          <p:nvPr>
            <p:ph idx="1"/>
          </p:nvPr>
        </p:nvSpPr>
        <p:spPr>
          <a:xfrm>
            <a:off x="457732" y="1816100"/>
            <a:ext cx="1523417" cy="4583111"/>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2" name="Text Placeholder 2"/>
          <p:cNvSpPr>
            <a:spLocks noGrp="1"/>
          </p:cNvSpPr>
          <p:nvPr>
            <p:ph type="body" idx="10"/>
          </p:nvPr>
        </p:nvSpPr>
        <p:spPr>
          <a:xfrm>
            <a:off x="459580" y="1134598"/>
            <a:ext cx="8227220" cy="536519"/>
          </a:xfrm>
        </p:spPr>
        <p:txBody>
          <a:bodyPr anchor="t">
            <a:noAutofit/>
          </a:bodyPr>
          <a:lstStyle>
            <a:lvl1pPr marL="0" indent="0">
              <a:buNone/>
              <a:defRPr sz="15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69" name="Content Placeholder 2"/>
          <p:cNvSpPr>
            <a:spLocks noGrp="1"/>
          </p:cNvSpPr>
          <p:nvPr>
            <p:ph idx="11"/>
          </p:nvPr>
        </p:nvSpPr>
        <p:spPr>
          <a:xfrm>
            <a:off x="2133550" y="1816100"/>
            <a:ext cx="1523417" cy="4583111"/>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1" name="Content Placeholder 2"/>
          <p:cNvSpPr>
            <a:spLocks noGrp="1"/>
          </p:cNvSpPr>
          <p:nvPr>
            <p:ph idx="12"/>
          </p:nvPr>
        </p:nvSpPr>
        <p:spPr>
          <a:xfrm>
            <a:off x="3822113" y="1816100"/>
            <a:ext cx="1523417" cy="4583111"/>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2" name="Content Placeholder 2"/>
          <p:cNvSpPr>
            <a:spLocks noGrp="1"/>
          </p:cNvSpPr>
          <p:nvPr>
            <p:ph idx="13"/>
          </p:nvPr>
        </p:nvSpPr>
        <p:spPr>
          <a:xfrm>
            <a:off x="5485185" y="1816100"/>
            <a:ext cx="1523417" cy="4583111"/>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3" name="Content Placeholder 2"/>
          <p:cNvSpPr>
            <a:spLocks noGrp="1"/>
          </p:cNvSpPr>
          <p:nvPr>
            <p:ph idx="14"/>
          </p:nvPr>
        </p:nvSpPr>
        <p:spPr>
          <a:xfrm>
            <a:off x="7161002" y="1816100"/>
            <a:ext cx="1523417" cy="4583111"/>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79" name="Group 178"/>
          <p:cNvGrpSpPr/>
          <p:nvPr userDrawn="1"/>
        </p:nvGrpSpPr>
        <p:grpSpPr>
          <a:xfrm>
            <a:off x="-151325" y="-141165"/>
            <a:ext cx="9439923" cy="7136527"/>
            <a:chOff x="-151325" y="-141165"/>
            <a:chExt cx="9439923" cy="7136527"/>
          </a:xfrm>
        </p:grpSpPr>
        <p:grpSp>
          <p:nvGrpSpPr>
            <p:cNvPr id="180" name="Group 179"/>
            <p:cNvGrpSpPr/>
            <p:nvPr userDrawn="1"/>
          </p:nvGrpSpPr>
          <p:grpSpPr>
            <a:xfrm>
              <a:off x="457731" y="6873247"/>
              <a:ext cx="8226688" cy="122115"/>
              <a:chOff x="457731" y="6582508"/>
              <a:chExt cx="8226688" cy="486507"/>
            </a:xfrm>
          </p:grpSpPr>
          <p:cxnSp>
            <p:nvCxnSpPr>
              <p:cNvPr id="289" name="Straight Connector 288"/>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91" name="Group 290"/>
              <p:cNvGrpSpPr/>
              <p:nvPr userDrawn="1"/>
            </p:nvGrpSpPr>
            <p:grpSpPr>
              <a:xfrm>
                <a:off x="7986158" y="6582508"/>
                <a:ext cx="152400" cy="486507"/>
                <a:chOff x="7983415" y="6582508"/>
                <a:chExt cx="152400" cy="486507"/>
              </a:xfrm>
            </p:grpSpPr>
            <p:cxnSp>
              <p:nvCxnSpPr>
                <p:cNvPr id="322" name="Straight Connector 32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3" name="Straight Connector 32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2" name="Group 291"/>
              <p:cNvGrpSpPr/>
              <p:nvPr userDrawn="1"/>
            </p:nvGrpSpPr>
            <p:grpSpPr>
              <a:xfrm>
                <a:off x="7287901" y="6582508"/>
                <a:ext cx="152400" cy="486507"/>
                <a:chOff x="7983415" y="6582508"/>
                <a:chExt cx="152400" cy="486507"/>
              </a:xfrm>
            </p:grpSpPr>
            <p:cxnSp>
              <p:nvCxnSpPr>
                <p:cNvPr id="320" name="Straight Connector 31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1" name="Straight Connector 32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3" name="Group 292"/>
              <p:cNvGrpSpPr/>
              <p:nvPr userDrawn="1"/>
            </p:nvGrpSpPr>
            <p:grpSpPr>
              <a:xfrm>
                <a:off x="6589644" y="6582508"/>
                <a:ext cx="152400" cy="486507"/>
                <a:chOff x="7983415" y="6582508"/>
                <a:chExt cx="152400" cy="486507"/>
              </a:xfrm>
            </p:grpSpPr>
            <p:cxnSp>
              <p:nvCxnSpPr>
                <p:cNvPr id="318" name="Straight Connector 31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9" name="Straight Connector 31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4" name="Group 293"/>
              <p:cNvGrpSpPr/>
              <p:nvPr userDrawn="1"/>
            </p:nvGrpSpPr>
            <p:grpSpPr>
              <a:xfrm>
                <a:off x="5891387" y="6582508"/>
                <a:ext cx="152400" cy="486507"/>
                <a:chOff x="7983415" y="6582508"/>
                <a:chExt cx="152400" cy="486507"/>
              </a:xfrm>
            </p:grpSpPr>
            <p:cxnSp>
              <p:nvCxnSpPr>
                <p:cNvPr id="316" name="Straight Connector 31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7" name="Straight Connector 31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5" name="Group 294"/>
              <p:cNvGrpSpPr/>
              <p:nvPr userDrawn="1"/>
            </p:nvGrpSpPr>
            <p:grpSpPr>
              <a:xfrm>
                <a:off x="5193130" y="6582508"/>
                <a:ext cx="152400" cy="486507"/>
                <a:chOff x="7983415" y="6582508"/>
                <a:chExt cx="152400" cy="486507"/>
              </a:xfrm>
            </p:grpSpPr>
            <p:cxnSp>
              <p:nvCxnSpPr>
                <p:cNvPr id="314" name="Straight Connector 31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5" name="Straight Connector 31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6" name="Group 295"/>
              <p:cNvGrpSpPr/>
              <p:nvPr userDrawn="1"/>
            </p:nvGrpSpPr>
            <p:grpSpPr>
              <a:xfrm>
                <a:off x="4494873" y="6582508"/>
                <a:ext cx="152400" cy="486507"/>
                <a:chOff x="7983415" y="6582508"/>
                <a:chExt cx="152400" cy="486507"/>
              </a:xfrm>
            </p:grpSpPr>
            <p:cxnSp>
              <p:nvCxnSpPr>
                <p:cNvPr id="312" name="Straight Connector 31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3" name="Straight Connector 31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7" name="Group 296"/>
              <p:cNvGrpSpPr/>
              <p:nvPr userDrawn="1"/>
            </p:nvGrpSpPr>
            <p:grpSpPr>
              <a:xfrm>
                <a:off x="3796616" y="6582508"/>
                <a:ext cx="152400" cy="486507"/>
                <a:chOff x="7983415" y="6582508"/>
                <a:chExt cx="152400" cy="486507"/>
              </a:xfrm>
            </p:grpSpPr>
            <p:cxnSp>
              <p:nvCxnSpPr>
                <p:cNvPr id="310" name="Straight Connector 30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1" name="Straight Connector 31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8" name="Group 297"/>
              <p:cNvGrpSpPr/>
              <p:nvPr userDrawn="1"/>
            </p:nvGrpSpPr>
            <p:grpSpPr>
              <a:xfrm>
                <a:off x="3098359" y="6582508"/>
                <a:ext cx="152400" cy="486507"/>
                <a:chOff x="7983415" y="6582508"/>
                <a:chExt cx="152400" cy="486507"/>
              </a:xfrm>
            </p:grpSpPr>
            <p:cxnSp>
              <p:nvCxnSpPr>
                <p:cNvPr id="308" name="Straight Connector 30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9" name="Straight Connector 30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9" name="Group 298"/>
              <p:cNvGrpSpPr/>
              <p:nvPr userDrawn="1"/>
            </p:nvGrpSpPr>
            <p:grpSpPr>
              <a:xfrm>
                <a:off x="2400102" y="6582508"/>
                <a:ext cx="152400" cy="486507"/>
                <a:chOff x="7983415" y="6582508"/>
                <a:chExt cx="152400" cy="486507"/>
              </a:xfrm>
            </p:grpSpPr>
            <p:cxnSp>
              <p:nvCxnSpPr>
                <p:cNvPr id="306" name="Straight Connector 30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00" name="Group 299"/>
              <p:cNvGrpSpPr/>
              <p:nvPr userDrawn="1"/>
            </p:nvGrpSpPr>
            <p:grpSpPr>
              <a:xfrm>
                <a:off x="1701845" y="6582508"/>
                <a:ext cx="152400" cy="486507"/>
                <a:chOff x="7983415" y="6582508"/>
                <a:chExt cx="152400" cy="486507"/>
              </a:xfrm>
            </p:grpSpPr>
            <p:cxnSp>
              <p:nvCxnSpPr>
                <p:cNvPr id="304" name="Straight Connector 3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5" name="Straight Connector 3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01" name="Group 300"/>
              <p:cNvGrpSpPr/>
              <p:nvPr userDrawn="1"/>
            </p:nvGrpSpPr>
            <p:grpSpPr>
              <a:xfrm>
                <a:off x="1003588" y="6582508"/>
                <a:ext cx="152400" cy="486507"/>
                <a:chOff x="7983415" y="6582508"/>
                <a:chExt cx="152400" cy="486507"/>
              </a:xfrm>
            </p:grpSpPr>
            <p:cxnSp>
              <p:nvCxnSpPr>
                <p:cNvPr id="302" name="Straight Connector 3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3" name="Straight Connector 3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81" name="Group 180"/>
            <p:cNvGrpSpPr/>
            <p:nvPr userDrawn="1"/>
          </p:nvGrpSpPr>
          <p:grpSpPr>
            <a:xfrm>
              <a:off x="-151325" y="454007"/>
              <a:ext cx="122115" cy="5945205"/>
              <a:chOff x="-238875" y="454007"/>
              <a:chExt cx="122115" cy="5945205"/>
            </a:xfrm>
          </p:grpSpPr>
          <p:cxnSp>
            <p:nvCxnSpPr>
              <p:cNvPr id="254" name="Straight Connector 253"/>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55" name="Group 254"/>
              <p:cNvGrpSpPr/>
              <p:nvPr userDrawn="1"/>
            </p:nvGrpSpPr>
            <p:grpSpPr>
              <a:xfrm rot="5400000">
                <a:off x="-254017" y="5940709"/>
                <a:ext cx="152400" cy="122115"/>
                <a:chOff x="7983415" y="6582508"/>
                <a:chExt cx="152400" cy="486507"/>
              </a:xfrm>
            </p:grpSpPr>
            <p:cxnSp>
              <p:nvCxnSpPr>
                <p:cNvPr id="287" name="Straight Connector 28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8" name="Straight Connector 28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6" name="Group 255"/>
              <p:cNvGrpSpPr/>
              <p:nvPr userDrawn="1"/>
            </p:nvGrpSpPr>
            <p:grpSpPr>
              <a:xfrm rot="5400000">
                <a:off x="-254017" y="5467067"/>
                <a:ext cx="152400" cy="122115"/>
                <a:chOff x="7983415" y="6582508"/>
                <a:chExt cx="152400" cy="486507"/>
              </a:xfrm>
            </p:grpSpPr>
            <p:cxnSp>
              <p:nvCxnSpPr>
                <p:cNvPr id="285" name="Straight Connector 28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6" name="Straight Connector 28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7" name="Group 256"/>
              <p:cNvGrpSpPr/>
              <p:nvPr userDrawn="1"/>
            </p:nvGrpSpPr>
            <p:grpSpPr>
              <a:xfrm rot="5400000">
                <a:off x="-254017" y="4993425"/>
                <a:ext cx="152400" cy="122115"/>
                <a:chOff x="7983415" y="6582508"/>
                <a:chExt cx="152400" cy="486507"/>
              </a:xfrm>
            </p:grpSpPr>
            <p:cxnSp>
              <p:nvCxnSpPr>
                <p:cNvPr id="283" name="Straight Connector 28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4" name="Straight Connector 28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8" name="Group 257"/>
              <p:cNvGrpSpPr/>
              <p:nvPr userDrawn="1"/>
            </p:nvGrpSpPr>
            <p:grpSpPr>
              <a:xfrm rot="5400000">
                <a:off x="-254017" y="4519783"/>
                <a:ext cx="152400" cy="122115"/>
                <a:chOff x="7983415" y="6582508"/>
                <a:chExt cx="152400" cy="486507"/>
              </a:xfrm>
            </p:grpSpPr>
            <p:cxnSp>
              <p:nvCxnSpPr>
                <p:cNvPr id="281" name="Straight Connector 28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2" name="Straight Connector 28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9" name="Group 258"/>
              <p:cNvGrpSpPr/>
              <p:nvPr userDrawn="1"/>
            </p:nvGrpSpPr>
            <p:grpSpPr>
              <a:xfrm rot="5400000">
                <a:off x="-254017" y="4046141"/>
                <a:ext cx="152400" cy="122115"/>
                <a:chOff x="7983415" y="6582508"/>
                <a:chExt cx="152400" cy="486507"/>
              </a:xfrm>
            </p:grpSpPr>
            <p:cxnSp>
              <p:nvCxnSpPr>
                <p:cNvPr id="279" name="Straight Connector 27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0" name="Straight Connector 27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0" name="Group 259"/>
              <p:cNvGrpSpPr/>
              <p:nvPr userDrawn="1"/>
            </p:nvGrpSpPr>
            <p:grpSpPr>
              <a:xfrm rot="5400000">
                <a:off x="-254017" y="3572499"/>
                <a:ext cx="152400" cy="122115"/>
                <a:chOff x="7983415" y="6582508"/>
                <a:chExt cx="152400" cy="486507"/>
              </a:xfrm>
            </p:grpSpPr>
            <p:cxnSp>
              <p:nvCxnSpPr>
                <p:cNvPr id="277" name="Straight Connector 27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1" name="Group 260"/>
              <p:cNvGrpSpPr/>
              <p:nvPr userDrawn="1"/>
            </p:nvGrpSpPr>
            <p:grpSpPr>
              <a:xfrm rot="5400000">
                <a:off x="-254017" y="3098857"/>
                <a:ext cx="152400" cy="122115"/>
                <a:chOff x="7983415" y="6582508"/>
                <a:chExt cx="152400" cy="486507"/>
              </a:xfrm>
            </p:grpSpPr>
            <p:cxnSp>
              <p:nvCxnSpPr>
                <p:cNvPr id="275" name="Straight Connector 27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6" name="Straight Connector 27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2" name="Group 261"/>
              <p:cNvGrpSpPr/>
              <p:nvPr userDrawn="1"/>
            </p:nvGrpSpPr>
            <p:grpSpPr>
              <a:xfrm rot="5400000">
                <a:off x="-254017" y="2625215"/>
                <a:ext cx="152400" cy="122115"/>
                <a:chOff x="7983415" y="6582508"/>
                <a:chExt cx="152400" cy="486507"/>
              </a:xfrm>
            </p:grpSpPr>
            <p:cxnSp>
              <p:nvCxnSpPr>
                <p:cNvPr id="273" name="Straight Connector 27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4" name="Straight Connector 27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3" name="Group 262"/>
              <p:cNvGrpSpPr/>
              <p:nvPr userDrawn="1"/>
            </p:nvGrpSpPr>
            <p:grpSpPr>
              <a:xfrm rot="5400000">
                <a:off x="-254017" y="2151573"/>
                <a:ext cx="152400" cy="122115"/>
                <a:chOff x="7983415" y="6582508"/>
                <a:chExt cx="152400" cy="486507"/>
              </a:xfrm>
            </p:grpSpPr>
            <p:cxnSp>
              <p:nvCxnSpPr>
                <p:cNvPr id="271" name="Straight Connector 27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2" name="Straight Connector 27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4" name="Group 263"/>
              <p:cNvGrpSpPr/>
              <p:nvPr userDrawn="1"/>
            </p:nvGrpSpPr>
            <p:grpSpPr>
              <a:xfrm rot="5400000">
                <a:off x="-254017" y="1677931"/>
                <a:ext cx="152400" cy="122115"/>
                <a:chOff x="7983415" y="6582508"/>
                <a:chExt cx="152400" cy="486507"/>
              </a:xfrm>
            </p:grpSpPr>
            <p:cxnSp>
              <p:nvCxnSpPr>
                <p:cNvPr id="269" name="Straight Connector 26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5" name="Group 264"/>
              <p:cNvGrpSpPr/>
              <p:nvPr userDrawn="1"/>
            </p:nvGrpSpPr>
            <p:grpSpPr>
              <a:xfrm rot="5400000">
                <a:off x="-254017" y="997340"/>
                <a:ext cx="152400" cy="122115"/>
                <a:chOff x="7983415" y="6582508"/>
                <a:chExt cx="152400" cy="486507"/>
              </a:xfrm>
            </p:grpSpPr>
            <p:cxnSp>
              <p:nvCxnSpPr>
                <p:cNvPr id="267" name="Straight Connector 26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66" name="Straight Connector 265"/>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9166483" y="454007"/>
              <a:ext cx="122115" cy="5945205"/>
              <a:chOff x="-238875" y="454007"/>
              <a:chExt cx="122115" cy="5945205"/>
            </a:xfrm>
          </p:grpSpPr>
          <p:cxnSp>
            <p:nvCxnSpPr>
              <p:cNvPr id="219" name="Straight Connector 218"/>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20" name="Group 219"/>
              <p:cNvGrpSpPr/>
              <p:nvPr userDrawn="1"/>
            </p:nvGrpSpPr>
            <p:grpSpPr>
              <a:xfrm rot="5400000">
                <a:off x="-254017" y="5940709"/>
                <a:ext cx="152400" cy="122115"/>
                <a:chOff x="7983415" y="6582508"/>
                <a:chExt cx="152400" cy="486507"/>
              </a:xfrm>
            </p:grpSpPr>
            <p:cxnSp>
              <p:nvCxnSpPr>
                <p:cNvPr id="252" name="Straight Connector 25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1" name="Group 220"/>
              <p:cNvGrpSpPr/>
              <p:nvPr userDrawn="1"/>
            </p:nvGrpSpPr>
            <p:grpSpPr>
              <a:xfrm rot="5400000">
                <a:off x="-254017" y="5467067"/>
                <a:ext cx="152400" cy="122115"/>
                <a:chOff x="7983415" y="6582508"/>
                <a:chExt cx="152400" cy="486507"/>
              </a:xfrm>
            </p:grpSpPr>
            <p:cxnSp>
              <p:nvCxnSpPr>
                <p:cNvPr id="250" name="Straight Connector 24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2" name="Group 221"/>
              <p:cNvGrpSpPr/>
              <p:nvPr userDrawn="1"/>
            </p:nvGrpSpPr>
            <p:grpSpPr>
              <a:xfrm rot="5400000">
                <a:off x="-254017" y="4993425"/>
                <a:ext cx="152400" cy="122115"/>
                <a:chOff x="7983415" y="6582508"/>
                <a:chExt cx="152400" cy="486507"/>
              </a:xfrm>
            </p:grpSpPr>
            <p:cxnSp>
              <p:nvCxnSpPr>
                <p:cNvPr id="248" name="Straight Connector 24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3" name="Group 222"/>
              <p:cNvGrpSpPr/>
              <p:nvPr userDrawn="1"/>
            </p:nvGrpSpPr>
            <p:grpSpPr>
              <a:xfrm rot="5400000">
                <a:off x="-254017" y="4519783"/>
                <a:ext cx="152400" cy="122115"/>
                <a:chOff x="7983415" y="6582508"/>
                <a:chExt cx="152400" cy="486507"/>
              </a:xfrm>
            </p:grpSpPr>
            <p:cxnSp>
              <p:nvCxnSpPr>
                <p:cNvPr id="246" name="Straight Connector 24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4" name="Group 223"/>
              <p:cNvGrpSpPr/>
              <p:nvPr userDrawn="1"/>
            </p:nvGrpSpPr>
            <p:grpSpPr>
              <a:xfrm rot="5400000">
                <a:off x="-254017" y="4046141"/>
                <a:ext cx="152400" cy="122115"/>
                <a:chOff x="7983415" y="6582508"/>
                <a:chExt cx="152400" cy="486507"/>
              </a:xfrm>
            </p:grpSpPr>
            <p:cxnSp>
              <p:nvCxnSpPr>
                <p:cNvPr id="244" name="Straight Connector 24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5" name="Group 224"/>
              <p:cNvGrpSpPr/>
              <p:nvPr userDrawn="1"/>
            </p:nvGrpSpPr>
            <p:grpSpPr>
              <a:xfrm rot="5400000">
                <a:off x="-254017" y="3572499"/>
                <a:ext cx="152400" cy="122115"/>
                <a:chOff x="7983415" y="6582508"/>
                <a:chExt cx="152400" cy="486507"/>
              </a:xfrm>
            </p:grpSpPr>
            <p:cxnSp>
              <p:nvCxnSpPr>
                <p:cNvPr id="242" name="Straight Connector 24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6" name="Group 225"/>
              <p:cNvGrpSpPr/>
              <p:nvPr userDrawn="1"/>
            </p:nvGrpSpPr>
            <p:grpSpPr>
              <a:xfrm rot="5400000">
                <a:off x="-254017" y="3098857"/>
                <a:ext cx="152400" cy="122115"/>
                <a:chOff x="7983415" y="6582508"/>
                <a:chExt cx="152400" cy="486507"/>
              </a:xfrm>
            </p:grpSpPr>
            <p:cxnSp>
              <p:nvCxnSpPr>
                <p:cNvPr id="240" name="Straight Connector 23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7" name="Group 226"/>
              <p:cNvGrpSpPr/>
              <p:nvPr userDrawn="1"/>
            </p:nvGrpSpPr>
            <p:grpSpPr>
              <a:xfrm rot="5400000">
                <a:off x="-254017" y="2625215"/>
                <a:ext cx="152400" cy="122115"/>
                <a:chOff x="7983415" y="6582508"/>
                <a:chExt cx="152400" cy="486507"/>
              </a:xfrm>
            </p:grpSpPr>
            <p:cxnSp>
              <p:nvCxnSpPr>
                <p:cNvPr id="238" name="Straight Connector 23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8" name="Group 227"/>
              <p:cNvGrpSpPr/>
              <p:nvPr userDrawn="1"/>
            </p:nvGrpSpPr>
            <p:grpSpPr>
              <a:xfrm rot="5400000">
                <a:off x="-254017" y="2151573"/>
                <a:ext cx="152400" cy="122115"/>
                <a:chOff x="7983415" y="6582508"/>
                <a:chExt cx="152400" cy="486507"/>
              </a:xfrm>
            </p:grpSpPr>
            <p:cxnSp>
              <p:nvCxnSpPr>
                <p:cNvPr id="236" name="Straight Connector 23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9" name="Group 228"/>
              <p:cNvGrpSpPr/>
              <p:nvPr userDrawn="1"/>
            </p:nvGrpSpPr>
            <p:grpSpPr>
              <a:xfrm rot="5400000">
                <a:off x="-254017" y="1677931"/>
                <a:ext cx="152400" cy="122115"/>
                <a:chOff x="7983415" y="6582508"/>
                <a:chExt cx="152400" cy="486507"/>
              </a:xfrm>
            </p:grpSpPr>
            <p:cxnSp>
              <p:nvCxnSpPr>
                <p:cNvPr id="234" name="Straight Connector 23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0" name="Group 229"/>
              <p:cNvGrpSpPr/>
              <p:nvPr userDrawn="1"/>
            </p:nvGrpSpPr>
            <p:grpSpPr>
              <a:xfrm rot="5400000">
                <a:off x="-254017" y="997340"/>
                <a:ext cx="152400" cy="122115"/>
                <a:chOff x="7983415" y="6582508"/>
                <a:chExt cx="152400" cy="486507"/>
              </a:xfrm>
            </p:grpSpPr>
            <p:cxnSp>
              <p:nvCxnSpPr>
                <p:cNvPr id="232" name="Straight Connector 23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31" name="Straight Connector 230"/>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457731" y="-141165"/>
              <a:ext cx="8226688" cy="122115"/>
              <a:chOff x="457731" y="6582508"/>
              <a:chExt cx="8226688" cy="486507"/>
            </a:xfrm>
          </p:grpSpPr>
          <p:cxnSp>
            <p:nvCxnSpPr>
              <p:cNvPr id="184" name="Straight Connector 183"/>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86" name="Group 185"/>
              <p:cNvGrpSpPr/>
              <p:nvPr userDrawn="1"/>
            </p:nvGrpSpPr>
            <p:grpSpPr>
              <a:xfrm>
                <a:off x="7986158" y="6582508"/>
                <a:ext cx="152400" cy="486507"/>
                <a:chOff x="7983415" y="6582508"/>
                <a:chExt cx="152400" cy="486507"/>
              </a:xfrm>
            </p:grpSpPr>
            <p:cxnSp>
              <p:nvCxnSpPr>
                <p:cNvPr id="217" name="Straight Connector 21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7" name="Group 186"/>
              <p:cNvGrpSpPr/>
              <p:nvPr userDrawn="1"/>
            </p:nvGrpSpPr>
            <p:grpSpPr>
              <a:xfrm>
                <a:off x="7287901" y="6582508"/>
                <a:ext cx="152400" cy="486507"/>
                <a:chOff x="7983415" y="6582508"/>
                <a:chExt cx="152400" cy="486507"/>
              </a:xfrm>
            </p:grpSpPr>
            <p:cxnSp>
              <p:nvCxnSpPr>
                <p:cNvPr id="215" name="Straight Connector 21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8" name="Group 187"/>
              <p:cNvGrpSpPr/>
              <p:nvPr userDrawn="1"/>
            </p:nvGrpSpPr>
            <p:grpSpPr>
              <a:xfrm>
                <a:off x="6589644" y="6582508"/>
                <a:ext cx="152400" cy="486507"/>
                <a:chOff x="7983415" y="6582508"/>
                <a:chExt cx="152400" cy="486507"/>
              </a:xfrm>
            </p:grpSpPr>
            <p:cxnSp>
              <p:nvCxnSpPr>
                <p:cNvPr id="213" name="Straight Connector 21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9" name="Group 188"/>
              <p:cNvGrpSpPr/>
              <p:nvPr userDrawn="1"/>
            </p:nvGrpSpPr>
            <p:grpSpPr>
              <a:xfrm>
                <a:off x="5891387" y="6582508"/>
                <a:ext cx="152400" cy="486507"/>
                <a:chOff x="7983415" y="6582508"/>
                <a:chExt cx="152400" cy="486507"/>
              </a:xfrm>
            </p:grpSpPr>
            <p:cxnSp>
              <p:nvCxnSpPr>
                <p:cNvPr id="211" name="Straight Connector 21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0" name="Group 189"/>
              <p:cNvGrpSpPr/>
              <p:nvPr userDrawn="1"/>
            </p:nvGrpSpPr>
            <p:grpSpPr>
              <a:xfrm>
                <a:off x="5193130" y="6582508"/>
                <a:ext cx="152400" cy="486507"/>
                <a:chOff x="7983415" y="6582508"/>
                <a:chExt cx="152400" cy="486507"/>
              </a:xfrm>
            </p:grpSpPr>
            <p:cxnSp>
              <p:nvCxnSpPr>
                <p:cNvPr id="209" name="Straight Connector 2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1" name="Group 190"/>
              <p:cNvGrpSpPr/>
              <p:nvPr userDrawn="1"/>
            </p:nvGrpSpPr>
            <p:grpSpPr>
              <a:xfrm>
                <a:off x="4494873" y="6582508"/>
                <a:ext cx="152400" cy="486507"/>
                <a:chOff x="7983415" y="6582508"/>
                <a:chExt cx="152400" cy="486507"/>
              </a:xfrm>
            </p:grpSpPr>
            <p:cxnSp>
              <p:nvCxnSpPr>
                <p:cNvPr id="207" name="Straight Connector 2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2" name="Group 191"/>
              <p:cNvGrpSpPr/>
              <p:nvPr userDrawn="1"/>
            </p:nvGrpSpPr>
            <p:grpSpPr>
              <a:xfrm>
                <a:off x="3796616" y="6582508"/>
                <a:ext cx="152400" cy="486507"/>
                <a:chOff x="7983415" y="6582508"/>
                <a:chExt cx="152400" cy="486507"/>
              </a:xfrm>
            </p:grpSpPr>
            <p:cxnSp>
              <p:nvCxnSpPr>
                <p:cNvPr id="205" name="Straight Connector 2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3" name="Group 192"/>
              <p:cNvGrpSpPr/>
              <p:nvPr userDrawn="1"/>
            </p:nvGrpSpPr>
            <p:grpSpPr>
              <a:xfrm>
                <a:off x="3098359" y="6582508"/>
                <a:ext cx="152400" cy="486507"/>
                <a:chOff x="7983415" y="6582508"/>
                <a:chExt cx="152400" cy="486507"/>
              </a:xfrm>
            </p:grpSpPr>
            <p:cxnSp>
              <p:nvCxnSpPr>
                <p:cNvPr id="203" name="Straight Connector 2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4" name="Group 193"/>
              <p:cNvGrpSpPr/>
              <p:nvPr userDrawn="1"/>
            </p:nvGrpSpPr>
            <p:grpSpPr>
              <a:xfrm>
                <a:off x="2400102" y="6582508"/>
                <a:ext cx="152400" cy="486507"/>
                <a:chOff x="7983415" y="6582508"/>
                <a:chExt cx="152400" cy="486507"/>
              </a:xfrm>
            </p:grpSpPr>
            <p:cxnSp>
              <p:nvCxnSpPr>
                <p:cNvPr id="201" name="Straight Connector 2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5" name="Group 194"/>
              <p:cNvGrpSpPr/>
              <p:nvPr userDrawn="1"/>
            </p:nvGrpSpPr>
            <p:grpSpPr>
              <a:xfrm>
                <a:off x="1701845" y="6582508"/>
                <a:ext cx="152400" cy="486507"/>
                <a:chOff x="7983415" y="6582508"/>
                <a:chExt cx="152400" cy="486507"/>
              </a:xfrm>
            </p:grpSpPr>
            <p:cxnSp>
              <p:nvCxnSpPr>
                <p:cNvPr id="199" name="Straight Connector 1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6" name="Group 195"/>
              <p:cNvGrpSpPr/>
              <p:nvPr userDrawn="1"/>
            </p:nvGrpSpPr>
            <p:grpSpPr>
              <a:xfrm>
                <a:off x="1003588" y="6582508"/>
                <a:ext cx="152400" cy="486507"/>
                <a:chOff x="7983415" y="6582508"/>
                <a:chExt cx="152400" cy="486507"/>
              </a:xfrm>
            </p:grpSpPr>
            <p:cxnSp>
              <p:nvCxnSpPr>
                <p:cNvPr id="197" name="Straight Connector 1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6" name="Text Placeholder 6"/>
          <p:cNvSpPr>
            <a:spLocks noGrp="1"/>
          </p:cNvSpPr>
          <p:nvPr>
            <p:ph type="body" sz="quarter" idx="15"/>
          </p:nvPr>
        </p:nvSpPr>
        <p:spPr>
          <a:xfrm>
            <a:off x="458788" y="6399212"/>
            <a:ext cx="5438508" cy="458788"/>
          </a:xfrm>
        </p:spPr>
        <p:txBody>
          <a:bodyPr vert="horz" lIns="0" tIns="0" rIns="0" bIns="0" rtlCol="0" anchor="ctr">
            <a:noAutofit/>
          </a:bodyPr>
          <a:lstStyle>
            <a:lvl1pPr>
              <a:defRPr lang="en-US" sz="800" i="0" dirty="0" smtClean="0">
                <a:solidFill>
                  <a:schemeClr val="bg2"/>
                </a:solidFill>
                <a:latin typeface="+mj-lt"/>
              </a:defRPr>
            </a:lvl1pPr>
          </a:lstStyle>
          <a:p>
            <a:pPr lvl="0">
              <a:lnSpc>
                <a:spcPct val="85000"/>
              </a:lnSpc>
              <a:spcBef>
                <a:spcPts val="0"/>
              </a:spcBef>
              <a:spcAft>
                <a:spcPts val="0"/>
              </a:spcAft>
              <a:buFontTx/>
              <a:buNone/>
            </a:pPr>
            <a:r>
              <a:rPr lang="en-US" dirty="0" smtClean="0"/>
              <a:t>Click to edit Master text styles</a:t>
            </a:r>
          </a:p>
        </p:txBody>
      </p:sp>
    </p:spTree>
    <p:extLst>
      <p:ext uri="{BB962C8B-B14F-4D97-AF65-F5344CB8AC3E}">
        <p14:creationId xmlns:p14="http://schemas.microsoft.com/office/powerpoint/2010/main" val="185542955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 Split Horizontal">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a:p>
        </p:txBody>
      </p:sp>
      <p:sp>
        <p:nvSpPr>
          <p:cNvPr id="3" name="Content Placeholder 2"/>
          <p:cNvSpPr>
            <a:spLocks noGrp="1"/>
          </p:cNvSpPr>
          <p:nvPr>
            <p:ph idx="1"/>
          </p:nvPr>
        </p:nvSpPr>
        <p:spPr>
          <a:xfrm>
            <a:off x="457732" y="2762473"/>
            <a:ext cx="1942371" cy="1720471"/>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2" name="Text Placeholder 2"/>
          <p:cNvSpPr>
            <a:spLocks noGrp="1"/>
          </p:cNvSpPr>
          <p:nvPr>
            <p:ph type="body" idx="10"/>
          </p:nvPr>
        </p:nvSpPr>
        <p:spPr>
          <a:xfrm>
            <a:off x="459580" y="1134598"/>
            <a:ext cx="8227220" cy="536519"/>
          </a:xfrm>
        </p:spPr>
        <p:txBody>
          <a:bodyPr anchor="t">
            <a:noAutofit/>
          </a:bodyPr>
          <a:lstStyle>
            <a:lvl1pPr marL="0" indent="0">
              <a:buNone/>
              <a:defRPr sz="15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66" name="Content Placeholder 2"/>
          <p:cNvSpPr>
            <a:spLocks noGrp="1"/>
          </p:cNvSpPr>
          <p:nvPr>
            <p:ph idx="11"/>
          </p:nvPr>
        </p:nvSpPr>
        <p:spPr>
          <a:xfrm>
            <a:off x="2552504" y="2762473"/>
            <a:ext cx="1942371" cy="1720471"/>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7" name="Content Placeholder 2"/>
          <p:cNvSpPr>
            <a:spLocks noGrp="1"/>
          </p:cNvSpPr>
          <p:nvPr>
            <p:ph idx="12"/>
          </p:nvPr>
        </p:nvSpPr>
        <p:spPr>
          <a:xfrm>
            <a:off x="4647276" y="2762473"/>
            <a:ext cx="1942371" cy="1720471"/>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8" name="Content Placeholder 2"/>
          <p:cNvSpPr>
            <a:spLocks noGrp="1"/>
          </p:cNvSpPr>
          <p:nvPr>
            <p:ph idx="13"/>
          </p:nvPr>
        </p:nvSpPr>
        <p:spPr>
          <a:xfrm>
            <a:off x="6744429" y="2762473"/>
            <a:ext cx="1942371" cy="1720471"/>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69" name="Group 168"/>
          <p:cNvGrpSpPr/>
          <p:nvPr userDrawn="1"/>
        </p:nvGrpSpPr>
        <p:grpSpPr>
          <a:xfrm>
            <a:off x="-151325" y="-141165"/>
            <a:ext cx="9439923" cy="7136527"/>
            <a:chOff x="-151325" y="-141165"/>
            <a:chExt cx="9439923" cy="7136527"/>
          </a:xfrm>
        </p:grpSpPr>
        <p:grpSp>
          <p:nvGrpSpPr>
            <p:cNvPr id="170" name="Group 169"/>
            <p:cNvGrpSpPr/>
            <p:nvPr userDrawn="1"/>
          </p:nvGrpSpPr>
          <p:grpSpPr>
            <a:xfrm>
              <a:off x="457731" y="6873247"/>
              <a:ext cx="8226688" cy="122115"/>
              <a:chOff x="457731" y="6582508"/>
              <a:chExt cx="8226688" cy="486507"/>
            </a:xfrm>
          </p:grpSpPr>
          <p:cxnSp>
            <p:nvCxnSpPr>
              <p:cNvPr id="279" name="Straight Connector 278"/>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0" name="Straight Connector 279"/>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81" name="Group 280"/>
              <p:cNvGrpSpPr/>
              <p:nvPr userDrawn="1"/>
            </p:nvGrpSpPr>
            <p:grpSpPr>
              <a:xfrm>
                <a:off x="7986158" y="6582508"/>
                <a:ext cx="152400" cy="486507"/>
                <a:chOff x="7983415" y="6582508"/>
                <a:chExt cx="152400" cy="486507"/>
              </a:xfrm>
            </p:grpSpPr>
            <p:cxnSp>
              <p:nvCxnSpPr>
                <p:cNvPr id="312" name="Straight Connector 31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3" name="Straight Connector 31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7287901" y="6582508"/>
                <a:ext cx="152400" cy="486507"/>
                <a:chOff x="7983415" y="6582508"/>
                <a:chExt cx="152400" cy="486507"/>
              </a:xfrm>
            </p:grpSpPr>
            <p:cxnSp>
              <p:nvCxnSpPr>
                <p:cNvPr id="310" name="Straight Connector 30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1" name="Straight Connector 31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6589644" y="6582508"/>
                <a:ext cx="152400" cy="486507"/>
                <a:chOff x="7983415" y="6582508"/>
                <a:chExt cx="152400" cy="486507"/>
              </a:xfrm>
            </p:grpSpPr>
            <p:cxnSp>
              <p:nvCxnSpPr>
                <p:cNvPr id="308" name="Straight Connector 30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9" name="Straight Connector 30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5891387" y="6582508"/>
                <a:ext cx="152400" cy="486507"/>
                <a:chOff x="7983415" y="6582508"/>
                <a:chExt cx="152400" cy="486507"/>
              </a:xfrm>
            </p:grpSpPr>
            <p:cxnSp>
              <p:nvCxnSpPr>
                <p:cNvPr id="306" name="Straight Connector 30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5193130" y="6582508"/>
                <a:ext cx="152400" cy="486507"/>
                <a:chOff x="7983415" y="6582508"/>
                <a:chExt cx="152400" cy="486507"/>
              </a:xfrm>
            </p:grpSpPr>
            <p:cxnSp>
              <p:nvCxnSpPr>
                <p:cNvPr id="304" name="Straight Connector 3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5" name="Straight Connector 3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4494873" y="6582508"/>
                <a:ext cx="152400" cy="486507"/>
                <a:chOff x="7983415" y="6582508"/>
                <a:chExt cx="152400" cy="486507"/>
              </a:xfrm>
            </p:grpSpPr>
            <p:cxnSp>
              <p:nvCxnSpPr>
                <p:cNvPr id="302" name="Straight Connector 3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3" name="Straight Connector 3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3796616" y="6582508"/>
                <a:ext cx="152400" cy="486507"/>
                <a:chOff x="7983415" y="6582508"/>
                <a:chExt cx="152400" cy="486507"/>
              </a:xfrm>
            </p:grpSpPr>
            <p:cxnSp>
              <p:nvCxnSpPr>
                <p:cNvPr id="300" name="Straight Connector 2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1" name="Straight Connector 3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3098359" y="6582508"/>
                <a:ext cx="152400" cy="486507"/>
                <a:chOff x="7983415" y="6582508"/>
                <a:chExt cx="152400" cy="486507"/>
              </a:xfrm>
            </p:grpSpPr>
            <p:cxnSp>
              <p:nvCxnSpPr>
                <p:cNvPr id="298" name="Straight Connector 2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9" name="Group 288"/>
              <p:cNvGrpSpPr/>
              <p:nvPr userDrawn="1"/>
            </p:nvGrpSpPr>
            <p:grpSpPr>
              <a:xfrm>
                <a:off x="2400102" y="6582508"/>
                <a:ext cx="152400" cy="486507"/>
                <a:chOff x="7983415" y="6582508"/>
                <a:chExt cx="152400" cy="486507"/>
              </a:xfrm>
            </p:grpSpPr>
            <p:cxnSp>
              <p:nvCxnSpPr>
                <p:cNvPr id="296" name="Straight Connector 2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7" name="Straight Connector 2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0" name="Group 289"/>
              <p:cNvGrpSpPr/>
              <p:nvPr userDrawn="1"/>
            </p:nvGrpSpPr>
            <p:grpSpPr>
              <a:xfrm>
                <a:off x="1701845" y="6582508"/>
                <a:ext cx="152400" cy="486507"/>
                <a:chOff x="7983415" y="6582508"/>
                <a:chExt cx="152400" cy="486507"/>
              </a:xfrm>
            </p:grpSpPr>
            <p:cxnSp>
              <p:nvCxnSpPr>
                <p:cNvPr id="294" name="Straight Connector 2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5" name="Straight Connector 2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1" name="Group 290"/>
              <p:cNvGrpSpPr/>
              <p:nvPr userDrawn="1"/>
            </p:nvGrpSpPr>
            <p:grpSpPr>
              <a:xfrm>
                <a:off x="1003588" y="6582508"/>
                <a:ext cx="152400" cy="486507"/>
                <a:chOff x="7983415" y="6582508"/>
                <a:chExt cx="152400" cy="486507"/>
              </a:xfrm>
            </p:grpSpPr>
            <p:cxnSp>
              <p:nvCxnSpPr>
                <p:cNvPr id="292" name="Straight Connector 2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3" name="Straight Connector 2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71" name="Group 170"/>
            <p:cNvGrpSpPr/>
            <p:nvPr userDrawn="1"/>
          </p:nvGrpSpPr>
          <p:grpSpPr>
            <a:xfrm>
              <a:off x="-151325" y="454007"/>
              <a:ext cx="122115" cy="5945205"/>
              <a:chOff x="-238875" y="454007"/>
              <a:chExt cx="122115" cy="5945205"/>
            </a:xfrm>
          </p:grpSpPr>
          <p:cxnSp>
            <p:nvCxnSpPr>
              <p:cNvPr id="244" name="Straight Connector 243"/>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5" name="Group 244"/>
              <p:cNvGrpSpPr/>
              <p:nvPr userDrawn="1"/>
            </p:nvGrpSpPr>
            <p:grpSpPr>
              <a:xfrm rot="5400000">
                <a:off x="-254017" y="5940709"/>
                <a:ext cx="152400" cy="122115"/>
                <a:chOff x="7983415" y="6582508"/>
                <a:chExt cx="152400" cy="486507"/>
              </a:xfrm>
            </p:grpSpPr>
            <p:cxnSp>
              <p:nvCxnSpPr>
                <p:cNvPr id="277" name="Straight Connector 27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254017" y="5467067"/>
                <a:ext cx="152400" cy="122115"/>
                <a:chOff x="7983415" y="6582508"/>
                <a:chExt cx="152400" cy="486507"/>
              </a:xfrm>
            </p:grpSpPr>
            <p:cxnSp>
              <p:nvCxnSpPr>
                <p:cNvPr id="275" name="Straight Connector 27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6" name="Straight Connector 27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254017" y="4993425"/>
                <a:ext cx="152400" cy="122115"/>
                <a:chOff x="7983415" y="6582508"/>
                <a:chExt cx="152400" cy="486507"/>
              </a:xfrm>
            </p:grpSpPr>
            <p:cxnSp>
              <p:nvCxnSpPr>
                <p:cNvPr id="273" name="Straight Connector 27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4" name="Straight Connector 27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254017" y="4519783"/>
                <a:ext cx="152400" cy="122115"/>
                <a:chOff x="7983415" y="6582508"/>
                <a:chExt cx="152400" cy="486507"/>
              </a:xfrm>
            </p:grpSpPr>
            <p:cxnSp>
              <p:nvCxnSpPr>
                <p:cNvPr id="271" name="Straight Connector 27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2" name="Straight Connector 27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254017" y="4046141"/>
                <a:ext cx="152400" cy="122115"/>
                <a:chOff x="7983415" y="6582508"/>
                <a:chExt cx="152400" cy="486507"/>
              </a:xfrm>
            </p:grpSpPr>
            <p:cxnSp>
              <p:nvCxnSpPr>
                <p:cNvPr id="269" name="Straight Connector 26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254017" y="3572499"/>
                <a:ext cx="152400" cy="122115"/>
                <a:chOff x="7983415" y="6582508"/>
                <a:chExt cx="152400" cy="486507"/>
              </a:xfrm>
            </p:grpSpPr>
            <p:cxnSp>
              <p:nvCxnSpPr>
                <p:cNvPr id="267" name="Straight Connector 26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254017" y="3098857"/>
                <a:ext cx="152400" cy="122115"/>
                <a:chOff x="7983415" y="6582508"/>
                <a:chExt cx="152400" cy="486507"/>
              </a:xfrm>
            </p:grpSpPr>
            <p:cxnSp>
              <p:nvCxnSpPr>
                <p:cNvPr id="265" name="Straight Connector 26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254017" y="2625215"/>
                <a:ext cx="152400" cy="122115"/>
                <a:chOff x="7983415" y="6582508"/>
                <a:chExt cx="152400" cy="486507"/>
              </a:xfrm>
            </p:grpSpPr>
            <p:cxnSp>
              <p:nvCxnSpPr>
                <p:cNvPr id="263" name="Straight Connector 26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3" name="Group 252"/>
              <p:cNvGrpSpPr/>
              <p:nvPr userDrawn="1"/>
            </p:nvGrpSpPr>
            <p:grpSpPr>
              <a:xfrm rot="5400000">
                <a:off x="-254017" y="2151573"/>
                <a:ext cx="152400" cy="122115"/>
                <a:chOff x="7983415" y="6582508"/>
                <a:chExt cx="152400" cy="486507"/>
              </a:xfrm>
            </p:grpSpPr>
            <p:cxnSp>
              <p:nvCxnSpPr>
                <p:cNvPr id="261" name="Straight Connector 26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4" name="Group 253"/>
              <p:cNvGrpSpPr/>
              <p:nvPr userDrawn="1"/>
            </p:nvGrpSpPr>
            <p:grpSpPr>
              <a:xfrm rot="5400000">
                <a:off x="-254017" y="1677931"/>
                <a:ext cx="152400" cy="122115"/>
                <a:chOff x="7983415" y="6582508"/>
                <a:chExt cx="152400" cy="486507"/>
              </a:xfrm>
            </p:grpSpPr>
            <p:cxnSp>
              <p:nvCxnSpPr>
                <p:cNvPr id="259" name="Straight Connector 25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5" name="Group 254"/>
              <p:cNvGrpSpPr/>
              <p:nvPr userDrawn="1"/>
            </p:nvGrpSpPr>
            <p:grpSpPr>
              <a:xfrm rot="5400000">
                <a:off x="-254017" y="997340"/>
                <a:ext cx="152400" cy="122115"/>
                <a:chOff x="7983415" y="6582508"/>
                <a:chExt cx="152400" cy="486507"/>
              </a:xfrm>
            </p:grpSpPr>
            <p:cxnSp>
              <p:nvCxnSpPr>
                <p:cNvPr id="257" name="Straight Connector 25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6" name="Straight Connector 255"/>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2" name="Group 171"/>
            <p:cNvGrpSpPr/>
            <p:nvPr userDrawn="1"/>
          </p:nvGrpSpPr>
          <p:grpSpPr>
            <a:xfrm>
              <a:off x="9166483" y="454007"/>
              <a:ext cx="122115" cy="5945205"/>
              <a:chOff x="-238875" y="454007"/>
              <a:chExt cx="122115" cy="5945205"/>
            </a:xfrm>
          </p:grpSpPr>
          <p:cxnSp>
            <p:nvCxnSpPr>
              <p:cNvPr id="209" name="Straight Connector 208"/>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10" name="Group 209"/>
              <p:cNvGrpSpPr/>
              <p:nvPr userDrawn="1"/>
            </p:nvGrpSpPr>
            <p:grpSpPr>
              <a:xfrm rot="5400000">
                <a:off x="-254017" y="5940709"/>
                <a:ext cx="152400" cy="122115"/>
                <a:chOff x="7983415" y="6582508"/>
                <a:chExt cx="152400" cy="486507"/>
              </a:xfrm>
            </p:grpSpPr>
            <p:cxnSp>
              <p:nvCxnSpPr>
                <p:cNvPr id="242" name="Straight Connector 24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254017" y="5467067"/>
                <a:ext cx="152400" cy="122115"/>
                <a:chOff x="7983415" y="6582508"/>
                <a:chExt cx="152400" cy="486507"/>
              </a:xfrm>
            </p:grpSpPr>
            <p:cxnSp>
              <p:nvCxnSpPr>
                <p:cNvPr id="240" name="Straight Connector 23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254017" y="4993425"/>
                <a:ext cx="152400" cy="122115"/>
                <a:chOff x="7983415" y="6582508"/>
                <a:chExt cx="152400" cy="486507"/>
              </a:xfrm>
            </p:grpSpPr>
            <p:cxnSp>
              <p:nvCxnSpPr>
                <p:cNvPr id="238" name="Straight Connector 23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254017" y="4519783"/>
                <a:ext cx="152400" cy="122115"/>
                <a:chOff x="7983415" y="6582508"/>
                <a:chExt cx="152400" cy="486507"/>
              </a:xfrm>
            </p:grpSpPr>
            <p:cxnSp>
              <p:nvCxnSpPr>
                <p:cNvPr id="236" name="Straight Connector 23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254017" y="4046141"/>
                <a:ext cx="152400" cy="122115"/>
                <a:chOff x="7983415" y="6582508"/>
                <a:chExt cx="152400" cy="486507"/>
              </a:xfrm>
            </p:grpSpPr>
            <p:cxnSp>
              <p:nvCxnSpPr>
                <p:cNvPr id="234" name="Straight Connector 23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254017" y="3572499"/>
                <a:ext cx="152400" cy="122115"/>
                <a:chOff x="7983415" y="6582508"/>
                <a:chExt cx="152400" cy="486507"/>
              </a:xfrm>
            </p:grpSpPr>
            <p:cxnSp>
              <p:nvCxnSpPr>
                <p:cNvPr id="232" name="Straight Connector 23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254017" y="3098857"/>
                <a:ext cx="152400" cy="122115"/>
                <a:chOff x="7983415" y="6582508"/>
                <a:chExt cx="152400" cy="486507"/>
              </a:xfrm>
            </p:grpSpPr>
            <p:cxnSp>
              <p:nvCxnSpPr>
                <p:cNvPr id="230" name="Straight Connector 22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254017" y="2625215"/>
                <a:ext cx="152400" cy="122115"/>
                <a:chOff x="7983415" y="6582508"/>
                <a:chExt cx="152400" cy="486507"/>
              </a:xfrm>
            </p:grpSpPr>
            <p:cxnSp>
              <p:nvCxnSpPr>
                <p:cNvPr id="228" name="Straight Connector 22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8" name="Group 217"/>
              <p:cNvGrpSpPr/>
              <p:nvPr userDrawn="1"/>
            </p:nvGrpSpPr>
            <p:grpSpPr>
              <a:xfrm rot="5400000">
                <a:off x="-254017" y="2151573"/>
                <a:ext cx="152400" cy="122115"/>
                <a:chOff x="7983415" y="6582508"/>
                <a:chExt cx="152400" cy="486507"/>
              </a:xfrm>
            </p:grpSpPr>
            <p:cxnSp>
              <p:nvCxnSpPr>
                <p:cNvPr id="226" name="Straight Connector 22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9" name="Group 218"/>
              <p:cNvGrpSpPr/>
              <p:nvPr userDrawn="1"/>
            </p:nvGrpSpPr>
            <p:grpSpPr>
              <a:xfrm rot="5400000">
                <a:off x="-254017" y="1677931"/>
                <a:ext cx="152400" cy="122115"/>
                <a:chOff x="7983415" y="6582508"/>
                <a:chExt cx="152400" cy="486507"/>
              </a:xfrm>
            </p:grpSpPr>
            <p:cxnSp>
              <p:nvCxnSpPr>
                <p:cNvPr id="224" name="Straight Connector 22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0" name="Group 219"/>
              <p:cNvGrpSpPr/>
              <p:nvPr userDrawn="1"/>
            </p:nvGrpSpPr>
            <p:grpSpPr>
              <a:xfrm rot="5400000">
                <a:off x="-254017" y="997340"/>
                <a:ext cx="152400" cy="122115"/>
                <a:chOff x="7983415" y="6582508"/>
                <a:chExt cx="152400" cy="486507"/>
              </a:xfrm>
            </p:grpSpPr>
            <p:cxnSp>
              <p:nvCxnSpPr>
                <p:cNvPr id="222" name="Straight Connector 22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21" name="Straight Connector 220"/>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3" name="Group 172"/>
            <p:cNvGrpSpPr/>
            <p:nvPr userDrawn="1"/>
          </p:nvGrpSpPr>
          <p:grpSpPr>
            <a:xfrm>
              <a:off x="457731" y="-141165"/>
              <a:ext cx="8226688" cy="122115"/>
              <a:chOff x="457731" y="6582508"/>
              <a:chExt cx="8226688" cy="486507"/>
            </a:xfrm>
          </p:grpSpPr>
          <p:cxnSp>
            <p:nvCxnSpPr>
              <p:cNvPr id="174" name="Straight Connector 173"/>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6" name="Group 175"/>
              <p:cNvGrpSpPr/>
              <p:nvPr userDrawn="1"/>
            </p:nvGrpSpPr>
            <p:grpSpPr>
              <a:xfrm>
                <a:off x="7986158" y="6582508"/>
                <a:ext cx="152400" cy="486507"/>
                <a:chOff x="7983415" y="6582508"/>
                <a:chExt cx="152400" cy="486507"/>
              </a:xfrm>
            </p:grpSpPr>
            <p:cxnSp>
              <p:nvCxnSpPr>
                <p:cNvPr id="207" name="Straight Connector 2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7287901" y="6582508"/>
                <a:ext cx="152400" cy="486507"/>
                <a:chOff x="7983415" y="6582508"/>
                <a:chExt cx="152400" cy="486507"/>
              </a:xfrm>
            </p:grpSpPr>
            <p:cxnSp>
              <p:nvCxnSpPr>
                <p:cNvPr id="205" name="Straight Connector 2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6589644" y="6582508"/>
                <a:ext cx="152400" cy="486507"/>
                <a:chOff x="7983415" y="6582508"/>
                <a:chExt cx="152400" cy="486507"/>
              </a:xfrm>
            </p:grpSpPr>
            <p:cxnSp>
              <p:nvCxnSpPr>
                <p:cNvPr id="203" name="Straight Connector 2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5891387" y="6582508"/>
                <a:ext cx="152400" cy="486507"/>
                <a:chOff x="7983415" y="6582508"/>
                <a:chExt cx="152400" cy="486507"/>
              </a:xfrm>
            </p:grpSpPr>
            <p:cxnSp>
              <p:nvCxnSpPr>
                <p:cNvPr id="201" name="Straight Connector 2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5193130" y="6582508"/>
                <a:ext cx="152400" cy="486507"/>
                <a:chOff x="7983415" y="6582508"/>
                <a:chExt cx="152400" cy="486507"/>
              </a:xfrm>
            </p:grpSpPr>
            <p:cxnSp>
              <p:nvCxnSpPr>
                <p:cNvPr id="199" name="Straight Connector 1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4494873" y="6582508"/>
                <a:ext cx="152400" cy="486507"/>
                <a:chOff x="7983415" y="6582508"/>
                <a:chExt cx="152400" cy="486507"/>
              </a:xfrm>
            </p:grpSpPr>
            <p:cxnSp>
              <p:nvCxnSpPr>
                <p:cNvPr id="197" name="Straight Connector 1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3796616" y="6582508"/>
                <a:ext cx="152400" cy="486507"/>
                <a:chOff x="7983415" y="6582508"/>
                <a:chExt cx="152400" cy="486507"/>
              </a:xfrm>
            </p:grpSpPr>
            <p:cxnSp>
              <p:nvCxnSpPr>
                <p:cNvPr id="195" name="Straight Connector 1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3098359" y="6582508"/>
                <a:ext cx="152400" cy="486507"/>
                <a:chOff x="7983415" y="6582508"/>
                <a:chExt cx="152400" cy="486507"/>
              </a:xfrm>
            </p:grpSpPr>
            <p:cxnSp>
              <p:nvCxnSpPr>
                <p:cNvPr id="193" name="Straight Connector 1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4" name="Group 183"/>
              <p:cNvGrpSpPr/>
              <p:nvPr userDrawn="1"/>
            </p:nvGrpSpPr>
            <p:grpSpPr>
              <a:xfrm>
                <a:off x="2400102" y="6582508"/>
                <a:ext cx="152400" cy="486507"/>
                <a:chOff x="7983415" y="6582508"/>
                <a:chExt cx="152400" cy="486507"/>
              </a:xfrm>
            </p:grpSpPr>
            <p:cxnSp>
              <p:nvCxnSpPr>
                <p:cNvPr id="191" name="Straight Connector 1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5" name="Group 184"/>
              <p:cNvGrpSpPr/>
              <p:nvPr userDrawn="1"/>
            </p:nvGrpSpPr>
            <p:grpSpPr>
              <a:xfrm>
                <a:off x="1701845" y="6582508"/>
                <a:ext cx="152400" cy="486507"/>
                <a:chOff x="7983415" y="6582508"/>
                <a:chExt cx="152400" cy="486507"/>
              </a:xfrm>
            </p:grpSpPr>
            <p:cxnSp>
              <p:nvCxnSpPr>
                <p:cNvPr id="189" name="Straight Connector 1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6" name="Group 185"/>
              <p:cNvGrpSpPr/>
              <p:nvPr userDrawn="1"/>
            </p:nvGrpSpPr>
            <p:grpSpPr>
              <a:xfrm>
                <a:off x="1003588" y="6582508"/>
                <a:ext cx="152400" cy="486507"/>
                <a:chOff x="7983415" y="6582508"/>
                <a:chExt cx="152400" cy="486507"/>
              </a:xfrm>
            </p:grpSpPr>
            <p:cxnSp>
              <p:nvCxnSpPr>
                <p:cNvPr id="187" name="Straight Connector 18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5" name="Content Placeholder 2"/>
          <p:cNvSpPr>
            <a:spLocks noGrp="1"/>
          </p:cNvSpPr>
          <p:nvPr>
            <p:ph idx="14"/>
          </p:nvPr>
        </p:nvSpPr>
        <p:spPr>
          <a:xfrm>
            <a:off x="457732" y="5128999"/>
            <a:ext cx="1942371" cy="1720471"/>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6" name="Content Placeholder 2"/>
          <p:cNvSpPr>
            <a:spLocks noGrp="1"/>
          </p:cNvSpPr>
          <p:nvPr>
            <p:ph idx="15"/>
          </p:nvPr>
        </p:nvSpPr>
        <p:spPr>
          <a:xfrm>
            <a:off x="2552504" y="5128999"/>
            <a:ext cx="1942371" cy="1720471"/>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7" name="Content Placeholder 2"/>
          <p:cNvSpPr>
            <a:spLocks noGrp="1"/>
          </p:cNvSpPr>
          <p:nvPr>
            <p:ph idx="16"/>
          </p:nvPr>
        </p:nvSpPr>
        <p:spPr>
          <a:xfrm>
            <a:off x="4647276" y="5128999"/>
            <a:ext cx="1942371" cy="1720471"/>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8" name="Content Placeholder 2"/>
          <p:cNvSpPr>
            <a:spLocks noGrp="1"/>
          </p:cNvSpPr>
          <p:nvPr>
            <p:ph idx="17"/>
          </p:nvPr>
        </p:nvSpPr>
        <p:spPr>
          <a:xfrm>
            <a:off x="6744429" y="5128999"/>
            <a:ext cx="1942371" cy="1720471"/>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9" name="Text Placeholder 6"/>
          <p:cNvSpPr>
            <a:spLocks noGrp="1"/>
          </p:cNvSpPr>
          <p:nvPr>
            <p:ph type="body" sz="quarter" idx="18"/>
          </p:nvPr>
        </p:nvSpPr>
        <p:spPr>
          <a:xfrm>
            <a:off x="458788" y="6399212"/>
            <a:ext cx="5438508" cy="458788"/>
          </a:xfrm>
        </p:spPr>
        <p:txBody>
          <a:bodyPr vert="horz" lIns="0" tIns="0" rIns="0" bIns="0" rtlCol="0" anchor="ctr">
            <a:noAutofit/>
          </a:bodyPr>
          <a:lstStyle>
            <a:lvl1pPr>
              <a:defRPr lang="en-US" sz="800" i="0" dirty="0" smtClean="0">
                <a:solidFill>
                  <a:schemeClr val="bg2"/>
                </a:solidFill>
                <a:latin typeface="+mj-lt"/>
              </a:defRPr>
            </a:lvl1pPr>
          </a:lstStyle>
          <a:p>
            <a:pPr lvl="0">
              <a:lnSpc>
                <a:spcPct val="85000"/>
              </a:lnSpc>
              <a:spcBef>
                <a:spcPts val="0"/>
              </a:spcBef>
              <a:spcAft>
                <a:spcPts val="0"/>
              </a:spcAft>
              <a:buFontTx/>
              <a:buNone/>
            </a:pPr>
            <a:r>
              <a:rPr lang="en-US" dirty="0" smtClean="0"/>
              <a:t>Click to edit Master text styles</a:t>
            </a:r>
          </a:p>
        </p:txBody>
      </p:sp>
    </p:spTree>
    <p:extLst>
      <p:ext uri="{BB962C8B-B14F-4D97-AF65-F5344CB8AC3E}">
        <p14:creationId xmlns:p14="http://schemas.microsoft.com/office/powerpoint/2010/main" val="141344654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No Su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53" name="Content Placeholder 2"/>
          <p:cNvSpPr>
            <a:spLocks noGrp="1"/>
          </p:cNvSpPr>
          <p:nvPr>
            <p:ph idx="1"/>
          </p:nvPr>
        </p:nvSpPr>
        <p:spPr>
          <a:xfrm>
            <a:off x="457732" y="1134598"/>
            <a:ext cx="4037143" cy="526461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4" name="Content Placeholder 2"/>
          <p:cNvSpPr>
            <a:spLocks noGrp="1"/>
          </p:cNvSpPr>
          <p:nvPr>
            <p:ph idx="12"/>
          </p:nvPr>
        </p:nvSpPr>
        <p:spPr>
          <a:xfrm>
            <a:off x="4647276" y="1134598"/>
            <a:ext cx="4037143" cy="526461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51" name="Group 150"/>
          <p:cNvGrpSpPr/>
          <p:nvPr userDrawn="1"/>
        </p:nvGrpSpPr>
        <p:grpSpPr>
          <a:xfrm>
            <a:off x="-151325" y="-141165"/>
            <a:ext cx="9439923" cy="7136527"/>
            <a:chOff x="-151325" y="-141165"/>
            <a:chExt cx="9439923" cy="7136527"/>
          </a:xfrm>
        </p:grpSpPr>
        <p:grpSp>
          <p:nvGrpSpPr>
            <p:cNvPr id="155" name="Group 154"/>
            <p:cNvGrpSpPr/>
            <p:nvPr userDrawn="1"/>
          </p:nvGrpSpPr>
          <p:grpSpPr>
            <a:xfrm>
              <a:off x="457731" y="6873247"/>
              <a:ext cx="8226688" cy="122115"/>
              <a:chOff x="457731" y="6582508"/>
              <a:chExt cx="8226688" cy="486507"/>
            </a:xfrm>
          </p:grpSpPr>
          <p:cxnSp>
            <p:nvCxnSpPr>
              <p:cNvPr id="264" name="Straight Connector 263"/>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66" name="Group 265"/>
              <p:cNvGrpSpPr/>
              <p:nvPr userDrawn="1"/>
            </p:nvGrpSpPr>
            <p:grpSpPr>
              <a:xfrm>
                <a:off x="7986158" y="6582508"/>
                <a:ext cx="152400" cy="486507"/>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7" name="Group 266"/>
              <p:cNvGrpSpPr/>
              <p:nvPr userDrawn="1"/>
            </p:nvGrpSpPr>
            <p:grpSpPr>
              <a:xfrm>
                <a:off x="7287901" y="6582508"/>
                <a:ext cx="152400" cy="486507"/>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8" name="Group 267"/>
              <p:cNvGrpSpPr/>
              <p:nvPr userDrawn="1"/>
            </p:nvGrpSpPr>
            <p:grpSpPr>
              <a:xfrm>
                <a:off x="6589644" y="6582508"/>
                <a:ext cx="152400" cy="486507"/>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9" name="Group 268"/>
              <p:cNvGrpSpPr/>
              <p:nvPr userDrawn="1"/>
            </p:nvGrpSpPr>
            <p:grpSpPr>
              <a:xfrm>
                <a:off x="5891387" y="6582508"/>
                <a:ext cx="152400" cy="486507"/>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0" name="Group 269"/>
              <p:cNvGrpSpPr/>
              <p:nvPr userDrawn="1"/>
            </p:nvGrpSpPr>
            <p:grpSpPr>
              <a:xfrm>
                <a:off x="5193130" y="6582508"/>
                <a:ext cx="152400" cy="486507"/>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1" name="Group 270"/>
              <p:cNvGrpSpPr/>
              <p:nvPr userDrawn="1"/>
            </p:nvGrpSpPr>
            <p:grpSpPr>
              <a:xfrm>
                <a:off x="4494873" y="6582508"/>
                <a:ext cx="152400" cy="486507"/>
                <a:chOff x="7983415" y="6582508"/>
                <a:chExt cx="152400" cy="486507"/>
              </a:xfrm>
            </p:grpSpPr>
            <p:cxnSp>
              <p:nvCxnSpPr>
                <p:cNvPr id="287" name="Straight Connector 28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8" name="Straight Connector 28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2" name="Group 271"/>
              <p:cNvGrpSpPr/>
              <p:nvPr userDrawn="1"/>
            </p:nvGrpSpPr>
            <p:grpSpPr>
              <a:xfrm>
                <a:off x="3796616" y="6582508"/>
                <a:ext cx="152400" cy="486507"/>
                <a:chOff x="7983415" y="6582508"/>
                <a:chExt cx="152400" cy="486507"/>
              </a:xfrm>
            </p:grpSpPr>
            <p:cxnSp>
              <p:nvCxnSpPr>
                <p:cNvPr id="285" name="Straight Connector 28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6" name="Straight Connector 28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3" name="Group 272"/>
              <p:cNvGrpSpPr/>
              <p:nvPr userDrawn="1"/>
            </p:nvGrpSpPr>
            <p:grpSpPr>
              <a:xfrm>
                <a:off x="3098359" y="6582508"/>
                <a:ext cx="152400" cy="486507"/>
                <a:chOff x="7983415" y="6582508"/>
                <a:chExt cx="152400" cy="486507"/>
              </a:xfrm>
            </p:grpSpPr>
            <p:cxnSp>
              <p:nvCxnSpPr>
                <p:cNvPr id="283" name="Straight Connector 28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4" name="Straight Connector 28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4" name="Group 273"/>
              <p:cNvGrpSpPr/>
              <p:nvPr userDrawn="1"/>
            </p:nvGrpSpPr>
            <p:grpSpPr>
              <a:xfrm>
                <a:off x="2400102" y="6582508"/>
                <a:ext cx="152400" cy="486507"/>
                <a:chOff x="7983415" y="6582508"/>
                <a:chExt cx="152400" cy="486507"/>
              </a:xfrm>
            </p:grpSpPr>
            <p:cxnSp>
              <p:nvCxnSpPr>
                <p:cNvPr id="281" name="Straight Connector 28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2" name="Straight Connector 28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5" name="Group 274"/>
              <p:cNvGrpSpPr/>
              <p:nvPr userDrawn="1"/>
            </p:nvGrpSpPr>
            <p:grpSpPr>
              <a:xfrm>
                <a:off x="1701845" y="6582508"/>
                <a:ext cx="152400" cy="486507"/>
                <a:chOff x="7983415" y="6582508"/>
                <a:chExt cx="152400" cy="486507"/>
              </a:xfrm>
            </p:grpSpPr>
            <p:cxnSp>
              <p:nvCxnSpPr>
                <p:cNvPr id="279" name="Straight Connector 27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0" name="Straight Connector 27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6" name="Group 275"/>
              <p:cNvGrpSpPr/>
              <p:nvPr userDrawn="1"/>
            </p:nvGrpSpPr>
            <p:grpSpPr>
              <a:xfrm>
                <a:off x="1003588" y="6582508"/>
                <a:ext cx="152400" cy="486507"/>
                <a:chOff x="7983415" y="6582508"/>
                <a:chExt cx="152400" cy="486507"/>
              </a:xfrm>
            </p:grpSpPr>
            <p:cxnSp>
              <p:nvCxnSpPr>
                <p:cNvPr id="277" name="Straight Connector 27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56" name="Group 155"/>
            <p:cNvGrpSpPr/>
            <p:nvPr userDrawn="1"/>
          </p:nvGrpSpPr>
          <p:grpSpPr>
            <a:xfrm>
              <a:off x="-151325" y="454007"/>
              <a:ext cx="122115" cy="5945205"/>
              <a:chOff x="-238875" y="454007"/>
              <a:chExt cx="122115" cy="5945205"/>
            </a:xfrm>
          </p:grpSpPr>
          <p:cxnSp>
            <p:nvCxnSpPr>
              <p:cNvPr id="229" name="Straight Connector 228"/>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30" name="Group 229"/>
              <p:cNvGrpSpPr/>
              <p:nvPr userDrawn="1"/>
            </p:nvGrpSpPr>
            <p:grpSpPr>
              <a:xfrm rot="5400000">
                <a:off x="-254017" y="5940709"/>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1" name="Group 230"/>
              <p:cNvGrpSpPr/>
              <p:nvPr userDrawn="1"/>
            </p:nvGrpSpPr>
            <p:grpSpPr>
              <a:xfrm rot="5400000">
                <a:off x="-254017" y="5467067"/>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2" name="Group 231"/>
              <p:cNvGrpSpPr/>
              <p:nvPr userDrawn="1"/>
            </p:nvGrpSpPr>
            <p:grpSpPr>
              <a:xfrm rot="5400000">
                <a:off x="-254017" y="4993425"/>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3" name="Group 232"/>
              <p:cNvGrpSpPr/>
              <p:nvPr userDrawn="1"/>
            </p:nvGrpSpPr>
            <p:grpSpPr>
              <a:xfrm rot="5400000">
                <a:off x="-254017" y="4519783"/>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4" name="Group 233"/>
              <p:cNvGrpSpPr/>
              <p:nvPr userDrawn="1"/>
            </p:nvGrpSpPr>
            <p:grpSpPr>
              <a:xfrm rot="5400000">
                <a:off x="-254017" y="4046141"/>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5" name="Group 234"/>
              <p:cNvGrpSpPr/>
              <p:nvPr userDrawn="1"/>
            </p:nvGrpSpPr>
            <p:grpSpPr>
              <a:xfrm rot="5400000">
                <a:off x="-254017" y="3572499"/>
                <a:ext cx="152400" cy="122115"/>
                <a:chOff x="7983415" y="6582508"/>
                <a:chExt cx="152400" cy="486507"/>
              </a:xfrm>
            </p:grpSpPr>
            <p:cxnSp>
              <p:nvCxnSpPr>
                <p:cNvPr id="252" name="Straight Connector 25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6" name="Group 235"/>
              <p:cNvGrpSpPr/>
              <p:nvPr userDrawn="1"/>
            </p:nvGrpSpPr>
            <p:grpSpPr>
              <a:xfrm rot="5400000">
                <a:off x="-254017" y="3098857"/>
                <a:ext cx="152400" cy="122115"/>
                <a:chOff x="7983415" y="6582508"/>
                <a:chExt cx="152400" cy="486507"/>
              </a:xfrm>
            </p:grpSpPr>
            <p:cxnSp>
              <p:nvCxnSpPr>
                <p:cNvPr id="250" name="Straight Connector 24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7" name="Group 236"/>
              <p:cNvGrpSpPr/>
              <p:nvPr userDrawn="1"/>
            </p:nvGrpSpPr>
            <p:grpSpPr>
              <a:xfrm rot="5400000">
                <a:off x="-254017" y="2625215"/>
                <a:ext cx="152400" cy="122115"/>
                <a:chOff x="7983415" y="6582508"/>
                <a:chExt cx="152400" cy="486507"/>
              </a:xfrm>
            </p:grpSpPr>
            <p:cxnSp>
              <p:nvCxnSpPr>
                <p:cNvPr id="248" name="Straight Connector 24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8" name="Group 237"/>
              <p:cNvGrpSpPr/>
              <p:nvPr userDrawn="1"/>
            </p:nvGrpSpPr>
            <p:grpSpPr>
              <a:xfrm rot="5400000">
                <a:off x="-254017" y="2151573"/>
                <a:ext cx="152400" cy="122115"/>
                <a:chOff x="7983415" y="6582508"/>
                <a:chExt cx="152400" cy="486507"/>
              </a:xfrm>
            </p:grpSpPr>
            <p:cxnSp>
              <p:nvCxnSpPr>
                <p:cNvPr id="246" name="Straight Connector 24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9" name="Group 238"/>
              <p:cNvGrpSpPr/>
              <p:nvPr userDrawn="1"/>
            </p:nvGrpSpPr>
            <p:grpSpPr>
              <a:xfrm rot="5400000">
                <a:off x="-254017" y="1677931"/>
                <a:ext cx="152400" cy="122115"/>
                <a:chOff x="7983415" y="6582508"/>
                <a:chExt cx="152400" cy="486507"/>
              </a:xfrm>
            </p:grpSpPr>
            <p:cxnSp>
              <p:nvCxnSpPr>
                <p:cNvPr id="244" name="Straight Connector 24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0" name="Group 239"/>
              <p:cNvGrpSpPr/>
              <p:nvPr userDrawn="1"/>
            </p:nvGrpSpPr>
            <p:grpSpPr>
              <a:xfrm rot="5400000">
                <a:off x="-254017" y="997340"/>
                <a:ext cx="152400" cy="122115"/>
                <a:chOff x="7983415" y="6582508"/>
                <a:chExt cx="152400" cy="486507"/>
              </a:xfrm>
            </p:grpSpPr>
            <p:cxnSp>
              <p:nvCxnSpPr>
                <p:cNvPr id="242" name="Straight Connector 24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57" name="Group 156"/>
            <p:cNvGrpSpPr/>
            <p:nvPr userDrawn="1"/>
          </p:nvGrpSpPr>
          <p:grpSpPr>
            <a:xfrm>
              <a:off x="9166483" y="454007"/>
              <a:ext cx="122115" cy="5945205"/>
              <a:chOff x="-238875" y="454007"/>
              <a:chExt cx="122115" cy="5945205"/>
            </a:xfrm>
          </p:grpSpPr>
          <p:cxnSp>
            <p:nvCxnSpPr>
              <p:cNvPr id="194" name="Straight Connector 193"/>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95" name="Group 194"/>
              <p:cNvGrpSpPr/>
              <p:nvPr userDrawn="1"/>
            </p:nvGrpSpPr>
            <p:grpSpPr>
              <a:xfrm rot="5400000">
                <a:off x="-254017" y="5940709"/>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6" name="Group 195"/>
              <p:cNvGrpSpPr/>
              <p:nvPr userDrawn="1"/>
            </p:nvGrpSpPr>
            <p:grpSpPr>
              <a:xfrm rot="5400000">
                <a:off x="-254017" y="5467067"/>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7" name="Group 196"/>
              <p:cNvGrpSpPr/>
              <p:nvPr userDrawn="1"/>
            </p:nvGrpSpPr>
            <p:grpSpPr>
              <a:xfrm rot="5400000">
                <a:off x="-254017" y="4993425"/>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8" name="Group 197"/>
              <p:cNvGrpSpPr/>
              <p:nvPr userDrawn="1"/>
            </p:nvGrpSpPr>
            <p:grpSpPr>
              <a:xfrm rot="5400000">
                <a:off x="-254017" y="4519783"/>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9" name="Group 198"/>
              <p:cNvGrpSpPr/>
              <p:nvPr userDrawn="1"/>
            </p:nvGrpSpPr>
            <p:grpSpPr>
              <a:xfrm rot="5400000">
                <a:off x="-254017" y="4046141"/>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0" name="Group 199"/>
              <p:cNvGrpSpPr/>
              <p:nvPr userDrawn="1"/>
            </p:nvGrpSpPr>
            <p:grpSpPr>
              <a:xfrm rot="5400000">
                <a:off x="-254017" y="3572499"/>
                <a:ext cx="152400" cy="122115"/>
                <a:chOff x="7983415" y="6582508"/>
                <a:chExt cx="152400" cy="486507"/>
              </a:xfrm>
            </p:grpSpPr>
            <p:cxnSp>
              <p:nvCxnSpPr>
                <p:cNvPr id="217" name="Straight Connector 21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1" name="Group 200"/>
              <p:cNvGrpSpPr/>
              <p:nvPr userDrawn="1"/>
            </p:nvGrpSpPr>
            <p:grpSpPr>
              <a:xfrm rot="5400000">
                <a:off x="-254017" y="3098857"/>
                <a:ext cx="152400" cy="122115"/>
                <a:chOff x="7983415" y="6582508"/>
                <a:chExt cx="152400" cy="486507"/>
              </a:xfrm>
            </p:grpSpPr>
            <p:cxnSp>
              <p:nvCxnSpPr>
                <p:cNvPr id="215" name="Straight Connector 21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2" name="Group 201"/>
              <p:cNvGrpSpPr/>
              <p:nvPr userDrawn="1"/>
            </p:nvGrpSpPr>
            <p:grpSpPr>
              <a:xfrm rot="5400000">
                <a:off x="-254017" y="2625215"/>
                <a:ext cx="152400" cy="122115"/>
                <a:chOff x="7983415" y="6582508"/>
                <a:chExt cx="152400" cy="486507"/>
              </a:xfrm>
            </p:grpSpPr>
            <p:cxnSp>
              <p:nvCxnSpPr>
                <p:cNvPr id="213" name="Straight Connector 21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3" name="Group 202"/>
              <p:cNvGrpSpPr/>
              <p:nvPr userDrawn="1"/>
            </p:nvGrpSpPr>
            <p:grpSpPr>
              <a:xfrm rot="5400000">
                <a:off x="-254017" y="2151573"/>
                <a:ext cx="152400" cy="122115"/>
                <a:chOff x="7983415" y="6582508"/>
                <a:chExt cx="152400" cy="486507"/>
              </a:xfrm>
            </p:grpSpPr>
            <p:cxnSp>
              <p:nvCxnSpPr>
                <p:cNvPr id="211" name="Straight Connector 21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4" name="Group 203"/>
              <p:cNvGrpSpPr/>
              <p:nvPr userDrawn="1"/>
            </p:nvGrpSpPr>
            <p:grpSpPr>
              <a:xfrm rot="5400000">
                <a:off x="-254017" y="1677931"/>
                <a:ext cx="152400" cy="122115"/>
                <a:chOff x="7983415" y="6582508"/>
                <a:chExt cx="152400" cy="486507"/>
              </a:xfrm>
            </p:grpSpPr>
            <p:cxnSp>
              <p:nvCxnSpPr>
                <p:cNvPr id="209" name="Straight Connector 2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5" name="Group 204"/>
              <p:cNvGrpSpPr/>
              <p:nvPr userDrawn="1"/>
            </p:nvGrpSpPr>
            <p:grpSpPr>
              <a:xfrm rot="5400000">
                <a:off x="-254017" y="997340"/>
                <a:ext cx="152400" cy="122115"/>
                <a:chOff x="7983415" y="6582508"/>
                <a:chExt cx="152400" cy="486507"/>
              </a:xfrm>
            </p:grpSpPr>
            <p:cxnSp>
              <p:nvCxnSpPr>
                <p:cNvPr id="207" name="Straight Connector 2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06" name="Straight Connector 205"/>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58" name="Group 157"/>
            <p:cNvGrpSpPr/>
            <p:nvPr userDrawn="1"/>
          </p:nvGrpSpPr>
          <p:grpSpPr>
            <a:xfrm>
              <a:off x="457731" y="-141165"/>
              <a:ext cx="8226688" cy="122115"/>
              <a:chOff x="457731" y="6582508"/>
              <a:chExt cx="8226688" cy="486507"/>
            </a:xfrm>
          </p:grpSpPr>
          <p:cxnSp>
            <p:nvCxnSpPr>
              <p:cNvPr id="159" name="Straight Connector 158"/>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61" name="Group 160"/>
              <p:cNvGrpSpPr/>
              <p:nvPr userDrawn="1"/>
            </p:nvGrpSpPr>
            <p:grpSpPr>
              <a:xfrm>
                <a:off x="7986158" y="6582508"/>
                <a:ext cx="152400" cy="486507"/>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2" name="Group 161"/>
              <p:cNvGrpSpPr/>
              <p:nvPr userDrawn="1"/>
            </p:nvGrpSpPr>
            <p:grpSpPr>
              <a:xfrm>
                <a:off x="7287901" y="6582508"/>
                <a:ext cx="152400" cy="486507"/>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3" name="Group 162"/>
              <p:cNvGrpSpPr/>
              <p:nvPr userDrawn="1"/>
            </p:nvGrpSpPr>
            <p:grpSpPr>
              <a:xfrm>
                <a:off x="6589644" y="6582508"/>
                <a:ext cx="152400" cy="486507"/>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4" name="Group 163"/>
              <p:cNvGrpSpPr/>
              <p:nvPr userDrawn="1"/>
            </p:nvGrpSpPr>
            <p:grpSpPr>
              <a:xfrm>
                <a:off x="5891387" y="6582508"/>
                <a:ext cx="152400" cy="486507"/>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5" name="Group 164"/>
              <p:cNvGrpSpPr/>
              <p:nvPr userDrawn="1"/>
            </p:nvGrpSpPr>
            <p:grpSpPr>
              <a:xfrm>
                <a:off x="5193130" y="6582508"/>
                <a:ext cx="152400" cy="486507"/>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6" name="Group 165"/>
              <p:cNvGrpSpPr/>
              <p:nvPr userDrawn="1"/>
            </p:nvGrpSpPr>
            <p:grpSpPr>
              <a:xfrm>
                <a:off x="4494873" y="6582508"/>
                <a:ext cx="152400" cy="486507"/>
                <a:chOff x="7983415" y="6582508"/>
                <a:chExt cx="152400" cy="486507"/>
              </a:xfrm>
            </p:grpSpPr>
            <p:cxnSp>
              <p:nvCxnSpPr>
                <p:cNvPr id="182" name="Straight Connector 18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7" name="Group 166"/>
              <p:cNvGrpSpPr/>
              <p:nvPr userDrawn="1"/>
            </p:nvGrpSpPr>
            <p:grpSpPr>
              <a:xfrm>
                <a:off x="3796616" y="6582508"/>
                <a:ext cx="152400" cy="486507"/>
                <a:chOff x="7983415" y="6582508"/>
                <a:chExt cx="152400" cy="486507"/>
              </a:xfrm>
            </p:grpSpPr>
            <p:cxnSp>
              <p:nvCxnSpPr>
                <p:cNvPr id="180" name="Straight Connector 17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8" name="Group 167"/>
              <p:cNvGrpSpPr/>
              <p:nvPr userDrawn="1"/>
            </p:nvGrpSpPr>
            <p:grpSpPr>
              <a:xfrm>
                <a:off x="3098359" y="6582508"/>
                <a:ext cx="152400" cy="486507"/>
                <a:chOff x="7983415" y="6582508"/>
                <a:chExt cx="152400" cy="486507"/>
              </a:xfrm>
            </p:grpSpPr>
            <p:cxnSp>
              <p:nvCxnSpPr>
                <p:cNvPr id="178" name="Straight Connector 17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9" name="Group 168"/>
              <p:cNvGrpSpPr/>
              <p:nvPr userDrawn="1"/>
            </p:nvGrpSpPr>
            <p:grpSpPr>
              <a:xfrm>
                <a:off x="2400102" y="6582508"/>
                <a:ext cx="152400" cy="486507"/>
                <a:chOff x="7983415" y="6582508"/>
                <a:chExt cx="152400" cy="486507"/>
              </a:xfrm>
            </p:grpSpPr>
            <p:cxnSp>
              <p:nvCxnSpPr>
                <p:cNvPr id="176" name="Straight Connector 17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0" name="Group 169"/>
              <p:cNvGrpSpPr/>
              <p:nvPr userDrawn="1"/>
            </p:nvGrpSpPr>
            <p:grpSpPr>
              <a:xfrm>
                <a:off x="1701845" y="6582508"/>
                <a:ext cx="152400" cy="486507"/>
                <a:chOff x="7983415" y="6582508"/>
                <a:chExt cx="152400" cy="486507"/>
              </a:xfrm>
            </p:grpSpPr>
            <p:cxnSp>
              <p:nvCxnSpPr>
                <p:cNvPr id="174" name="Straight Connector 1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1" name="Group 170"/>
              <p:cNvGrpSpPr/>
              <p:nvPr userDrawn="1"/>
            </p:nvGrpSpPr>
            <p:grpSpPr>
              <a:xfrm>
                <a:off x="1003588" y="6582508"/>
                <a:ext cx="152400" cy="486507"/>
                <a:chOff x="7983415" y="6582508"/>
                <a:chExt cx="152400" cy="486507"/>
              </a:xfrm>
            </p:grpSpPr>
            <p:cxnSp>
              <p:nvCxnSpPr>
                <p:cNvPr id="172" name="Straight Connector 1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299" name="Text Placeholder 6"/>
          <p:cNvSpPr>
            <a:spLocks noGrp="1"/>
          </p:cNvSpPr>
          <p:nvPr>
            <p:ph type="body" sz="quarter" idx="14"/>
          </p:nvPr>
        </p:nvSpPr>
        <p:spPr>
          <a:xfrm>
            <a:off x="458788" y="6399212"/>
            <a:ext cx="5438508" cy="458788"/>
          </a:xfrm>
        </p:spPr>
        <p:txBody>
          <a:bodyPr vert="horz" lIns="0" tIns="0" rIns="0" bIns="0" rtlCol="0" anchor="ctr">
            <a:noAutofit/>
          </a:bodyPr>
          <a:lstStyle>
            <a:lvl1pPr>
              <a:defRPr lang="en-US" sz="800" i="0" dirty="0" smtClean="0">
                <a:solidFill>
                  <a:schemeClr val="bg2"/>
                </a:solidFill>
                <a:latin typeface="+mj-lt"/>
              </a:defRPr>
            </a:lvl1pPr>
          </a:lstStyle>
          <a:p>
            <a:pPr lvl="0">
              <a:lnSpc>
                <a:spcPct val="85000"/>
              </a:lnSpc>
              <a:spcBef>
                <a:spcPts val="0"/>
              </a:spcBef>
              <a:spcAft>
                <a:spcPts val="0"/>
              </a:spcAft>
              <a:buFontTx/>
              <a:buNone/>
            </a:pPr>
            <a:r>
              <a:rPr lang="en-US" dirty="0" smtClean="0"/>
              <a:t>Click to edit Master text styles</a:t>
            </a:r>
          </a:p>
        </p:txBody>
      </p:sp>
    </p:spTree>
    <p:extLst>
      <p:ext uri="{BB962C8B-B14F-4D97-AF65-F5344CB8AC3E}">
        <p14:creationId xmlns:p14="http://schemas.microsoft.com/office/powerpoint/2010/main" val="122100259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731" y="457200"/>
            <a:ext cx="8226689" cy="524998"/>
          </a:xfrm>
          <a:prstGeom prst="rect">
            <a:avLst/>
          </a:prstGeom>
        </p:spPr>
        <p:txBody>
          <a:bodyPr vert="horz" lIns="0" tIns="0" rIns="0" bIns="0" rtlCol="0" anchor="t">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731" y="1816100"/>
            <a:ext cx="8226689" cy="458311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1" name="TextBox 230"/>
          <p:cNvSpPr txBox="1"/>
          <p:nvPr/>
        </p:nvSpPr>
        <p:spPr>
          <a:xfrm>
            <a:off x="8138559" y="6567050"/>
            <a:ext cx="545862" cy="123111"/>
          </a:xfrm>
          <a:prstGeom prst="rect">
            <a:avLst/>
          </a:prstGeom>
          <a:noFill/>
        </p:spPr>
        <p:txBody>
          <a:bodyPr wrap="square" lIns="0" tIns="0" rIns="0" bIns="0" rtlCol="0">
            <a:noAutofit/>
          </a:bodyPr>
          <a:lstStyle/>
          <a:p>
            <a:pPr algn="r"/>
            <a:fld id="{567A4CEE-210B-4A43-8E57-98E37E0AC15F}" type="slidenum">
              <a:rPr lang="en-US" sz="800" spc="0" baseline="0" smtClean="0">
                <a:solidFill>
                  <a:schemeClr val="bg2"/>
                </a:solidFill>
                <a:latin typeface="+mj-lt"/>
              </a:rPr>
              <a:pPr algn="r"/>
              <a:t>‹#›</a:t>
            </a:fld>
            <a:endParaRPr lang="en-US" sz="800" spc="0" baseline="0" dirty="0">
              <a:solidFill>
                <a:schemeClr val="bg2"/>
              </a:solidFill>
              <a:latin typeface="+mj-lt"/>
            </a:endParaRPr>
          </a:p>
        </p:txBody>
      </p:sp>
      <p:sp>
        <p:nvSpPr>
          <p:cNvPr id="10" name="Rectangle 9"/>
          <p:cNvSpPr/>
          <p:nvPr userDrawn="1"/>
        </p:nvSpPr>
        <p:spPr>
          <a:xfrm>
            <a:off x="7038578" y="6567049"/>
            <a:ext cx="1099980" cy="123111"/>
          </a:xfrm>
          <a:prstGeom prst="rect">
            <a:avLst/>
          </a:prstGeom>
          <a:noFill/>
        </p:spPr>
        <p:txBody>
          <a:bodyPr wrap="square" lIns="0" tIns="0" rIns="0" bIns="0" rtlCol="0">
            <a:noAutofit/>
          </a:bodyPr>
          <a:lstStyle/>
          <a:p>
            <a:pPr marL="0" lvl="0" indent="0" algn="r"/>
            <a:r>
              <a:rPr lang="en-US" sz="800" spc="0" baseline="0" dirty="0" smtClean="0">
                <a:solidFill>
                  <a:schemeClr val="bg2"/>
                </a:solidFill>
                <a:latin typeface="+mj-lt"/>
              </a:rPr>
              <a:t>© Duarte, Inc. 2014</a:t>
            </a:r>
            <a:endParaRPr lang="en-US" sz="800" spc="0" baseline="0" dirty="0">
              <a:solidFill>
                <a:schemeClr val="bg2"/>
              </a:solidFill>
              <a:latin typeface="+mj-lt"/>
            </a:endParaRPr>
          </a:p>
        </p:txBody>
      </p:sp>
    </p:spTree>
    <p:extLst>
      <p:ext uri="{BB962C8B-B14F-4D97-AF65-F5344CB8AC3E}">
        <p14:creationId xmlns:p14="http://schemas.microsoft.com/office/powerpoint/2010/main" val="4246620440"/>
      </p:ext>
    </p:extLst>
  </p:cSld>
  <p:clrMap bg1="lt1" tx1="dk1" bg2="lt2" tx2="dk2" accent1="accent1" accent2="accent2" accent3="accent3" accent4="accent4" accent5="accent5" accent6="accent6" hlink="hlink" folHlink="folHlink"/>
  <p:sldLayoutIdLst>
    <p:sldLayoutId id="2147483650" r:id="rId1"/>
    <p:sldLayoutId id="2147483663" r:id="rId2"/>
    <p:sldLayoutId id="2147483668" r:id="rId3"/>
    <p:sldLayoutId id="2147483669" r:id="rId4"/>
    <p:sldLayoutId id="2147483660" r:id="rId5"/>
    <p:sldLayoutId id="2147483661" r:id="rId6"/>
    <p:sldLayoutId id="2147483662" r:id="rId7"/>
    <p:sldLayoutId id="2147483670" r:id="rId8"/>
    <p:sldLayoutId id="2147483666" r:id="rId9"/>
    <p:sldLayoutId id="2147483665" r:id="rId10"/>
    <p:sldLayoutId id="2147483680" r:id="rId11"/>
    <p:sldLayoutId id="2147483667" r:id="rId12"/>
    <p:sldLayoutId id="2147483671" r:id="rId13"/>
    <p:sldLayoutId id="2147483674" r:id="rId14"/>
    <p:sldLayoutId id="2147483675" r:id="rId15"/>
    <p:sldLayoutId id="2147483673" r:id="rId16"/>
    <p:sldLayoutId id="2147483677" r:id="rId17"/>
    <p:sldLayoutId id="2147483676" r:id="rId18"/>
    <p:sldLayoutId id="2147483672" r:id="rId19"/>
    <p:sldLayoutId id="2147483678" r:id="rId20"/>
    <p:sldLayoutId id="2147483681" r:id="rId21"/>
  </p:sldLayoutIdLst>
  <p:timing>
    <p:tnLst>
      <p:par>
        <p:cTn id="1" dur="indefinite" restart="never" nodeType="tmRoot"/>
      </p:par>
    </p:tnLst>
  </p:timing>
  <p:txStyles>
    <p:titleStyle>
      <a:lvl1pPr algn="l" defTabSz="914400" rtl="0" eaLnBrk="1" latinLnBrk="0" hangingPunct="1">
        <a:lnSpc>
          <a:spcPct val="90000"/>
        </a:lnSpc>
        <a:spcBef>
          <a:spcPct val="0"/>
        </a:spcBef>
        <a:buNone/>
        <a:defRPr sz="2200" kern="1200" cap="all" baseline="0">
          <a:solidFill>
            <a:schemeClr val="tx1">
              <a:lumMod val="75000"/>
              <a:lumOff val="25000"/>
            </a:schemeClr>
          </a:solidFill>
          <a:latin typeface="Arial Narrow" panose="020B0606020202030204" pitchFamily="34" charset="0"/>
          <a:ea typeface="+mj-ea"/>
          <a:cs typeface="+mj-cs"/>
        </a:defRPr>
      </a:lvl1pPr>
    </p:titleStyle>
    <p:bodyStyle>
      <a:lvl1pPr marL="0" indent="0" algn="l" defTabSz="914400" rtl="0" eaLnBrk="1" latinLnBrk="0" hangingPunct="1">
        <a:lnSpc>
          <a:spcPct val="120000"/>
        </a:lnSpc>
        <a:spcBef>
          <a:spcPts val="600"/>
        </a:spcBef>
        <a:spcAft>
          <a:spcPts val="1200"/>
        </a:spcAft>
        <a:buFont typeface="Calibri" panose="020F0502020204030204" pitchFamily="34" charset="0"/>
        <a:buChar char="​"/>
        <a:defRPr sz="1500" i="1" kern="1200">
          <a:solidFill>
            <a:schemeClr val="accent3"/>
          </a:solidFill>
          <a:latin typeface="+mn-lt"/>
          <a:ea typeface="+mn-ea"/>
          <a:cs typeface="+mn-cs"/>
        </a:defRPr>
      </a:lvl1pPr>
      <a:lvl2pPr marL="0" indent="0" algn="l" defTabSz="914400" rtl="0" eaLnBrk="1" latinLnBrk="0" hangingPunct="1">
        <a:lnSpc>
          <a:spcPct val="100000"/>
        </a:lnSpc>
        <a:spcBef>
          <a:spcPts val="0"/>
        </a:spcBef>
        <a:spcAft>
          <a:spcPts val="600"/>
        </a:spcAft>
        <a:buFont typeface="Calibri" panose="020F0502020204030204" pitchFamily="34" charset="0"/>
        <a:buChar char="​"/>
        <a:defRPr sz="1500" i="1" kern="1200">
          <a:solidFill>
            <a:schemeClr val="tx2"/>
          </a:solidFill>
          <a:latin typeface="+mn-lt"/>
          <a:ea typeface="+mn-ea"/>
          <a:cs typeface="+mn-cs"/>
        </a:defRPr>
      </a:lvl2pPr>
      <a:lvl3pPr marL="0" indent="0" algn="l" defTabSz="914400" rtl="0" eaLnBrk="1" latinLnBrk="0" hangingPunct="1">
        <a:lnSpc>
          <a:spcPct val="120000"/>
        </a:lnSpc>
        <a:spcBef>
          <a:spcPts val="600"/>
        </a:spcBef>
        <a:spcAft>
          <a:spcPts val="600"/>
        </a:spcAft>
        <a:buFont typeface="Calibri" panose="020F0502020204030204" pitchFamily="34" charset="0"/>
        <a:buChar char="​"/>
        <a:defRPr sz="1100" kern="1200">
          <a:solidFill>
            <a:schemeClr val="tx2"/>
          </a:solidFill>
          <a:latin typeface="+mj-lt"/>
          <a:ea typeface="+mn-ea"/>
          <a:cs typeface="+mn-cs"/>
        </a:defRPr>
      </a:lvl3pPr>
      <a:lvl4pPr marL="0" indent="0" algn="l" defTabSz="914400" rtl="0" eaLnBrk="1" latinLnBrk="0" hangingPunct="1">
        <a:lnSpc>
          <a:spcPct val="110000"/>
        </a:lnSpc>
        <a:spcBef>
          <a:spcPts val="0"/>
        </a:spcBef>
        <a:buFont typeface="Calibri" panose="020F0502020204030204" pitchFamily="34" charset="0"/>
        <a:buChar char="​"/>
        <a:defRPr sz="1100" i="1" kern="1200">
          <a:solidFill>
            <a:schemeClr val="accent2"/>
          </a:solidFill>
          <a:latin typeface="+mn-lt"/>
          <a:ea typeface="+mn-ea"/>
          <a:cs typeface="+mn-cs"/>
        </a:defRPr>
      </a:lvl4pPr>
      <a:lvl5pPr marL="0" indent="0" algn="l" defTabSz="914400" rtl="0" eaLnBrk="1" latinLnBrk="0" hangingPunct="1">
        <a:lnSpc>
          <a:spcPct val="150000"/>
        </a:lnSpc>
        <a:spcBef>
          <a:spcPts val="0"/>
        </a:spcBef>
        <a:buFont typeface="Calibri" panose="020F0502020204030204" pitchFamily="34" charset="0"/>
        <a:buChar char="​"/>
        <a:defRPr sz="700" kern="1200">
          <a:solidFill>
            <a:schemeClr val="tx2"/>
          </a:solidFill>
          <a:latin typeface="+mj-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hyperlink" Target="http://citeseerx.ist.psu.edu/viewdoc/summary?doi=10.1.1.118.1654" TargetMode="Externa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Position Sensors</a:t>
            </a:r>
            <a:endParaRPr lang="en-US" dirty="0">
              <a:solidFill>
                <a:schemeClr val="bg1"/>
              </a:solidFill>
            </a:endParaRPr>
          </a:p>
        </p:txBody>
      </p:sp>
      <p:sp>
        <p:nvSpPr>
          <p:cNvPr id="8" name="Text Placeholder 7"/>
          <p:cNvSpPr>
            <a:spLocks noGrp="1"/>
          </p:cNvSpPr>
          <p:nvPr>
            <p:ph type="body" sz="quarter" idx="14"/>
          </p:nvPr>
        </p:nvSpPr>
        <p:spPr/>
        <p:txBody>
          <a:bodyPr/>
          <a:lstStyle/>
          <a:p>
            <a:r>
              <a:rPr lang="en-US" dirty="0" smtClean="0"/>
              <a:t>Little knowledge </a:t>
            </a:r>
            <a:r>
              <a:rPr lang="en-US" dirty="0" smtClean="0"/>
              <a:t>on position sensor helps at some point in your carrier.</a:t>
            </a:r>
            <a:endParaRPr lang="en-US" dirty="0"/>
          </a:p>
        </p:txBody>
      </p:sp>
      <p:sp>
        <p:nvSpPr>
          <p:cNvPr id="12" name="Text Placeholder 11"/>
          <p:cNvSpPr>
            <a:spLocks noGrp="1"/>
          </p:cNvSpPr>
          <p:nvPr>
            <p:ph type="body" sz="quarter" idx="15"/>
          </p:nvPr>
        </p:nvSpPr>
        <p:spPr>
          <a:xfrm>
            <a:off x="3407831" y="6055179"/>
            <a:ext cx="2341562" cy="574221"/>
          </a:xfrm>
        </p:spPr>
        <p:txBody>
          <a:bodyPr/>
          <a:lstStyle/>
          <a:p>
            <a:pPr lvl="2"/>
            <a:r>
              <a:rPr lang="en-US" dirty="0" smtClean="0"/>
              <a:t>By </a:t>
            </a:r>
            <a:r>
              <a:rPr lang="en-US" dirty="0" err="1" smtClean="0"/>
              <a:t>Riku</a:t>
            </a:r>
            <a:r>
              <a:rPr lang="en-US" dirty="0" smtClean="0"/>
              <a:t> </a:t>
            </a:r>
            <a:r>
              <a:rPr lang="en-US" dirty="0" err="1" smtClean="0"/>
              <a:t>Sorsa</a:t>
            </a:r>
            <a:r>
              <a:rPr lang="en-US" dirty="0" smtClean="0"/>
              <a:t> and </a:t>
            </a:r>
            <a:r>
              <a:rPr lang="en-US" dirty="0" err="1" smtClean="0"/>
              <a:t>Suman</a:t>
            </a:r>
            <a:r>
              <a:rPr lang="en-US" dirty="0" smtClean="0"/>
              <a:t> </a:t>
            </a:r>
            <a:r>
              <a:rPr lang="en-US" dirty="0" err="1" smtClean="0"/>
              <a:t>Dahal</a:t>
            </a:r>
            <a:endParaRPr lang="en-US" sz="1600" dirty="0"/>
          </a:p>
        </p:txBody>
      </p:sp>
    </p:spTree>
    <p:extLst>
      <p:ext uri="{BB962C8B-B14F-4D97-AF65-F5344CB8AC3E}">
        <p14:creationId xmlns:p14="http://schemas.microsoft.com/office/powerpoint/2010/main" val="21286707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itle 97"/>
          <p:cNvSpPr>
            <a:spLocks noGrp="1"/>
          </p:cNvSpPr>
          <p:nvPr>
            <p:ph type="title"/>
          </p:nvPr>
        </p:nvSpPr>
        <p:spPr/>
        <p:txBody>
          <a:bodyPr/>
          <a:lstStyle/>
          <a:p>
            <a:r>
              <a:rPr lang="en-US" cap="none" dirty="0" smtClean="0"/>
              <a:t>TABLE OF CONTENTS </a:t>
            </a:r>
            <a:endParaRPr lang="en-US" cap="none" dirty="0"/>
          </a:p>
        </p:txBody>
      </p:sp>
      <p:sp>
        <p:nvSpPr>
          <p:cNvPr id="12" name="Text Placeholder 11"/>
          <p:cNvSpPr>
            <a:spLocks noGrp="1"/>
          </p:cNvSpPr>
          <p:nvPr>
            <p:ph type="body" sz="quarter" idx="17"/>
          </p:nvPr>
        </p:nvSpPr>
        <p:spPr>
          <a:xfrm>
            <a:off x="2133600" y="2762473"/>
            <a:ext cx="1524000" cy="1123727"/>
          </a:xfrm>
        </p:spPr>
        <p:txBody>
          <a:bodyPr/>
          <a:lstStyle/>
          <a:p>
            <a:r>
              <a:rPr lang="en-US" dirty="0" smtClean="0"/>
              <a:t>Materials used and manufacturing process</a:t>
            </a:r>
            <a:endParaRPr lang="en-US" dirty="0"/>
          </a:p>
        </p:txBody>
      </p:sp>
      <p:sp>
        <p:nvSpPr>
          <p:cNvPr id="14" name="Text Placeholder 13"/>
          <p:cNvSpPr>
            <a:spLocks noGrp="1"/>
          </p:cNvSpPr>
          <p:nvPr>
            <p:ph type="body" sz="quarter" idx="19"/>
          </p:nvPr>
        </p:nvSpPr>
        <p:spPr/>
        <p:txBody>
          <a:bodyPr/>
          <a:lstStyle/>
          <a:p>
            <a:r>
              <a:rPr lang="en-US" dirty="0" smtClean="0"/>
              <a:t>Working process</a:t>
            </a:r>
            <a:endParaRPr lang="en-US" dirty="0" smtClean="0"/>
          </a:p>
          <a:p>
            <a:endParaRPr lang="en-US" dirty="0"/>
          </a:p>
        </p:txBody>
      </p:sp>
      <p:sp>
        <p:nvSpPr>
          <p:cNvPr id="36" name="Text Placeholder 35"/>
          <p:cNvSpPr>
            <a:spLocks noGrp="1"/>
          </p:cNvSpPr>
          <p:nvPr>
            <p:ph type="body" sz="quarter" idx="20"/>
          </p:nvPr>
        </p:nvSpPr>
        <p:spPr/>
        <p:txBody>
          <a:bodyPr/>
          <a:lstStyle/>
          <a:p>
            <a:r>
              <a:rPr lang="en-US" dirty="0" smtClean="0"/>
              <a:t>Interfacing with electronic circuits</a:t>
            </a:r>
            <a:endParaRPr lang="en-US" dirty="0"/>
          </a:p>
        </p:txBody>
      </p:sp>
      <p:sp>
        <p:nvSpPr>
          <p:cNvPr id="37" name="Text Placeholder 36"/>
          <p:cNvSpPr>
            <a:spLocks noGrp="1"/>
          </p:cNvSpPr>
          <p:nvPr>
            <p:ph type="body" sz="quarter" idx="21"/>
          </p:nvPr>
        </p:nvSpPr>
        <p:spPr/>
        <p:txBody>
          <a:bodyPr/>
          <a:lstStyle/>
          <a:p>
            <a:r>
              <a:rPr lang="en-US" dirty="0" smtClean="0"/>
              <a:t>Ultrasonic sensor</a:t>
            </a:r>
            <a:endParaRPr lang="en-US" dirty="0"/>
          </a:p>
        </p:txBody>
      </p:sp>
      <p:sp>
        <p:nvSpPr>
          <p:cNvPr id="17" name="Text Placeholder 16"/>
          <p:cNvSpPr>
            <a:spLocks noGrp="1"/>
          </p:cNvSpPr>
          <p:nvPr>
            <p:ph type="body" idx="22"/>
          </p:nvPr>
        </p:nvSpPr>
        <p:spPr/>
        <p:txBody>
          <a:bodyPr/>
          <a:lstStyle/>
          <a:p>
            <a:r>
              <a:rPr lang="en-US" dirty="0" smtClean="0"/>
              <a:t>01</a:t>
            </a:r>
            <a:endParaRPr lang="en-US" dirty="0"/>
          </a:p>
        </p:txBody>
      </p:sp>
      <p:sp>
        <p:nvSpPr>
          <p:cNvPr id="18" name="Text Placeholder 17"/>
          <p:cNvSpPr>
            <a:spLocks noGrp="1"/>
          </p:cNvSpPr>
          <p:nvPr>
            <p:ph type="body" idx="23"/>
          </p:nvPr>
        </p:nvSpPr>
        <p:spPr/>
        <p:txBody>
          <a:bodyPr/>
          <a:lstStyle/>
          <a:p>
            <a:r>
              <a:rPr lang="en-US" dirty="0" smtClean="0"/>
              <a:t>02</a:t>
            </a:r>
            <a:endParaRPr lang="en-US" dirty="0"/>
          </a:p>
        </p:txBody>
      </p:sp>
      <p:sp>
        <p:nvSpPr>
          <p:cNvPr id="19" name="Text Placeholder 18"/>
          <p:cNvSpPr>
            <a:spLocks noGrp="1"/>
          </p:cNvSpPr>
          <p:nvPr>
            <p:ph type="body" idx="24"/>
          </p:nvPr>
        </p:nvSpPr>
        <p:spPr/>
        <p:txBody>
          <a:bodyPr/>
          <a:lstStyle/>
          <a:p>
            <a:r>
              <a:rPr lang="en-US" dirty="0" smtClean="0"/>
              <a:t>03</a:t>
            </a:r>
            <a:endParaRPr lang="en-US" dirty="0"/>
          </a:p>
        </p:txBody>
      </p:sp>
      <p:sp>
        <p:nvSpPr>
          <p:cNvPr id="20" name="Text Placeholder 19"/>
          <p:cNvSpPr>
            <a:spLocks noGrp="1"/>
          </p:cNvSpPr>
          <p:nvPr>
            <p:ph type="body" idx="25"/>
          </p:nvPr>
        </p:nvSpPr>
        <p:spPr/>
        <p:txBody>
          <a:bodyPr/>
          <a:lstStyle/>
          <a:p>
            <a:r>
              <a:rPr lang="en-US" dirty="0" smtClean="0"/>
              <a:t>04</a:t>
            </a:r>
            <a:endParaRPr lang="en-US" dirty="0"/>
          </a:p>
        </p:txBody>
      </p:sp>
      <p:sp>
        <p:nvSpPr>
          <p:cNvPr id="21" name="Text Placeholder 20"/>
          <p:cNvSpPr>
            <a:spLocks noGrp="1"/>
          </p:cNvSpPr>
          <p:nvPr>
            <p:ph type="body" idx="26"/>
          </p:nvPr>
        </p:nvSpPr>
        <p:spPr/>
        <p:txBody>
          <a:bodyPr/>
          <a:lstStyle/>
          <a:p>
            <a:r>
              <a:rPr lang="en-US" dirty="0" smtClean="0"/>
              <a:t>INTRO</a:t>
            </a:r>
            <a:endParaRPr lang="en-US" dirty="0"/>
          </a:p>
        </p:txBody>
      </p:sp>
      <p:sp>
        <p:nvSpPr>
          <p:cNvPr id="23" name="Rectangle 22">
            <a:hlinkClick r:id="" action="ppaction://noaction"/>
          </p:cNvPr>
          <p:cNvSpPr/>
          <p:nvPr/>
        </p:nvSpPr>
        <p:spPr>
          <a:xfrm>
            <a:off x="2133550" y="4223208"/>
            <a:ext cx="1524050" cy="508458"/>
          </a:xfrm>
          <a:prstGeom prst="rect">
            <a:avLst/>
          </a:prstGeom>
          <a:solidFill>
            <a:schemeClr val="accent4">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mj-lt"/>
            </a:endParaRPr>
          </a:p>
        </p:txBody>
      </p:sp>
      <p:sp>
        <p:nvSpPr>
          <p:cNvPr id="24" name="Rectangle 23">
            <a:hlinkClick r:id="" action="ppaction://noaction"/>
          </p:cNvPr>
          <p:cNvSpPr/>
          <p:nvPr/>
        </p:nvSpPr>
        <p:spPr>
          <a:xfrm>
            <a:off x="2133550" y="4680451"/>
            <a:ext cx="1524050" cy="508458"/>
          </a:xfrm>
          <a:prstGeom prst="rect">
            <a:avLst/>
          </a:prstGeom>
          <a:solidFill>
            <a:schemeClr val="accent4">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mj-lt"/>
            </a:endParaRPr>
          </a:p>
        </p:txBody>
      </p:sp>
      <p:sp>
        <p:nvSpPr>
          <p:cNvPr id="26" name="Rectangle 25">
            <a:hlinkClick r:id="" action="ppaction://noaction"/>
          </p:cNvPr>
          <p:cNvSpPr/>
          <p:nvPr/>
        </p:nvSpPr>
        <p:spPr>
          <a:xfrm>
            <a:off x="2133550" y="5133457"/>
            <a:ext cx="1524050" cy="508458"/>
          </a:xfrm>
          <a:prstGeom prst="rect">
            <a:avLst/>
          </a:prstGeom>
          <a:solidFill>
            <a:schemeClr val="accent4">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mj-lt"/>
            </a:endParaRPr>
          </a:p>
        </p:txBody>
      </p:sp>
      <p:sp>
        <p:nvSpPr>
          <p:cNvPr id="29" name="Rectangle 28">
            <a:hlinkClick r:id="" action="ppaction://noaction"/>
          </p:cNvPr>
          <p:cNvSpPr/>
          <p:nvPr/>
        </p:nvSpPr>
        <p:spPr>
          <a:xfrm>
            <a:off x="3822112" y="4081803"/>
            <a:ext cx="1510369" cy="386503"/>
          </a:xfrm>
          <a:prstGeom prst="rect">
            <a:avLst/>
          </a:prstGeom>
          <a:solidFill>
            <a:schemeClr val="accent2">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mj-lt"/>
            </a:endParaRPr>
          </a:p>
        </p:txBody>
      </p:sp>
      <p:sp>
        <p:nvSpPr>
          <p:cNvPr id="30" name="Rectangle 29">
            <a:hlinkClick r:id="" action="ppaction://noaction"/>
          </p:cNvPr>
          <p:cNvSpPr/>
          <p:nvPr/>
        </p:nvSpPr>
        <p:spPr>
          <a:xfrm>
            <a:off x="3822112" y="4506004"/>
            <a:ext cx="1510369" cy="537336"/>
          </a:xfrm>
          <a:prstGeom prst="rect">
            <a:avLst/>
          </a:prstGeom>
          <a:solidFill>
            <a:schemeClr val="accent2">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mj-lt"/>
            </a:endParaRPr>
          </a:p>
        </p:txBody>
      </p:sp>
      <p:sp>
        <p:nvSpPr>
          <p:cNvPr id="31" name="Rectangle 30">
            <a:hlinkClick r:id="" action="ppaction://noaction"/>
          </p:cNvPr>
          <p:cNvSpPr/>
          <p:nvPr/>
        </p:nvSpPr>
        <p:spPr>
          <a:xfrm>
            <a:off x="3822112" y="5061009"/>
            <a:ext cx="1510369" cy="508458"/>
          </a:xfrm>
          <a:prstGeom prst="rect">
            <a:avLst/>
          </a:prstGeom>
          <a:solidFill>
            <a:schemeClr val="accent2">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mj-lt"/>
            </a:endParaRPr>
          </a:p>
        </p:txBody>
      </p:sp>
      <p:sp>
        <p:nvSpPr>
          <p:cNvPr id="32" name="Rectangle 31">
            <a:hlinkClick r:id="" action="ppaction://noaction"/>
          </p:cNvPr>
          <p:cNvSpPr/>
          <p:nvPr/>
        </p:nvSpPr>
        <p:spPr>
          <a:xfrm>
            <a:off x="3822112" y="5626507"/>
            <a:ext cx="1510369" cy="508458"/>
          </a:xfrm>
          <a:prstGeom prst="rect">
            <a:avLst/>
          </a:prstGeom>
          <a:solidFill>
            <a:schemeClr val="accent2">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mj-lt"/>
            </a:endParaRPr>
          </a:p>
        </p:txBody>
      </p:sp>
      <p:sp>
        <p:nvSpPr>
          <p:cNvPr id="35" name="Rectangle 34">
            <a:hlinkClick r:id="" action="ppaction://noaction"/>
          </p:cNvPr>
          <p:cNvSpPr/>
          <p:nvPr/>
        </p:nvSpPr>
        <p:spPr>
          <a:xfrm>
            <a:off x="5484552" y="3780739"/>
            <a:ext cx="1510369" cy="386503"/>
          </a:xfrm>
          <a:prstGeom prst="rect">
            <a:avLst/>
          </a:prstGeom>
          <a:solidFill>
            <a:schemeClr val="accent2">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mj-lt"/>
            </a:endParaRPr>
          </a:p>
        </p:txBody>
      </p:sp>
      <p:sp>
        <p:nvSpPr>
          <p:cNvPr id="38" name="Rectangle 37">
            <a:hlinkClick r:id="" action="ppaction://noaction"/>
          </p:cNvPr>
          <p:cNvSpPr/>
          <p:nvPr/>
        </p:nvSpPr>
        <p:spPr>
          <a:xfrm>
            <a:off x="5484552" y="4242062"/>
            <a:ext cx="1510369" cy="386503"/>
          </a:xfrm>
          <a:prstGeom prst="rect">
            <a:avLst/>
          </a:prstGeom>
          <a:solidFill>
            <a:schemeClr val="accent2">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mj-lt"/>
            </a:endParaRPr>
          </a:p>
        </p:txBody>
      </p:sp>
      <p:sp>
        <p:nvSpPr>
          <p:cNvPr id="39" name="Rectangle 38">
            <a:hlinkClick r:id="" action="ppaction://noaction"/>
          </p:cNvPr>
          <p:cNvSpPr/>
          <p:nvPr/>
        </p:nvSpPr>
        <p:spPr>
          <a:xfrm>
            <a:off x="5484552" y="4713398"/>
            <a:ext cx="1510369" cy="386503"/>
          </a:xfrm>
          <a:prstGeom prst="rect">
            <a:avLst/>
          </a:prstGeom>
          <a:solidFill>
            <a:schemeClr val="accent2">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mj-lt"/>
            </a:endParaRPr>
          </a:p>
        </p:txBody>
      </p:sp>
      <p:sp>
        <p:nvSpPr>
          <p:cNvPr id="40" name="Rectangle 39">
            <a:hlinkClick r:id="" action="ppaction://noaction"/>
          </p:cNvPr>
          <p:cNvSpPr/>
          <p:nvPr/>
        </p:nvSpPr>
        <p:spPr>
          <a:xfrm>
            <a:off x="5484552" y="5196774"/>
            <a:ext cx="1510369" cy="386503"/>
          </a:xfrm>
          <a:prstGeom prst="rect">
            <a:avLst/>
          </a:prstGeom>
          <a:solidFill>
            <a:schemeClr val="accent2">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mj-lt"/>
            </a:endParaRPr>
          </a:p>
        </p:txBody>
      </p:sp>
      <p:sp>
        <p:nvSpPr>
          <p:cNvPr id="41" name="Rectangle 40">
            <a:hlinkClick r:id="" action="ppaction://noaction"/>
          </p:cNvPr>
          <p:cNvSpPr/>
          <p:nvPr/>
        </p:nvSpPr>
        <p:spPr>
          <a:xfrm>
            <a:off x="5484552" y="5652533"/>
            <a:ext cx="1510369" cy="597438"/>
          </a:xfrm>
          <a:prstGeom prst="rect">
            <a:avLst/>
          </a:prstGeom>
          <a:solidFill>
            <a:schemeClr val="accent2">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mj-lt"/>
            </a:endParaRPr>
          </a:p>
        </p:txBody>
      </p:sp>
      <p:sp>
        <p:nvSpPr>
          <p:cNvPr id="43" name="Rectangle 42">
            <a:hlinkClick r:id="" action="ppaction://noaction"/>
          </p:cNvPr>
          <p:cNvSpPr/>
          <p:nvPr/>
        </p:nvSpPr>
        <p:spPr>
          <a:xfrm>
            <a:off x="7162530" y="4887847"/>
            <a:ext cx="1510369" cy="568567"/>
          </a:xfrm>
          <a:prstGeom prst="rect">
            <a:avLst/>
          </a:prstGeom>
          <a:solidFill>
            <a:schemeClr val="accent2">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mj-lt"/>
            </a:endParaRPr>
          </a:p>
        </p:txBody>
      </p:sp>
      <p:sp>
        <p:nvSpPr>
          <p:cNvPr id="44" name="Rectangle 43">
            <a:hlinkClick r:id="" action="ppaction://noaction"/>
          </p:cNvPr>
          <p:cNvSpPr/>
          <p:nvPr/>
        </p:nvSpPr>
        <p:spPr>
          <a:xfrm>
            <a:off x="7162530" y="5484138"/>
            <a:ext cx="1510369" cy="490193"/>
          </a:xfrm>
          <a:prstGeom prst="rect">
            <a:avLst/>
          </a:prstGeom>
          <a:solidFill>
            <a:schemeClr val="accent2">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mj-lt"/>
            </a:endParaRPr>
          </a:p>
        </p:txBody>
      </p:sp>
      <p:sp>
        <p:nvSpPr>
          <p:cNvPr id="45" name="Rectangle 44">
            <a:hlinkClick r:id="" action="ppaction://noaction"/>
          </p:cNvPr>
          <p:cNvSpPr/>
          <p:nvPr/>
        </p:nvSpPr>
        <p:spPr>
          <a:xfrm>
            <a:off x="7162530" y="4355186"/>
            <a:ext cx="1510369" cy="490193"/>
          </a:xfrm>
          <a:prstGeom prst="rect">
            <a:avLst/>
          </a:prstGeom>
          <a:solidFill>
            <a:schemeClr val="accent2">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mj-lt"/>
            </a:endParaRPr>
          </a:p>
        </p:txBody>
      </p:sp>
    </p:spTree>
    <p:extLst>
      <p:ext uri="{BB962C8B-B14F-4D97-AF65-F5344CB8AC3E}">
        <p14:creationId xmlns:p14="http://schemas.microsoft.com/office/powerpoint/2010/main" val="30023409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33"/>
          <p:cNvSpPr>
            <a:spLocks noGrp="1"/>
          </p:cNvSpPr>
          <p:nvPr>
            <p:ph type="title"/>
          </p:nvPr>
        </p:nvSpPr>
        <p:spPr/>
        <p:txBody>
          <a:bodyPr/>
          <a:lstStyle/>
          <a:p>
            <a:r>
              <a:rPr lang="en-US" cap="none" dirty="0" smtClean="0"/>
              <a:t>Introduction</a:t>
            </a:r>
            <a:endParaRPr lang="en-US" cap="none" dirty="0"/>
          </a:p>
        </p:txBody>
      </p:sp>
      <p:sp>
        <p:nvSpPr>
          <p:cNvPr id="21" name="Content Placeholder 20"/>
          <p:cNvSpPr>
            <a:spLocks noGrp="1"/>
          </p:cNvSpPr>
          <p:nvPr>
            <p:ph idx="11"/>
          </p:nvPr>
        </p:nvSpPr>
        <p:spPr/>
        <p:txBody>
          <a:bodyPr/>
          <a:lstStyle/>
          <a:p>
            <a:pPr lvl="2"/>
            <a:r>
              <a:rPr lang="en-US" dirty="0" smtClean="0"/>
              <a:t>Position sensors are the electronic devices that permits position measurement. There are various types of position sensors. Generally they measure either absolute or relative position.</a:t>
            </a:r>
          </a:p>
          <a:p>
            <a:pPr lvl="2"/>
            <a:r>
              <a:rPr lang="en-US" dirty="0" smtClean="0"/>
              <a:t>These sensors can output either linear, Angular or multi-axis positions.</a:t>
            </a:r>
          </a:p>
          <a:p>
            <a:pPr lvl="2"/>
            <a:r>
              <a:rPr lang="en-US" dirty="0" smtClean="0"/>
              <a:t>There are various kinds of positions sensors. However on this presentation we are focusing on the capacitive sensor and it’s manufacturing and working process and brief discussion on the ultrasonic sensor.</a:t>
            </a:r>
            <a:endParaRPr lang="en-US" dirty="0" smtClean="0"/>
          </a:p>
        </p:txBody>
      </p:sp>
      <p:sp>
        <p:nvSpPr>
          <p:cNvPr id="31" name="Content Placeholder 30"/>
          <p:cNvSpPr>
            <a:spLocks noGrp="1"/>
          </p:cNvSpPr>
          <p:nvPr>
            <p:ph idx="12"/>
          </p:nvPr>
        </p:nvSpPr>
        <p:spPr/>
        <p:txBody>
          <a:bodyPr/>
          <a:lstStyle/>
          <a:p>
            <a:r>
              <a:rPr lang="en-US" dirty="0" smtClean="0"/>
              <a:t>Capacitive sensors are the sensors that detect human body capacitance based on capacitive coupling.</a:t>
            </a:r>
            <a:endParaRPr lang="en-US" dirty="0" smtClean="0"/>
          </a:p>
          <a:p>
            <a:pPr lvl="2"/>
            <a:r>
              <a:rPr lang="en-US" dirty="0" smtClean="0"/>
              <a:t>These sensors consists of electrical insulator plated with electronically conductive material. When human touch creates an electric field in the sensor, there is the capacitive change which is measured by the sensor.</a:t>
            </a:r>
            <a:endParaRPr lang="en-US" dirty="0" smtClean="0"/>
          </a:p>
        </p:txBody>
      </p:sp>
      <p:sp>
        <p:nvSpPr>
          <p:cNvPr id="16" name="Rectangle 15">
            <a:hlinkClick r:id="rId2"/>
          </p:cNvPr>
          <p:cNvSpPr/>
          <p:nvPr/>
        </p:nvSpPr>
        <p:spPr bwMode="gray">
          <a:xfrm>
            <a:off x="457731" y="5932067"/>
            <a:ext cx="2640629" cy="196978"/>
          </a:xfrm>
          <a:prstGeom prst="rect">
            <a:avLst/>
          </a:prstGeom>
          <a:solidFill>
            <a:schemeClr val="bg1">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mj-l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059" y="1853309"/>
            <a:ext cx="3133492" cy="2718691"/>
          </a:xfrm>
          <a:prstGeom prst="rect">
            <a:avLst/>
          </a:prstGeom>
        </p:spPr>
      </p:pic>
    </p:spTree>
    <p:extLst>
      <p:ext uri="{BB962C8B-B14F-4D97-AF65-F5344CB8AC3E}">
        <p14:creationId xmlns:p14="http://schemas.microsoft.com/office/powerpoint/2010/main" val="24787571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MATERIALS USED AND MANUFACTURING PROCESS</a:t>
            </a:r>
            <a:endParaRPr lang="en-US" cap="none" dirty="0"/>
          </a:p>
        </p:txBody>
      </p:sp>
      <p:sp>
        <p:nvSpPr>
          <p:cNvPr id="5" name="Content Placeholder 4"/>
          <p:cNvSpPr>
            <a:spLocks noGrp="1"/>
          </p:cNvSpPr>
          <p:nvPr>
            <p:ph idx="11"/>
          </p:nvPr>
        </p:nvSpPr>
        <p:spPr>
          <a:xfrm>
            <a:off x="334539" y="979759"/>
            <a:ext cx="3523784" cy="3001226"/>
          </a:xfrm>
        </p:spPr>
        <p:txBody>
          <a:bodyPr/>
          <a:lstStyle/>
          <a:p>
            <a:pPr lvl="2"/>
            <a:r>
              <a:rPr lang="en-US" dirty="0" smtClean="0"/>
              <a:t>These kinds of capacitive sensors can be made using various materials as long as they can sense the change in capacitance. However, generally used materials during the manufacture of  capacitive sensors are copper, ITO(Indium tin Oxide), Glass, Acrylic. Silver ink.</a:t>
            </a:r>
          </a:p>
          <a:p>
            <a:pPr lvl="2"/>
            <a:r>
              <a:rPr lang="en-US" dirty="0" smtClean="0"/>
              <a:t>However resistance of the material must also be taken into account when choosing the material. </a:t>
            </a:r>
          </a:p>
          <a:p>
            <a:pPr lvl="2"/>
            <a:r>
              <a:rPr lang="en-US" dirty="0" smtClean="0"/>
              <a:t>For example, ITO has a high resistance, which might need a </a:t>
            </a:r>
            <a:r>
              <a:rPr lang="en-US" dirty="0" err="1" smtClean="0"/>
              <a:t>PreScaler</a:t>
            </a:r>
            <a:r>
              <a:rPr lang="en-US" dirty="0" smtClean="0"/>
              <a:t>, which is used to slow down frequency in the CSD User Module for cap sense to facilitate optimum performance. ITO is broadly used in touchscreens and handling. Touchscreens use 1 to 3 layers of ITO depending on the specific product design considerations.</a:t>
            </a:r>
            <a:endParaRPr lang="en-US" dirty="0" smtClean="0"/>
          </a:p>
        </p:txBody>
      </p:sp>
      <p:sp>
        <p:nvSpPr>
          <p:cNvPr id="11" name="Content Placeholder 10"/>
          <p:cNvSpPr>
            <a:spLocks noGrp="1"/>
          </p:cNvSpPr>
          <p:nvPr>
            <p:ph idx="12"/>
          </p:nvPr>
        </p:nvSpPr>
        <p:spPr>
          <a:xfrm>
            <a:off x="3980986" y="886562"/>
            <a:ext cx="4761570" cy="3362053"/>
          </a:xfrm>
        </p:spPr>
        <p:txBody>
          <a:bodyPr/>
          <a:lstStyle/>
          <a:p>
            <a:r>
              <a:rPr lang="en-US" dirty="0" smtClean="0"/>
              <a:t>IPhone and </a:t>
            </a:r>
            <a:r>
              <a:rPr lang="en-US" dirty="0"/>
              <a:t>S</a:t>
            </a:r>
            <a:r>
              <a:rPr lang="en-US" dirty="0" smtClean="0"/>
              <a:t>amsung Galaxy are constructed using several layers of materials as seen in figure below. These layers are called ‘stack up’</a:t>
            </a:r>
          </a:p>
          <a:p>
            <a:pPr lvl="2"/>
            <a:r>
              <a:rPr lang="en-US" dirty="0" smtClean="0"/>
              <a:t>The top layer is a protective layer made up of anti-scratch coated glass or PMMA(</a:t>
            </a:r>
            <a:r>
              <a:rPr lang="en-US" dirty="0" err="1" smtClean="0"/>
              <a:t>Polymethyl</a:t>
            </a:r>
            <a:r>
              <a:rPr lang="en-US" dirty="0" smtClean="0"/>
              <a:t> Methacrylate), which is also known as acrylic or Plexiglas. Directly underneath the surface layer is a thin adhesive layer or isolation layer and then the electrically conductive layers for touch sensing.</a:t>
            </a:r>
          </a:p>
          <a:p>
            <a:pPr lvl="2"/>
            <a:endParaRPr lang="en-US" dirty="0" smtClean="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27" y="4248615"/>
            <a:ext cx="8463776" cy="2442116"/>
          </a:xfrm>
          <a:prstGeom prst="rect">
            <a:avLst/>
          </a:prstGeom>
        </p:spPr>
      </p:pic>
    </p:spTree>
    <p:extLst>
      <p:ext uri="{BB962C8B-B14F-4D97-AF65-F5344CB8AC3E}">
        <p14:creationId xmlns:p14="http://schemas.microsoft.com/office/powerpoint/2010/main" val="8168960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41819" y="4181929"/>
            <a:ext cx="5553307" cy="20447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537" y="733309"/>
            <a:ext cx="4995746" cy="3239978"/>
          </a:xfrm>
          <a:prstGeom prst="rect">
            <a:avLst/>
          </a:prstGeom>
        </p:spPr>
      </p:pic>
      <p:sp>
        <p:nvSpPr>
          <p:cNvPr id="10" name="Title 9"/>
          <p:cNvSpPr>
            <a:spLocks noGrp="1"/>
          </p:cNvSpPr>
          <p:nvPr>
            <p:ph type="title"/>
          </p:nvPr>
        </p:nvSpPr>
        <p:spPr/>
        <p:txBody>
          <a:bodyPr/>
          <a:lstStyle/>
          <a:p>
            <a:r>
              <a:rPr lang="en-US" dirty="0" smtClean="0"/>
              <a:t>Working process</a:t>
            </a:r>
            <a:endParaRPr lang="en-US" dirty="0"/>
          </a:p>
        </p:txBody>
      </p:sp>
      <p:sp>
        <p:nvSpPr>
          <p:cNvPr id="5" name="Content Placeholder 4"/>
          <p:cNvSpPr>
            <a:spLocks noGrp="1"/>
          </p:cNvSpPr>
          <p:nvPr>
            <p:ph idx="11"/>
          </p:nvPr>
        </p:nvSpPr>
        <p:spPr>
          <a:xfrm>
            <a:off x="6032809" y="666402"/>
            <a:ext cx="2640628" cy="2883926"/>
          </a:xfrm>
        </p:spPr>
        <p:txBody>
          <a:bodyPr/>
          <a:lstStyle/>
          <a:p>
            <a:pPr lvl="2">
              <a:buNone/>
            </a:pPr>
            <a:r>
              <a:rPr lang="en-US" u="sng" dirty="0" smtClean="0"/>
              <a:t>IPhone working process</a:t>
            </a:r>
          </a:p>
          <a:p>
            <a:pPr lvl="2">
              <a:buNone/>
            </a:pPr>
            <a:r>
              <a:rPr lang="en-US" dirty="0" smtClean="0"/>
              <a:t>IPhone has a circuitry which can detect changes at each point along the grid. Every point has it’s own unique signal when touched and relays that to the iPhone’s processor. This helps iPhone to determine the location and movement of simultaneous touches in multiple locations on the phone’s touch screen.</a:t>
            </a:r>
          </a:p>
          <a:p>
            <a:pPr lvl="2">
              <a:buNone/>
            </a:pPr>
            <a:r>
              <a:rPr lang="en-US" dirty="0" smtClean="0"/>
              <a:t>As iPhone relies on these capacitive materials, they don’t detect with stylus or non-conductive materials .</a:t>
            </a:r>
            <a:endParaRPr lang="en-US" dirty="0" smtClean="0"/>
          </a:p>
        </p:txBody>
      </p:sp>
      <p:sp>
        <p:nvSpPr>
          <p:cNvPr id="6" name="Content Placeholder 5"/>
          <p:cNvSpPr>
            <a:spLocks noGrp="1"/>
          </p:cNvSpPr>
          <p:nvPr>
            <p:ph idx="12"/>
          </p:nvPr>
        </p:nvSpPr>
        <p:spPr>
          <a:xfrm>
            <a:off x="481448" y="3864428"/>
            <a:ext cx="2640628" cy="2132011"/>
          </a:xfrm>
        </p:spPr>
        <p:txBody>
          <a:bodyPr/>
          <a:lstStyle/>
          <a:p>
            <a:r>
              <a:rPr lang="en-US" dirty="0" smtClean="0"/>
              <a:t>Capacitive sensor converts measured capacitance into a digital value called Raw counts</a:t>
            </a:r>
            <a:r>
              <a:rPr lang="en-US" dirty="0" smtClean="0"/>
              <a:t>.</a:t>
            </a:r>
            <a:endParaRPr lang="en-US" dirty="0" smtClean="0"/>
          </a:p>
          <a:p>
            <a:pPr lvl="2"/>
            <a:r>
              <a:rPr lang="en-US" dirty="0" smtClean="0"/>
              <a:t>As the sensor detect change in capacitance even if we are not touching the screen, the raw count helps detecting is the finger near or on the sensor. These raw counts are calculated by special capacitive touch sensing pre-processing circuit as shown in the figure aside.</a:t>
            </a:r>
            <a:endParaRPr lang="en-US" dirty="0"/>
          </a:p>
        </p:txBody>
      </p:sp>
    </p:spTree>
    <p:extLst>
      <p:ext uri="{BB962C8B-B14F-4D97-AF65-F5344CB8AC3E}">
        <p14:creationId xmlns:p14="http://schemas.microsoft.com/office/powerpoint/2010/main" val="6001666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131" y="4243080"/>
            <a:ext cx="3895725" cy="2162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itle 19"/>
          <p:cNvSpPr>
            <a:spLocks noGrp="1"/>
          </p:cNvSpPr>
          <p:nvPr>
            <p:ph type="title"/>
          </p:nvPr>
        </p:nvSpPr>
        <p:spPr/>
        <p:txBody>
          <a:bodyPr/>
          <a:lstStyle/>
          <a:p>
            <a:r>
              <a:rPr lang="en-US" dirty="0"/>
              <a:t>Interfacing with electronic circuits</a:t>
            </a:r>
            <a:endParaRPr lang="en-US" dirty="0"/>
          </a:p>
        </p:txBody>
      </p:sp>
      <p:sp>
        <p:nvSpPr>
          <p:cNvPr id="3" name="Content Placeholder 2"/>
          <p:cNvSpPr>
            <a:spLocks noGrp="1"/>
          </p:cNvSpPr>
          <p:nvPr>
            <p:ph idx="1"/>
          </p:nvPr>
        </p:nvSpPr>
        <p:spPr/>
        <p:txBody>
          <a:bodyPr/>
          <a:lstStyle/>
          <a:p>
            <a:pPr lvl="3">
              <a:lnSpc>
                <a:spcPct val="120000"/>
              </a:lnSpc>
              <a:spcBef>
                <a:spcPts val="600"/>
              </a:spcBef>
              <a:spcAft>
                <a:spcPts val="1200"/>
              </a:spcAft>
            </a:pPr>
            <a:r>
              <a:rPr lang="en-US" sz="1500" b="1" dirty="0">
                <a:solidFill>
                  <a:schemeClr val="accent3"/>
                </a:solidFill>
                <a:latin typeface="Corbel" panose="020B0503020204020204" pitchFamily="34" charset="0"/>
              </a:rPr>
              <a:t>AD7142</a:t>
            </a:r>
            <a:r>
              <a:rPr lang="en-US" sz="1500" dirty="0">
                <a:solidFill>
                  <a:schemeClr val="accent3"/>
                </a:solidFill>
                <a:latin typeface="Corbel" panose="020B0503020204020204" pitchFamily="34" charset="0"/>
              </a:rPr>
              <a:t>, is programmable controller for capacitance touch screen. It can interface to external capacitance sensors implementing functions. </a:t>
            </a:r>
          </a:p>
        </p:txBody>
      </p:sp>
      <p:sp>
        <p:nvSpPr>
          <p:cNvPr id="10" name="Content Placeholder 9"/>
          <p:cNvSpPr>
            <a:spLocks noGrp="1"/>
          </p:cNvSpPr>
          <p:nvPr>
            <p:ph idx="11"/>
          </p:nvPr>
        </p:nvSpPr>
        <p:spPr>
          <a:xfrm>
            <a:off x="3256668" y="1816100"/>
            <a:ext cx="2640628" cy="2426980"/>
          </a:xfrm>
        </p:spPr>
        <p:txBody>
          <a:bodyPr/>
          <a:lstStyle/>
          <a:p>
            <a:pPr lvl="2"/>
            <a:r>
              <a:rPr lang="en-US" dirty="0"/>
              <a:t>A shunt method is used to sense capacitance. Using this method, an excitation source is connected to a transmitter generating an electric field to a receiver. When finger or other grounded object interferes with the field, some of the field lines are shunted to ground and do not reach the receiver.  </a:t>
            </a:r>
            <a:endParaRPr lang="en-US" dirty="0" smtClean="0"/>
          </a:p>
          <a:p>
            <a:pPr lvl="2"/>
            <a:endParaRPr lang="en-US" dirty="0"/>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1226" y="1457281"/>
            <a:ext cx="2984181" cy="31801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5769429" y="5061857"/>
            <a:ext cx="2449285" cy="846386"/>
          </a:xfrm>
          <a:prstGeom prst="rect">
            <a:avLst/>
          </a:prstGeom>
          <a:noFill/>
        </p:spPr>
        <p:txBody>
          <a:bodyPr wrap="square" lIns="0" tIns="0" rIns="0" bIns="0" rtlCol="0">
            <a:spAutoFit/>
          </a:bodyPr>
          <a:lstStyle/>
          <a:p>
            <a:r>
              <a:rPr lang="en-US" sz="1100" dirty="0">
                <a:solidFill>
                  <a:schemeClr val="tx2"/>
                </a:solidFill>
                <a:latin typeface="+mj-lt"/>
              </a:rPr>
              <a:t>Therefore the capacitance increases when the finger is touching screen or a button and it decreases when finger is moving away of the screen.</a:t>
            </a:r>
          </a:p>
          <a:p>
            <a:endParaRPr lang="fi-FI" sz="1100" dirty="0" err="1" smtClean="0">
              <a:solidFill>
                <a:schemeClr val="tx2"/>
              </a:solidFill>
              <a:latin typeface="+mj-lt"/>
            </a:endParaRPr>
          </a:p>
        </p:txBody>
      </p:sp>
    </p:spTree>
    <p:extLst>
      <p:ext uri="{BB962C8B-B14F-4D97-AF65-F5344CB8AC3E}">
        <p14:creationId xmlns:p14="http://schemas.microsoft.com/office/powerpoint/2010/main" val="30443010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ULTRASONIC SENSOR</a:t>
            </a:r>
            <a:endParaRPr lang="en-US" cap="none" dirty="0"/>
          </a:p>
        </p:txBody>
      </p:sp>
      <p:sp>
        <p:nvSpPr>
          <p:cNvPr id="3" name="Content Placeholder 2"/>
          <p:cNvSpPr>
            <a:spLocks noGrp="1"/>
          </p:cNvSpPr>
          <p:nvPr>
            <p:ph idx="1"/>
          </p:nvPr>
        </p:nvSpPr>
        <p:spPr>
          <a:xfrm>
            <a:off x="457732" y="1816100"/>
            <a:ext cx="2640628" cy="5303157"/>
          </a:xfrm>
        </p:spPr>
        <p:txBody>
          <a:bodyPr/>
          <a:lstStyle/>
          <a:p>
            <a:r>
              <a:rPr lang="en-US" dirty="0">
                <a:latin typeface="Corbel" panose="020B0503020204020204" pitchFamily="34" charset="0"/>
              </a:rPr>
              <a:t>Ultrasonic sensors emit a high frequency sound waves and evaluate echo which is received back by the sensor.  Same principle is used in radars and sonars. </a:t>
            </a:r>
          </a:p>
          <a:p>
            <a:r>
              <a:rPr lang="en-US" sz="1100" i="0" dirty="0">
                <a:solidFill>
                  <a:schemeClr val="tx1"/>
                </a:solidFill>
                <a:latin typeface="+mj-lt"/>
              </a:rPr>
              <a:t>Sensor  calculates the time interval between sending the signal and receiving the echo to determine the distance to an object. </a:t>
            </a:r>
          </a:p>
          <a:p>
            <a:r>
              <a:rPr lang="en-US" sz="1100" i="0" dirty="0">
                <a:solidFill>
                  <a:schemeClr val="tx1"/>
                </a:solidFill>
                <a:latin typeface="+mj-lt"/>
              </a:rPr>
              <a:t>Capacitive sensors are also called as transceivers/transducers, and this is because the sensor sends and receives at the same time. </a:t>
            </a:r>
          </a:p>
          <a:p>
            <a:r>
              <a:rPr lang="en-US" sz="1100" i="0" dirty="0">
                <a:solidFill>
                  <a:schemeClr val="tx1"/>
                </a:solidFill>
                <a:latin typeface="+mj-lt"/>
              </a:rPr>
              <a:t>Ultrasonic sensor cant tell the difference between a small and large objects.</a:t>
            </a:r>
          </a:p>
          <a:p>
            <a:endParaRPr lang="en-US" sz="1100" i="0" dirty="0">
              <a:solidFill>
                <a:schemeClr val="tx1"/>
              </a:solidFill>
              <a:latin typeface="+mj-lt"/>
            </a:endParaRPr>
          </a:p>
        </p:txBody>
      </p:sp>
      <p:pic>
        <p:nvPicPr>
          <p:cNvPr id="1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6993" y="1197429"/>
            <a:ext cx="3317853" cy="20916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2909" y="3289119"/>
            <a:ext cx="3371937" cy="2395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2457259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JPGQUALITY" val="95"/>
  <p:tag name="BASENAME" val=""/>
  <p:tag name="SAVETOFOLDER" val="C:\Users\Dan\Desktop\poop\"/>
  <p:tag name="IMAGEWIDTH" val="960"/>
  <p:tag name="IMAGEHEIGHT" val="720"/>
  <p:tag name="EXPORTRANGE" val="EntirePresentation"/>
  <p:tag name="SIZEBY" val="DPI"/>
  <p:tag name="OUTPUTDPI" val="96"/>
  <p:tag name="EXPORTAS" val="JPG"/>
  <p:tag name="NUMBERFORMAT" val="0000"/>
</p:tagLst>
</file>

<file path=ppt/theme/theme1.xml><?xml version="1.0" encoding="utf-8"?>
<a:theme xmlns:a="http://schemas.openxmlformats.org/drawingml/2006/main" name="Duarte_Slidedocs">
  <a:themeElements>
    <a:clrScheme name="Custom 4">
      <a:dk1>
        <a:srgbClr val="2D2D2A"/>
      </a:dk1>
      <a:lt1>
        <a:sysClr val="window" lastClr="FFFFFF"/>
      </a:lt1>
      <a:dk2>
        <a:srgbClr val="696969"/>
      </a:dk2>
      <a:lt2>
        <a:srgbClr val="D1D1D1"/>
      </a:lt2>
      <a:accent1>
        <a:srgbClr val="E7B800"/>
      </a:accent1>
      <a:accent2>
        <a:srgbClr val="86AA00"/>
      </a:accent2>
      <a:accent3>
        <a:srgbClr val="00AFBB"/>
      </a:accent3>
      <a:accent4>
        <a:srgbClr val="2E9FDF"/>
      </a:accent4>
      <a:accent5>
        <a:srgbClr val="FF9E29"/>
      </a:accent5>
      <a:accent6>
        <a:srgbClr val="0F2855"/>
      </a:accent6>
      <a:hlink>
        <a:srgbClr val="64645D"/>
      </a:hlink>
      <a:folHlink>
        <a:srgbClr val="64645D"/>
      </a:folHlink>
    </a:clrScheme>
    <a:fontScheme name="Duarte_SlideDocs">
      <a:majorFont>
        <a:latin typeface="Arial"/>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solidFill>
        <a:ln>
          <a:noFill/>
        </a:ln>
      </a:spPr>
      <a:bodyPr rtlCol="0" anchor="ctr"/>
      <a:lstStyle>
        <a:defPPr algn="ctr">
          <a:defRPr dirty="0" err="1" smtClean="0">
            <a:latin typeface="+mj-lt"/>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defRPr sz="1100" dirty="0" err="1" smtClean="0">
            <a:solidFill>
              <a:schemeClr val="tx2"/>
            </a:solidFill>
            <a:latin typeface="+mj-lt"/>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26837</TotalTime>
  <Words>698</Words>
  <Application>Microsoft Office PowerPoint</Application>
  <PresentationFormat>On-screen Show (4:3)</PresentationFormat>
  <Paragraphs>42</Paragraphs>
  <Slides>7</Slides>
  <Notes>2</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Duarte_Slidedocs</vt:lpstr>
      <vt:lpstr>Position Sensors</vt:lpstr>
      <vt:lpstr>TABLE OF CONTENTS </vt:lpstr>
      <vt:lpstr>Introduction</vt:lpstr>
      <vt:lpstr>MATERIALS USED AND MANUFACTURING PROCESS</vt:lpstr>
      <vt:lpstr>Working process</vt:lpstr>
      <vt:lpstr>Interfacing with electronic circuits</vt:lpstr>
      <vt:lpstr>ULTRASONIC SENSOR</vt:lpstr>
    </vt:vector>
  </TitlesOfParts>
  <Company>Duarte, Inc. 650-625-8200 info@duarte.com www.duarte.com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www.duarte.com slidedoc</dc:subject>
  <dc:creator>Nancy Duarte</dc:creator>
  <cp:keywords>slidedoc slidedocs Duarte, Inc. Nancy Duarte</cp:keywords>
  <dc:description>How do I make a slidedoc? What is a slidedoc?</dc:description>
  <cp:lastModifiedBy>Administrator</cp:lastModifiedBy>
  <cp:revision>140</cp:revision>
  <cp:lastPrinted>2014-02-20T16:35:04Z</cp:lastPrinted>
  <dcterms:created xsi:type="dcterms:W3CDTF">2014-01-14T20:20:43Z</dcterms:created>
  <dcterms:modified xsi:type="dcterms:W3CDTF">2014-05-07T11:58:21Z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24749045</vt:lpwstr>
  </property>
  <property fmtid="{D5CDD505-2E9C-101B-9397-08002B2CF9AE}" pid="3" name="NXPowerLiteSettings">
    <vt:lpwstr>F98007B004F000</vt:lpwstr>
  </property>
  <property fmtid="{D5CDD505-2E9C-101B-9397-08002B2CF9AE}" pid="4" name="NXPowerLiteVersion">
    <vt:lpwstr>D5.0.2</vt:lpwstr>
  </property>
</Properties>
</file>