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3" autoAdjust="0"/>
    <p:restoredTop sz="94660"/>
  </p:normalViewPr>
  <p:slideViewPr>
    <p:cSldViewPr>
      <p:cViewPr>
        <p:scale>
          <a:sx n="75" d="100"/>
          <a:sy n="75" d="100"/>
        </p:scale>
        <p:origin x="-1260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574397-E4D6-4282-A1AC-E9EE606C86FB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0DCE43F2-226E-487C-BF78-45C0D41FD02A}">
      <dgm:prSet phldrT="[Text]"/>
      <dgm:spPr/>
      <dgm:t>
        <a:bodyPr/>
        <a:lstStyle/>
        <a:p>
          <a:r>
            <a:rPr lang="en-US" dirty="0" smtClean="0"/>
            <a:t>Working principle </a:t>
          </a:r>
          <a:endParaRPr lang="fi-FI" dirty="0"/>
        </a:p>
      </dgm:t>
    </dgm:pt>
    <dgm:pt modelId="{532D3300-4EC6-46A8-8DD1-D5A8CA60B870}" type="parTrans" cxnId="{6CB1AEF4-2F78-4074-9693-8D149AB8FC4E}">
      <dgm:prSet/>
      <dgm:spPr/>
      <dgm:t>
        <a:bodyPr/>
        <a:lstStyle/>
        <a:p>
          <a:endParaRPr lang="fi-FI"/>
        </a:p>
      </dgm:t>
    </dgm:pt>
    <dgm:pt modelId="{5773C290-EEF1-4BBF-8ACF-950126A3829F}" type="sibTrans" cxnId="{6CB1AEF4-2F78-4074-9693-8D149AB8FC4E}">
      <dgm:prSet/>
      <dgm:spPr/>
      <dgm:t>
        <a:bodyPr/>
        <a:lstStyle/>
        <a:p>
          <a:endParaRPr lang="fi-FI"/>
        </a:p>
      </dgm:t>
    </dgm:pt>
    <dgm:pt modelId="{26722DCD-6590-4766-B8CA-CED60D105CD5}">
      <dgm:prSet phldrT="[Text]"/>
      <dgm:spPr/>
      <dgm:t>
        <a:bodyPr/>
        <a:lstStyle/>
        <a:p>
          <a:r>
            <a:rPr lang="ru-RU" dirty="0" smtClean="0"/>
            <a:t>Characteristics</a:t>
          </a:r>
          <a:endParaRPr lang="fi-FI" dirty="0"/>
        </a:p>
      </dgm:t>
    </dgm:pt>
    <dgm:pt modelId="{4BA07B02-566A-4B43-8BC9-0ACBD8471233}" type="parTrans" cxnId="{170895D7-3AAB-4AF0-BB0E-3F4EFD5B97BF}">
      <dgm:prSet/>
      <dgm:spPr/>
      <dgm:t>
        <a:bodyPr/>
        <a:lstStyle/>
        <a:p>
          <a:endParaRPr lang="fi-FI"/>
        </a:p>
      </dgm:t>
    </dgm:pt>
    <dgm:pt modelId="{4EE9F475-B598-4427-8273-41F5A35B0D29}" type="sibTrans" cxnId="{170895D7-3AAB-4AF0-BB0E-3F4EFD5B97BF}">
      <dgm:prSet/>
      <dgm:spPr/>
      <dgm:t>
        <a:bodyPr/>
        <a:lstStyle/>
        <a:p>
          <a:endParaRPr lang="fi-FI"/>
        </a:p>
      </dgm:t>
    </dgm:pt>
    <dgm:pt modelId="{0D09A69A-AEFE-47D9-ABC8-3FE4B8E8911C}">
      <dgm:prSet phldrT="[Text]"/>
      <dgm:spPr/>
      <dgm:t>
        <a:bodyPr/>
        <a:lstStyle/>
        <a:p>
          <a:r>
            <a:rPr lang="ru-RU" dirty="0" smtClean="0"/>
            <a:t>Interface electronic circuits</a:t>
          </a:r>
          <a:endParaRPr lang="fi-FI" dirty="0"/>
        </a:p>
      </dgm:t>
    </dgm:pt>
    <dgm:pt modelId="{A67EA992-A269-4524-8721-C2D9D1BD513A}" type="parTrans" cxnId="{D2F6DF19-FA7C-4AB7-87FB-2A088B885919}">
      <dgm:prSet/>
      <dgm:spPr/>
      <dgm:t>
        <a:bodyPr/>
        <a:lstStyle/>
        <a:p>
          <a:endParaRPr lang="fi-FI"/>
        </a:p>
      </dgm:t>
    </dgm:pt>
    <dgm:pt modelId="{0DE74FB4-13E0-4668-AFCC-1A8D09D0813D}" type="sibTrans" cxnId="{D2F6DF19-FA7C-4AB7-87FB-2A088B885919}">
      <dgm:prSet/>
      <dgm:spPr/>
      <dgm:t>
        <a:bodyPr/>
        <a:lstStyle/>
        <a:p>
          <a:endParaRPr lang="fi-FI"/>
        </a:p>
      </dgm:t>
    </dgm:pt>
    <dgm:pt modelId="{E84E727F-FB86-44B8-858D-02507F253B67}">
      <dgm:prSet phldrT="[Text]"/>
      <dgm:spPr/>
      <dgm:t>
        <a:bodyPr/>
        <a:lstStyle/>
        <a:p>
          <a:r>
            <a:rPr lang="en-US" dirty="0" smtClean="0"/>
            <a:t>Materials and manufacturing</a:t>
          </a:r>
          <a:endParaRPr lang="fi-FI" dirty="0"/>
        </a:p>
      </dgm:t>
    </dgm:pt>
    <dgm:pt modelId="{5B1EC7E3-24D8-4DC3-9469-06E06A2FF903}" type="parTrans" cxnId="{76335AB2-3321-456D-85BE-8F1B2BC2C611}">
      <dgm:prSet/>
      <dgm:spPr/>
      <dgm:t>
        <a:bodyPr/>
        <a:lstStyle/>
        <a:p>
          <a:endParaRPr lang="fi-FI"/>
        </a:p>
      </dgm:t>
    </dgm:pt>
    <dgm:pt modelId="{F4B7984B-2F86-47E2-8C14-929B9E9D09C7}" type="sibTrans" cxnId="{76335AB2-3321-456D-85BE-8F1B2BC2C611}">
      <dgm:prSet/>
      <dgm:spPr/>
      <dgm:t>
        <a:bodyPr/>
        <a:lstStyle/>
        <a:p>
          <a:endParaRPr lang="fi-FI"/>
        </a:p>
      </dgm:t>
    </dgm:pt>
    <dgm:pt modelId="{7FA189A7-36A1-4E09-9822-430F3B79A14F}">
      <dgm:prSet phldrT="[Text]"/>
      <dgm:spPr/>
      <dgm:t>
        <a:bodyPr/>
        <a:lstStyle/>
        <a:p>
          <a:r>
            <a:rPr lang="ru-RU" dirty="0" smtClean="0"/>
            <a:t>Applications</a:t>
          </a:r>
          <a:endParaRPr lang="fi-FI" dirty="0"/>
        </a:p>
      </dgm:t>
    </dgm:pt>
    <dgm:pt modelId="{397B86E9-A730-4A7A-8361-A1F2ABECEBD4}" type="parTrans" cxnId="{57A66532-1ABB-413A-A378-C563909A17FC}">
      <dgm:prSet/>
      <dgm:spPr/>
      <dgm:t>
        <a:bodyPr/>
        <a:lstStyle/>
        <a:p>
          <a:endParaRPr lang="fi-FI"/>
        </a:p>
      </dgm:t>
    </dgm:pt>
    <dgm:pt modelId="{3E398C16-A34D-4B97-A908-CCE28952DDC8}" type="sibTrans" cxnId="{57A66532-1ABB-413A-A378-C563909A17FC}">
      <dgm:prSet/>
      <dgm:spPr/>
      <dgm:t>
        <a:bodyPr/>
        <a:lstStyle/>
        <a:p>
          <a:endParaRPr lang="fi-FI"/>
        </a:p>
      </dgm:t>
    </dgm:pt>
    <dgm:pt modelId="{49BA911B-9555-48AE-B946-7477AD5F3CBC}" type="pres">
      <dgm:prSet presAssocID="{20574397-E4D6-4282-A1AC-E9EE606C86FB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fi-FI"/>
        </a:p>
      </dgm:t>
    </dgm:pt>
    <dgm:pt modelId="{ACFBD6BD-7F0F-4F8C-AEF8-6E398CF1DFAD}" type="pres">
      <dgm:prSet presAssocID="{7FA189A7-36A1-4E09-9822-430F3B79A14F}" presName="Accent5" presStyleCnt="0"/>
      <dgm:spPr/>
    </dgm:pt>
    <dgm:pt modelId="{1FD2CBE2-A129-4F0D-B2EC-EDBC35F544A6}" type="pres">
      <dgm:prSet presAssocID="{7FA189A7-36A1-4E09-9822-430F3B79A14F}" presName="Accent" presStyleLbl="node1" presStyleIdx="0" presStyleCnt="5"/>
      <dgm:spPr/>
    </dgm:pt>
    <dgm:pt modelId="{0083698D-4B0B-4846-8C23-2FF41D58E4A6}" type="pres">
      <dgm:prSet presAssocID="{7FA189A7-36A1-4E09-9822-430F3B79A14F}" presName="ParentBackground5" presStyleCnt="0"/>
      <dgm:spPr/>
    </dgm:pt>
    <dgm:pt modelId="{2B68244D-3A67-410C-97DA-FB85B3E7DDA2}" type="pres">
      <dgm:prSet presAssocID="{7FA189A7-36A1-4E09-9822-430F3B79A14F}" presName="ParentBackground" presStyleLbl="fgAcc1" presStyleIdx="0" presStyleCnt="5"/>
      <dgm:spPr/>
      <dgm:t>
        <a:bodyPr/>
        <a:lstStyle/>
        <a:p>
          <a:endParaRPr lang="fi-FI"/>
        </a:p>
      </dgm:t>
    </dgm:pt>
    <dgm:pt modelId="{43A65E7C-3D3D-4496-9A91-9A58523F0347}" type="pres">
      <dgm:prSet presAssocID="{7FA189A7-36A1-4E09-9822-430F3B79A14F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69632ED-5922-4B83-A535-61DBE224D17E}" type="pres">
      <dgm:prSet presAssocID="{E84E727F-FB86-44B8-858D-02507F253B67}" presName="Accent4" presStyleCnt="0"/>
      <dgm:spPr/>
    </dgm:pt>
    <dgm:pt modelId="{C8098DB8-46C0-4BD7-9179-D9C4D53E4980}" type="pres">
      <dgm:prSet presAssocID="{E84E727F-FB86-44B8-858D-02507F253B67}" presName="Accent" presStyleLbl="node1" presStyleIdx="1" presStyleCnt="5"/>
      <dgm:spPr/>
    </dgm:pt>
    <dgm:pt modelId="{34655DAE-2CE4-472F-A96A-DE040E44C14F}" type="pres">
      <dgm:prSet presAssocID="{E84E727F-FB86-44B8-858D-02507F253B67}" presName="ParentBackground4" presStyleCnt="0"/>
      <dgm:spPr/>
    </dgm:pt>
    <dgm:pt modelId="{EC98F8D6-65A6-40EA-9359-85729D9DFF73}" type="pres">
      <dgm:prSet presAssocID="{E84E727F-FB86-44B8-858D-02507F253B67}" presName="ParentBackground" presStyleLbl="fgAcc1" presStyleIdx="1" presStyleCnt="5"/>
      <dgm:spPr/>
      <dgm:t>
        <a:bodyPr/>
        <a:lstStyle/>
        <a:p>
          <a:endParaRPr lang="fi-FI"/>
        </a:p>
      </dgm:t>
    </dgm:pt>
    <dgm:pt modelId="{C8242213-EF46-422F-842B-6FD5B8001E83}" type="pres">
      <dgm:prSet presAssocID="{E84E727F-FB86-44B8-858D-02507F253B67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A3927FA-7C62-4721-B374-CA6EDAEE83FE}" type="pres">
      <dgm:prSet presAssocID="{0D09A69A-AEFE-47D9-ABC8-3FE4B8E8911C}" presName="Accent3" presStyleCnt="0"/>
      <dgm:spPr/>
    </dgm:pt>
    <dgm:pt modelId="{82182B56-D45E-46A4-B527-EA4DC25058F8}" type="pres">
      <dgm:prSet presAssocID="{0D09A69A-AEFE-47D9-ABC8-3FE4B8E8911C}" presName="Accent" presStyleLbl="node1" presStyleIdx="2" presStyleCnt="5"/>
      <dgm:spPr/>
    </dgm:pt>
    <dgm:pt modelId="{7299EFAD-39E7-4D55-BCE7-C769580E1A2F}" type="pres">
      <dgm:prSet presAssocID="{0D09A69A-AEFE-47D9-ABC8-3FE4B8E8911C}" presName="ParentBackground3" presStyleCnt="0"/>
      <dgm:spPr/>
    </dgm:pt>
    <dgm:pt modelId="{F0D0E33B-A018-4903-9DD0-79C555AFAB2D}" type="pres">
      <dgm:prSet presAssocID="{0D09A69A-AEFE-47D9-ABC8-3FE4B8E8911C}" presName="ParentBackground" presStyleLbl="fgAcc1" presStyleIdx="2" presStyleCnt="5"/>
      <dgm:spPr/>
      <dgm:t>
        <a:bodyPr/>
        <a:lstStyle/>
        <a:p>
          <a:endParaRPr lang="fi-FI"/>
        </a:p>
      </dgm:t>
    </dgm:pt>
    <dgm:pt modelId="{35188865-814E-443B-865E-C450F00B0634}" type="pres">
      <dgm:prSet presAssocID="{0D09A69A-AEFE-47D9-ABC8-3FE4B8E8911C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7151289-54DD-46BC-88C2-6C67E26FF251}" type="pres">
      <dgm:prSet presAssocID="{26722DCD-6590-4766-B8CA-CED60D105CD5}" presName="Accent2" presStyleCnt="0"/>
      <dgm:spPr/>
    </dgm:pt>
    <dgm:pt modelId="{0899DAFA-C712-4AEC-BAD1-E5B28E7F2ED1}" type="pres">
      <dgm:prSet presAssocID="{26722DCD-6590-4766-B8CA-CED60D105CD5}" presName="Accent" presStyleLbl="node1" presStyleIdx="3" presStyleCnt="5"/>
      <dgm:spPr/>
    </dgm:pt>
    <dgm:pt modelId="{6EA6C6AE-0B2B-4F0F-9AFA-454D3B34C58B}" type="pres">
      <dgm:prSet presAssocID="{26722DCD-6590-4766-B8CA-CED60D105CD5}" presName="ParentBackground2" presStyleCnt="0"/>
      <dgm:spPr/>
    </dgm:pt>
    <dgm:pt modelId="{968DE90F-238E-46C6-949E-3FE619DA69DE}" type="pres">
      <dgm:prSet presAssocID="{26722DCD-6590-4766-B8CA-CED60D105CD5}" presName="ParentBackground" presStyleLbl="fgAcc1" presStyleIdx="3" presStyleCnt="5"/>
      <dgm:spPr/>
      <dgm:t>
        <a:bodyPr/>
        <a:lstStyle/>
        <a:p>
          <a:endParaRPr lang="fi-FI"/>
        </a:p>
      </dgm:t>
    </dgm:pt>
    <dgm:pt modelId="{E3E48B67-2DA7-4309-A86A-3182B0C1084C}" type="pres">
      <dgm:prSet presAssocID="{26722DCD-6590-4766-B8CA-CED60D105CD5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A90BCDC-AEE9-420A-AADA-9A8DEECA0E6E}" type="pres">
      <dgm:prSet presAssocID="{0DCE43F2-226E-487C-BF78-45C0D41FD02A}" presName="Accent1" presStyleCnt="0"/>
      <dgm:spPr/>
    </dgm:pt>
    <dgm:pt modelId="{544A91C4-0036-4B17-9025-9E8630750C3E}" type="pres">
      <dgm:prSet presAssocID="{0DCE43F2-226E-487C-BF78-45C0D41FD02A}" presName="Accent" presStyleLbl="node1" presStyleIdx="4" presStyleCnt="5"/>
      <dgm:spPr/>
    </dgm:pt>
    <dgm:pt modelId="{A62E205B-5194-4CF3-A828-3F633CEA8D92}" type="pres">
      <dgm:prSet presAssocID="{0DCE43F2-226E-487C-BF78-45C0D41FD02A}" presName="ParentBackground1" presStyleCnt="0"/>
      <dgm:spPr/>
    </dgm:pt>
    <dgm:pt modelId="{1B01E216-86B9-49C4-BE7A-38FC7C3A2A77}" type="pres">
      <dgm:prSet presAssocID="{0DCE43F2-226E-487C-BF78-45C0D41FD02A}" presName="ParentBackground" presStyleLbl="fgAcc1" presStyleIdx="4" presStyleCnt="5"/>
      <dgm:spPr/>
      <dgm:t>
        <a:bodyPr/>
        <a:lstStyle/>
        <a:p>
          <a:endParaRPr lang="fi-FI"/>
        </a:p>
      </dgm:t>
    </dgm:pt>
    <dgm:pt modelId="{C72A8A40-998B-41F8-B3D6-2FB81AEE91AE}" type="pres">
      <dgm:prSet presAssocID="{0DCE43F2-226E-487C-BF78-45C0D41FD02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D2F6DF19-FA7C-4AB7-87FB-2A088B885919}" srcId="{20574397-E4D6-4282-A1AC-E9EE606C86FB}" destId="{0D09A69A-AEFE-47D9-ABC8-3FE4B8E8911C}" srcOrd="2" destOrd="0" parTransId="{A67EA992-A269-4524-8721-C2D9D1BD513A}" sibTransId="{0DE74FB4-13E0-4668-AFCC-1A8D09D0813D}"/>
    <dgm:cxn modelId="{7C5285C9-E436-4AEC-8020-06C143334712}" type="presOf" srcId="{0DCE43F2-226E-487C-BF78-45C0D41FD02A}" destId="{1B01E216-86B9-49C4-BE7A-38FC7C3A2A77}" srcOrd="0" destOrd="0" presId="urn:microsoft.com/office/officeart/2011/layout/CircleProcess"/>
    <dgm:cxn modelId="{63691C2B-F3FB-4237-9AB3-0C2F7CF163AD}" type="presOf" srcId="{26722DCD-6590-4766-B8CA-CED60D105CD5}" destId="{E3E48B67-2DA7-4309-A86A-3182B0C1084C}" srcOrd="1" destOrd="0" presId="urn:microsoft.com/office/officeart/2011/layout/CircleProcess"/>
    <dgm:cxn modelId="{8A5C9DC2-1594-4194-8E0B-9951E9B74DA5}" type="presOf" srcId="{0D09A69A-AEFE-47D9-ABC8-3FE4B8E8911C}" destId="{35188865-814E-443B-865E-C450F00B0634}" srcOrd="1" destOrd="0" presId="urn:microsoft.com/office/officeart/2011/layout/CircleProcess"/>
    <dgm:cxn modelId="{6255EC68-E8E3-4C97-BD26-D5B89C97A211}" type="presOf" srcId="{0D09A69A-AEFE-47D9-ABC8-3FE4B8E8911C}" destId="{F0D0E33B-A018-4903-9DD0-79C555AFAB2D}" srcOrd="0" destOrd="0" presId="urn:microsoft.com/office/officeart/2011/layout/CircleProcess"/>
    <dgm:cxn modelId="{CEDBBACF-A37A-4932-983A-056B7E7BDB4E}" type="presOf" srcId="{20574397-E4D6-4282-A1AC-E9EE606C86FB}" destId="{49BA911B-9555-48AE-B946-7477AD5F3CBC}" srcOrd="0" destOrd="0" presId="urn:microsoft.com/office/officeart/2011/layout/CircleProcess"/>
    <dgm:cxn modelId="{9CC93D96-6F69-4D69-94AC-84DA04AA3AC9}" type="presOf" srcId="{26722DCD-6590-4766-B8CA-CED60D105CD5}" destId="{968DE90F-238E-46C6-949E-3FE619DA69DE}" srcOrd="0" destOrd="0" presId="urn:microsoft.com/office/officeart/2011/layout/CircleProcess"/>
    <dgm:cxn modelId="{40A9A3DF-F435-4F3A-A9E4-C4B578F71805}" type="presOf" srcId="{7FA189A7-36A1-4E09-9822-430F3B79A14F}" destId="{2B68244D-3A67-410C-97DA-FB85B3E7DDA2}" srcOrd="0" destOrd="0" presId="urn:microsoft.com/office/officeart/2011/layout/CircleProcess"/>
    <dgm:cxn modelId="{EDE94152-4A55-415B-A7FE-82315DDA04B8}" type="presOf" srcId="{E84E727F-FB86-44B8-858D-02507F253B67}" destId="{EC98F8D6-65A6-40EA-9359-85729D9DFF73}" srcOrd="0" destOrd="0" presId="urn:microsoft.com/office/officeart/2011/layout/CircleProcess"/>
    <dgm:cxn modelId="{107FE38B-02F1-4379-B9B2-083B2A6B0C90}" type="presOf" srcId="{E84E727F-FB86-44B8-858D-02507F253B67}" destId="{C8242213-EF46-422F-842B-6FD5B8001E83}" srcOrd="1" destOrd="0" presId="urn:microsoft.com/office/officeart/2011/layout/CircleProcess"/>
    <dgm:cxn modelId="{170895D7-3AAB-4AF0-BB0E-3F4EFD5B97BF}" srcId="{20574397-E4D6-4282-A1AC-E9EE606C86FB}" destId="{26722DCD-6590-4766-B8CA-CED60D105CD5}" srcOrd="1" destOrd="0" parTransId="{4BA07B02-566A-4B43-8BC9-0ACBD8471233}" sibTransId="{4EE9F475-B598-4427-8273-41F5A35B0D29}"/>
    <dgm:cxn modelId="{DD259FA1-5AD6-4ADE-BF0F-36C79C34BBEA}" type="presOf" srcId="{0DCE43F2-226E-487C-BF78-45C0D41FD02A}" destId="{C72A8A40-998B-41F8-B3D6-2FB81AEE91AE}" srcOrd="1" destOrd="0" presId="urn:microsoft.com/office/officeart/2011/layout/CircleProcess"/>
    <dgm:cxn modelId="{57A66532-1ABB-413A-A378-C563909A17FC}" srcId="{20574397-E4D6-4282-A1AC-E9EE606C86FB}" destId="{7FA189A7-36A1-4E09-9822-430F3B79A14F}" srcOrd="4" destOrd="0" parTransId="{397B86E9-A730-4A7A-8361-A1F2ABECEBD4}" sibTransId="{3E398C16-A34D-4B97-A908-CCE28952DDC8}"/>
    <dgm:cxn modelId="{76335AB2-3321-456D-85BE-8F1B2BC2C611}" srcId="{20574397-E4D6-4282-A1AC-E9EE606C86FB}" destId="{E84E727F-FB86-44B8-858D-02507F253B67}" srcOrd="3" destOrd="0" parTransId="{5B1EC7E3-24D8-4DC3-9469-06E06A2FF903}" sibTransId="{F4B7984B-2F86-47E2-8C14-929B9E9D09C7}"/>
    <dgm:cxn modelId="{C046B81A-F8D0-4C33-8C56-F60184CA9FCE}" type="presOf" srcId="{7FA189A7-36A1-4E09-9822-430F3B79A14F}" destId="{43A65E7C-3D3D-4496-9A91-9A58523F0347}" srcOrd="1" destOrd="0" presId="urn:microsoft.com/office/officeart/2011/layout/CircleProcess"/>
    <dgm:cxn modelId="{6CB1AEF4-2F78-4074-9693-8D149AB8FC4E}" srcId="{20574397-E4D6-4282-A1AC-E9EE606C86FB}" destId="{0DCE43F2-226E-487C-BF78-45C0D41FD02A}" srcOrd="0" destOrd="0" parTransId="{532D3300-4EC6-46A8-8DD1-D5A8CA60B870}" sibTransId="{5773C290-EEF1-4BBF-8ACF-950126A3829F}"/>
    <dgm:cxn modelId="{20B60DA5-3DF7-49AF-A849-E7C22E7FF0CD}" type="presParOf" srcId="{49BA911B-9555-48AE-B946-7477AD5F3CBC}" destId="{ACFBD6BD-7F0F-4F8C-AEF8-6E398CF1DFAD}" srcOrd="0" destOrd="0" presId="urn:microsoft.com/office/officeart/2011/layout/CircleProcess"/>
    <dgm:cxn modelId="{C97E812E-93B3-4677-BD04-FDAF54615A49}" type="presParOf" srcId="{ACFBD6BD-7F0F-4F8C-AEF8-6E398CF1DFAD}" destId="{1FD2CBE2-A129-4F0D-B2EC-EDBC35F544A6}" srcOrd="0" destOrd="0" presId="urn:microsoft.com/office/officeart/2011/layout/CircleProcess"/>
    <dgm:cxn modelId="{BF4ADA45-79DC-4E8A-996B-2321279C063A}" type="presParOf" srcId="{49BA911B-9555-48AE-B946-7477AD5F3CBC}" destId="{0083698D-4B0B-4846-8C23-2FF41D58E4A6}" srcOrd="1" destOrd="0" presId="urn:microsoft.com/office/officeart/2011/layout/CircleProcess"/>
    <dgm:cxn modelId="{AD3559A3-562C-4E91-AE2A-416B1453BA38}" type="presParOf" srcId="{0083698D-4B0B-4846-8C23-2FF41D58E4A6}" destId="{2B68244D-3A67-410C-97DA-FB85B3E7DDA2}" srcOrd="0" destOrd="0" presId="urn:microsoft.com/office/officeart/2011/layout/CircleProcess"/>
    <dgm:cxn modelId="{42AA8DB3-5B56-4E09-96BA-B6688658629B}" type="presParOf" srcId="{49BA911B-9555-48AE-B946-7477AD5F3CBC}" destId="{43A65E7C-3D3D-4496-9A91-9A58523F0347}" srcOrd="2" destOrd="0" presId="urn:microsoft.com/office/officeart/2011/layout/CircleProcess"/>
    <dgm:cxn modelId="{BC0C8461-14AC-44CD-BA72-0E141283B949}" type="presParOf" srcId="{49BA911B-9555-48AE-B946-7477AD5F3CBC}" destId="{B69632ED-5922-4B83-A535-61DBE224D17E}" srcOrd="3" destOrd="0" presId="urn:microsoft.com/office/officeart/2011/layout/CircleProcess"/>
    <dgm:cxn modelId="{F66C4CDC-2DBE-4AFB-9526-EEB2F365167A}" type="presParOf" srcId="{B69632ED-5922-4B83-A535-61DBE224D17E}" destId="{C8098DB8-46C0-4BD7-9179-D9C4D53E4980}" srcOrd="0" destOrd="0" presId="urn:microsoft.com/office/officeart/2011/layout/CircleProcess"/>
    <dgm:cxn modelId="{4C7DA07D-A1C9-421E-9A6B-96DEE8B72CAA}" type="presParOf" srcId="{49BA911B-9555-48AE-B946-7477AD5F3CBC}" destId="{34655DAE-2CE4-472F-A96A-DE040E44C14F}" srcOrd="4" destOrd="0" presId="urn:microsoft.com/office/officeart/2011/layout/CircleProcess"/>
    <dgm:cxn modelId="{EC151821-5049-4373-9008-B2C335F090F6}" type="presParOf" srcId="{34655DAE-2CE4-472F-A96A-DE040E44C14F}" destId="{EC98F8D6-65A6-40EA-9359-85729D9DFF73}" srcOrd="0" destOrd="0" presId="urn:microsoft.com/office/officeart/2011/layout/CircleProcess"/>
    <dgm:cxn modelId="{00A3341D-5C33-42FE-AEBA-ED686289E4EB}" type="presParOf" srcId="{49BA911B-9555-48AE-B946-7477AD5F3CBC}" destId="{C8242213-EF46-422F-842B-6FD5B8001E83}" srcOrd="5" destOrd="0" presId="urn:microsoft.com/office/officeart/2011/layout/CircleProcess"/>
    <dgm:cxn modelId="{A89CC472-3DEA-4218-B9CF-DCC1D6A46E22}" type="presParOf" srcId="{49BA911B-9555-48AE-B946-7477AD5F3CBC}" destId="{4A3927FA-7C62-4721-B374-CA6EDAEE83FE}" srcOrd="6" destOrd="0" presId="urn:microsoft.com/office/officeart/2011/layout/CircleProcess"/>
    <dgm:cxn modelId="{5DD583C8-D8CD-45F1-8FAC-762D441E536E}" type="presParOf" srcId="{4A3927FA-7C62-4721-B374-CA6EDAEE83FE}" destId="{82182B56-D45E-46A4-B527-EA4DC25058F8}" srcOrd="0" destOrd="0" presId="urn:microsoft.com/office/officeart/2011/layout/CircleProcess"/>
    <dgm:cxn modelId="{A26E747E-0325-4C3A-9E2A-B6BF78FAEDCD}" type="presParOf" srcId="{49BA911B-9555-48AE-B946-7477AD5F3CBC}" destId="{7299EFAD-39E7-4D55-BCE7-C769580E1A2F}" srcOrd="7" destOrd="0" presId="urn:microsoft.com/office/officeart/2011/layout/CircleProcess"/>
    <dgm:cxn modelId="{18D13D84-9F3B-42F0-8A77-3FE9BD20ABC6}" type="presParOf" srcId="{7299EFAD-39E7-4D55-BCE7-C769580E1A2F}" destId="{F0D0E33B-A018-4903-9DD0-79C555AFAB2D}" srcOrd="0" destOrd="0" presId="urn:microsoft.com/office/officeart/2011/layout/CircleProcess"/>
    <dgm:cxn modelId="{590FDD3E-3936-49B6-81C1-FD8B946FBB2C}" type="presParOf" srcId="{49BA911B-9555-48AE-B946-7477AD5F3CBC}" destId="{35188865-814E-443B-865E-C450F00B0634}" srcOrd="8" destOrd="0" presId="urn:microsoft.com/office/officeart/2011/layout/CircleProcess"/>
    <dgm:cxn modelId="{DD3C1F5F-B8FB-44ED-81B5-78981A9E112F}" type="presParOf" srcId="{49BA911B-9555-48AE-B946-7477AD5F3CBC}" destId="{47151289-54DD-46BC-88C2-6C67E26FF251}" srcOrd="9" destOrd="0" presId="urn:microsoft.com/office/officeart/2011/layout/CircleProcess"/>
    <dgm:cxn modelId="{E2765D44-E0B2-4831-9325-53D6836EC35D}" type="presParOf" srcId="{47151289-54DD-46BC-88C2-6C67E26FF251}" destId="{0899DAFA-C712-4AEC-BAD1-E5B28E7F2ED1}" srcOrd="0" destOrd="0" presId="urn:microsoft.com/office/officeart/2011/layout/CircleProcess"/>
    <dgm:cxn modelId="{8422B56A-95F5-45E1-A2F3-4F44037A07DC}" type="presParOf" srcId="{49BA911B-9555-48AE-B946-7477AD5F3CBC}" destId="{6EA6C6AE-0B2B-4F0F-9AFA-454D3B34C58B}" srcOrd="10" destOrd="0" presId="urn:microsoft.com/office/officeart/2011/layout/CircleProcess"/>
    <dgm:cxn modelId="{AADC2B54-F210-426B-8EE2-0EB37E1AAD79}" type="presParOf" srcId="{6EA6C6AE-0B2B-4F0F-9AFA-454D3B34C58B}" destId="{968DE90F-238E-46C6-949E-3FE619DA69DE}" srcOrd="0" destOrd="0" presId="urn:microsoft.com/office/officeart/2011/layout/CircleProcess"/>
    <dgm:cxn modelId="{B2F1541D-25AB-4619-8C86-EB769DCDE7F1}" type="presParOf" srcId="{49BA911B-9555-48AE-B946-7477AD5F3CBC}" destId="{E3E48B67-2DA7-4309-A86A-3182B0C1084C}" srcOrd="11" destOrd="0" presId="urn:microsoft.com/office/officeart/2011/layout/CircleProcess"/>
    <dgm:cxn modelId="{B80B6208-F2BC-4461-B265-3302793166D2}" type="presParOf" srcId="{49BA911B-9555-48AE-B946-7477AD5F3CBC}" destId="{1A90BCDC-AEE9-420A-AADA-9A8DEECA0E6E}" srcOrd="12" destOrd="0" presId="urn:microsoft.com/office/officeart/2011/layout/CircleProcess"/>
    <dgm:cxn modelId="{40F134BD-2502-41BA-8255-20C2389D5A8E}" type="presParOf" srcId="{1A90BCDC-AEE9-420A-AADA-9A8DEECA0E6E}" destId="{544A91C4-0036-4B17-9025-9E8630750C3E}" srcOrd="0" destOrd="0" presId="urn:microsoft.com/office/officeart/2011/layout/CircleProcess"/>
    <dgm:cxn modelId="{D1D92E31-5F69-4B6E-A008-C3B5463CAEC9}" type="presParOf" srcId="{49BA911B-9555-48AE-B946-7477AD5F3CBC}" destId="{A62E205B-5194-4CF3-A828-3F633CEA8D92}" srcOrd="13" destOrd="0" presId="urn:microsoft.com/office/officeart/2011/layout/CircleProcess"/>
    <dgm:cxn modelId="{0DCCF86F-3D84-414B-BE5D-AB8A933E18FF}" type="presParOf" srcId="{A62E205B-5194-4CF3-A828-3F633CEA8D92}" destId="{1B01E216-86B9-49C4-BE7A-38FC7C3A2A77}" srcOrd="0" destOrd="0" presId="urn:microsoft.com/office/officeart/2011/layout/CircleProcess"/>
    <dgm:cxn modelId="{22031EE2-A718-4060-97AF-CE1300EB2BB2}" type="presParOf" srcId="{49BA911B-9555-48AE-B946-7477AD5F3CBC}" destId="{C72A8A40-998B-41F8-B3D6-2FB81AEE91AE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F9F26D-B450-4A14-8FBB-651D216D3A7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0067D595-B08C-4040-8DB6-1BDCA2C8F5A7}">
      <dgm:prSet phldrT="[Text]" custT="1"/>
      <dgm:spPr/>
      <dgm:t>
        <a:bodyPr/>
        <a:lstStyle/>
        <a:p>
          <a:r>
            <a:rPr lang="en-US" sz="2800" dirty="0" smtClean="0"/>
            <a:t>Properties of rotating masses</a:t>
          </a:r>
          <a:endParaRPr lang="fi-FI" sz="2800" dirty="0"/>
        </a:p>
      </dgm:t>
    </dgm:pt>
    <dgm:pt modelId="{13665C9E-BB1C-4EC2-9E71-061127E5ED6C}" type="parTrans" cxnId="{A7F7187F-0E93-4F28-892F-65DC4F7169BF}">
      <dgm:prSet/>
      <dgm:spPr/>
      <dgm:t>
        <a:bodyPr/>
        <a:lstStyle/>
        <a:p>
          <a:endParaRPr lang="fi-FI"/>
        </a:p>
      </dgm:t>
    </dgm:pt>
    <dgm:pt modelId="{9D8D043E-BB7D-4491-8B6C-A6986104445F}" type="sibTrans" cxnId="{A7F7187F-0E93-4F28-892F-65DC4F7169BF}">
      <dgm:prSet/>
      <dgm:spPr/>
      <dgm:t>
        <a:bodyPr/>
        <a:lstStyle/>
        <a:p>
          <a:endParaRPr lang="fi-FI"/>
        </a:p>
      </dgm:t>
    </dgm:pt>
    <dgm:pt modelId="{1ED56D13-697D-4153-8B84-D0723A00B081}">
      <dgm:prSet phldrT="[Text]" custT="1"/>
      <dgm:spPr/>
      <dgm:t>
        <a:bodyPr/>
        <a:lstStyle/>
        <a:p>
          <a:r>
            <a:rPr lang="en-US" sz="2800" dirty="0" smtClean="0"/>
            <a:t>Aviation</a:t>
          </a:r>
          <a:endParaRPr lang="fi-FI" sz="2800" dirty="0"/>
        </a:p>
      </dgm:t>
    </dgm:pt>
    <dgm:pt modelId="{3AC6268E-BA70-4B15-8281-602C86916274}" type="parTrans" cxnId="{09B393F2-0321-4106-AD30-AD8FD386823B}">
      <dgm:prSet/>
      <dgm:spPr/>
      <dgm:t>
        <a:bodyPr/>
        <a:lstStyle/>
        <a:p>
          <a:endParaRPr lang="fi-FI"/>
        </a:p>
      </dgm:t>
    </dgm:pt>
    <dgm:pt modelId="{A00D44F8-26BA-47E8-908B-EA6D9C5BDAA4}" type="sibTrans" cxnId="{09B393F2-0321-4106-AD30-AD8FD386823B}">
      <dgm:prSet/>
      <dgm:spPr/>
      <dgm:t>
        <a:bodyPr/>
        <a:lstStyle/>
        <a:p>
          <a:endParaRPr lang="fi-FI"/>
        </a:p>
      </dgm:t>
    </dgm:pt>
    <dgm:pt modelId="{DE0A2D26-45D7-4872-96F5-6C028958E654}">
      <dgm:prSet phldrT="[Text]" custT="1"/>
      <dgm:spPr/>
      <dgm:t>
        <a:bodyPr/>
        <a:lstStyle/>
        <a:p>
          <a:r>
            <a:rPr lang="en-US" sz="2800" dirty="0" smtClean="0"/>
            <a:t>Industry</a:t>
          </a:r>
          <a:endParaRPr lang="fi-FI" sz="2800" dirty="0"/>
        </a:p>
      </dgm:t>
    </dgm:pt>
    <dgm:pt modelId="{B8E92B32-8198-4B75-8178-8DA3C89507BC}" type="parTrans" cxnId="{D1B04B03-DD87-4E92-8364-36554FBF94E1}">
      <dgm:prSet/>
      <dgm:spPr/>
      <dgm:t>
        <a:bodyPr/>
        <a:lstStyle/>
        <a:p>
          <a:endParaRPr lang="fi-FI"/>
        </a:p>
      </dgm:t>
    </dgm:pt>
    <dgm:pt modelId="{3DE03BA9-90A6-4691-A637-E7B947C8F705}" type="sibTrans" cxnId="{D1B04B03-DD87-4E92-8364-36554FBF94E1}">
      <dgm:prSet/>
      <dgm:spPr/>
      <dgm:t>
        <a:bodyPr/>
        <a:lstStyle/>
        <a:p>
          <a:endParaRPr lang="fi-FI"/>
        </a:p>
      </dgm:t>
    </dgm:pt>
    <dgm:pt modelId="{E632144D-D15B-4BF7-A6D4-54741AD70554}">
      <dgm:prSet phldrT="[Text]" custT="1"/>
      <dgm:spPr/>
      <dgm:t>
        <a:bodyPr/>
        <a:lstStyle/>
        <a:p>
          <a:r>
            <a:rPr lang="en-US" sz="2800" dirty="0" smtClean="0"/>
            <a:t>Newton's and Hooke's laws of spring action</a:t>
          </a:r>
          <a:endParaRPr lang="fi-FI" sz="2800" dirty="0"/>
        </a:p>
      </dgm:t>
    </dgm:pt>
    <dgm:pt modelId="{5B1A9029-5BD1-4FF4-AA06-347CD3544C27}" type="sibTrans" cxnId="{45583503-3C78-413F-A3CD-2C629D983765}">
      <dgm:prSet/>
      <dgm:spPr/>
      <dgm:t>
        <a:bodyPr/>
        <a:lstStyle/>
        <a:p>
          <a:endParaRPr lang="fi-FI"/>
        </a:p>
      </dgm:t>
    </dgm:pt>
    <dgm:pt modelId="{21CBB88C-B928-42E8-8F88-EC732D36EE86}" type="parTrans" cxnId="{45583503-3C78-413F-A3CD-2C629D983765}">
      <dgm:prSet/>
      <dgm:spPr/>
      <dgm:t>
        <a:bodyPr/>
        <a:lstStyle/>
        <a:p>
          <a:endParaRPr lang="fi-FI"/>
        </a:p>
      </dgm:t>
    </dgm:pt>
    <dgm:pt modelId="{EA385A38-BE2E-4859-B453-8FE78477AC5F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i-FI"/>
        </a:p>
      </dgm:t>
    </dgm:pt>
    <dgm:pt modelId="{4681BE30-D8C5-419B-B0CF-A612ED2D4241}" type="parTrans" cxnId="{240F9EB6-24EF-48D1-9F5D-DE21AA9EFBB2}">
      <dgm:prSet/>
      <dgm:spPr/>
      <dgm:t>
        <a:bodyPr/>
        <a:lstStyle/>
        <a:p>
          <a:endParaRPr lang="fi-FI"/>
        </a:p>
      </dgm:t>
    </dgm:pt>
    <dgm:pt modelId="{ED38ABD7-F64F-4BB7-96A1-B7DAD4D89A61}" type="sibTrans" cxnId="{240F9EB6-24EF-48D1-9F5D-DE21AA9EFBB2}">
      <dgm:prSet/>
      <dgm:spPr/>
      <dgm:t>
        <a:bodyPr/>
        <a:lstStyle/>
        <a:p>
          <a:endParaRPr lang="fi-FI"/>
        </a:p>
      </dgm:t>
    </dgm:pt>
    <dgm:pt modelId="{2D263129-3182-4FA0-929C-D47EE6A6D748}" type="pres">
      <dgm:prSet presAssocID="{BCF9F26D-B450-4A14-8FBB-651D216D3A7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98F93299-9A0F-40F9-B23B-C0E3012A547D}" type="pres">
      <dgm:prSet presAssocID="{0067D595-B08C-4040-8DB6-1BDCA2C8F5A7}" presName="root" presStyleCnt="0"/>
      <dgm:spPr/>
    </dgm:pt>
    <dgm:pt modelId="{D775F019-2BE1-41F7-95E8-8164F9B7E1A4}" type="pres">
      <dgm:prSet presAssocID="{0067D595-B08C-4040-8DB6-1BDCA2C8F5A7}" presName="rootComposite" presStyleCnt="0"/>
      <dgm:spPr/>
    </dgm:pt>
    <dgm:pt modelId="{049DA744-CFAA-4B99-8A10-8A161405CADF}" type="pres">
      <dgm:prSet presAssocID="{0067D595-B08C-4040-8DB6-1BDCA2C8F5A7}" presName="rootText" presStyleLbl="node1" presStyleIdx="0" presStyleCnt="2"/>
      <dgm:spPr/>
      <dgm:t>
        <a:bodyPr/>
        <a:lstStyle/>
        <a:p>
          <a:endParaRPr lang="fi-FI"/>
        </a:p>
      </dgm:t>
    </dgm:pt>
    <dgm:pt modelId="{CCF78A50-FFEA-4838-9BD3-3E2BA16DFF15}" type="pres">
      <dgm:prSet presAssocID="{0067D595-B08C-4040-8DB6-1BDCA2C8F5A7}" presName="rootConnector" presStyleLbl="node1" presStyleIdx="0" presStyleCnt="2"/>
      <dgm:spPr/>
      <dgm:t>
        <a:bodyPr/>
        <a:lstStyle/>
        <a:p>
          <a:endParaRPr lang="fi-FI"/>
        </a:p>
      </dgm:t>
    </dgm:pt>
    <dgm:pt modelId="{C040CE0C-F436-4343-9DFE-948A79650CA6}" type="pres">
      <dgm:prSet presAssocID="{0067D595-B08C-4040-8DB6-1BDCA2C8F5A7}" presName="childShape" presStyleCnt="0"/>
      <dgm:spPr/>
    </dgm:pt>
    <dgm:pt modelId="{2CEB170B-4695-45A1-8D98-7C74C28236EE}" type="pres">
      <dgm:prSet presAssocID="{3AC6268E-BA70-4B15-8281-602C86916274}" presName="Name13" presStyleLbl="parChTrans1D2" presStyleIdx="0" presStyleCnt="3"/>
      <dgm:spPr/>
      <dgm:t>
        <a:bodyPr/>
        <a:lstStyle/>
        <a:p>
          <a:endParaRPr lang="fi-FI"/>
        </a:p>
      </dgm:t>
    </dgm:pt>
    <dgm:pt modelId="{7336F2CD-222B-450C-AE76-41D0A54FAFA2}" type="pres">
      <dgm:prSet presAssocID="{1ED56D13-697D-4153-8B84-D0723A00B081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88FF8AAD-8F31-4F58-B6EA-45B40157C991}" type="pres">
      <dgm:prSet presAssocID="{E632144D-D15B-4BF7-A6D4-54741AD70554}" presName="root" presStyleCnt="0"/>
      <dgm:spPr/>
    </dgm:pt>
    <dgm:pt modelId="{A51086A6-DC50-4493-8835-43A34861AA04}" type="pres">
      <dgm:prSet presAssocID="{E632144D-D15B-4BF7-A6D4-54741AD70554}" presName="rootComposite" presStyleCnt="0"/>
      <dgm:spPr/>
    </dgm:pt>
    <dgm:pt modelId="{13239524-EA25-48B5-85B9-9CF4D82E03A2}" type="pres">
      <dgm:prSet presAssocID="{E632144D-D15B-4BF7-A6D4-54741AD70554}" presName="rootText" presStyleLbl="node1" presStyleIdx="1" presStyleCnt="2"/>
      <dgm:spPr/>
      <dgm:t>
        <a:bodyPr/>
        <a:lstStyle/>
        <a:p>
          <a:endParaRPr lang="fi-FI"/>
        </a:p>
      </dgm:t>
    </dgm:pt>
    <dgm:pt modelId="{2478DFDF-B79A-437B-82A8-7EBD14EFFE09}" type="pres">
      <dgm:prSet presAssocID="{E632144D-D15B-4BF7-A6D4-54741AD70554}" presName="rootConnector" presStyleLbl="node1" presStyleIdx="1" presStyleCnt="2"/>
      <dgm:spPr/>
      <dgm:t>
        <a:bodyPr/>
        <a:lstStyle/>
        <a:p>
          <a:endParaRPr lang="fi-FI"/>
        </a:p>
      </dgm:t>
    </dgm:pt>
    <dgm:pt modelId="{90103CE2-6BC2-4A4F-BB2C-B37838787817}" type="pres">
      <dgm:prSet presAssocID="{E632144D-D15B-4BF7-A6D4-54741AD70554}" presName="childShape" presStyleCnt="0"/>
      <dgm:spPr/>
    </dgm:pt>
    <dgm:pt modelId="{AFF859E7-0D62-4FB5-89EC-F4A9C4497D02}" type="pres">
      <dgm:prSet presAssocID="{B8E92B32-8198-4B75-8178-8DA3C89507BC}" presName="Name13" presStyleLbl="parChTrans1D2" presStyleIdx="1" presStyleCnt="3"/>
      <dgm:spPr/>
      <dgm:t>
        <a:bodyPr/>
        <a:lstStyle/>
        <a:p>
          <a:endParaRPr lang="fi-FI"/>
        </a:p>
      </dgm:t>
    </dgm:pt>
    <dgm:pt modelId="{A9919945-AA43-4771-A5F8-669B2EF13D29}" type="pres">
      <dgm:prSet presAssocID="{DE0A2D26-45D7-4872-96F5-6C028958E654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456AF6D-739C-41B6-983B-0B7C5A1D2F8E}" type="pres">
      <dgm:prSet presAssocID="{4681BE30-D8C5-419B-B0CF-A612ED2D4241}" presName="Name13" presStyleLbl="parChTrans1D2" presStyleIdx="2" presStyleCnt="3"/>
      <dgm:spPr/>
    </dgm:pt>
    <dgm:pt modelId="{3E949B9B-5155-4016-8E32-733EA00E7C4C}" type="pres">
      <dgm:prSet presAssocID="{EA385A38-BE2E-4859-B453-8FE78477AC5F}" presName="childText" presStyleLbl="bgAcc1" presStyleIdx="2" presStyleCnt="3" custScaleX="14711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CAE473CD-B06D-4655-8372-DD4F98CD51D9}" type="presOf" srcId="{E632144D-D15B-4BF7-A6D4-54741AD70554}" destId="{13239524-EA25-48B5-85B9-9CF4D82E03A2}" srcOrd="0" destOrd="0" presId="urn:microsoft.com/office/officeart/2005/8/layout/hierarchy3"/>
    <dgm:cxn modelId="{D1B04B03-DD87-4E92-8364-36554FBF94E1}" srcId="{E632144D-D15B-4BF7-A6D4-54741AD70554}" destId="{DE0A2D26-45D7-4872-96F5-6C028958E654}" srcOrd="0" destOrd="0" parTransId="{B8E92B32-8198-4B75-8178-8DA3C89507BC}" sibTransId="{3DE03BA9-90A6-4691-A637-E7B947C8F705}"/>
    <dgm:cxn modelId="{5081C6B8-57D9-492D-89C5-9866BE37E32C}" type="presOf" srcId="{B8E92B32-8198-4B75-8178-8DA3C89507BC}" destId="{AFF859E7-0D62-4FB5-89EC-F4A9C4497D02}" srcOrd="0" destOrd="0" presId="urn:microsoft.com/office/officeart/2005/8/layout/hierarchy3"/>
    <dgm:cxn modelId="{C0262810-C578-4BD5-AD10-B5C6C37B1156}" type="presOf" srcId="{BCF9F26D-B450-4A14-8FBB-651D216D3A7C}" destId="{2D263129-3182-4FA0-929C-D47EE6A6D748}" srcOrd="0" destOrd="0" presId="urn:microsoft.com/office/officeart/2005/8/layout/hierarchy3"/>
    <dgm:cxn modelId="{0D61BF9E-69C6-4868-A99F-9A8490B171B7}" type="presOf" srcId="{4681BE30-D8C5-419B-B0CF-A612ED2D4241}" destId="{6456AF6D-739C-41B6-983B-0B7C5A1D2F8E}" srcOrd="0" destOrd="0" presId="urn:microsoft.com/office/officeart/2005/8/layout/hierarchy3"/>
    <dgm:cxn modelId="{225E18B3-DBB2-4E51-A050-0DB2F444AC61}" type="presOf" srcId="{1ED56D13-697D-4153-8B84-D0723A00B081}" destId="{7336F2CD-222B-450C-AE76-41D0A54FAFA2}" srcOrd="0" destOrd="0" presId="urn:microsoft.com/office/officeart/2005/8/layout/hierarchy3"/>
    <dgm:cxn modelId="{ED17D337-CDE8-4CFE-AA87-613A3212049B}" type="presOf" srcId="{0067D595-B08C-4040-8DB6-1BDCA2C8F5A7}" destId="{CCF78A50-FFEA-4838-9BD3-3E2BA16DFF15}" srcOrd="1" destOrd="0" presId="urn:microsoft.com/office/officeart/2005/8/layout/hierarchy3"/>
    <dgm:cxn modelId="{240F9EB6-24EF-48D1-9F5D-DE21AA9EFBB2}" srcId="{E632144D-D15B-4BF7-A6D4-54741AD70554}" destId="{EA385A38-BE2E-4859-B453-8FE78477AC5F}" srcOrd="1" destOrd="0" parTransId="{4681BE30-D8C5-419B-B0CF-A612ED2D4241}" sibTransId="{ED38ABD7-F64F-4BB7-96A1-B7DAD4D89A61}"/>
    <dgm:cxn modelId="{19CC5DF3-9F7C-4F06-89C1-7C3FBA5D1334}" type="presOf" srcId="{EA385A38-BE2E-4859-B453-8FE78477AC5F}" destId="{3E949B9B-5155-4016-8E32-733EA00E7C4C}" srcOrd="0" destOrd="0" presId="urn:microsoft.com/office/officeart/2005/8/layout/hierarchy3"/>
    <dgm:cxn modelId="{21DF3977-0DBA-4A2F-80E6-283E23E3BA86}" type="presOf" srcId="{DE0A2D26-45D7-4872-96F5-6C028958E654}" destId="{A9919945-AA43-4771-A5F8-669B2EF13D29}" srcOrd="0" destOrd="0" presId="urn:microsoft.com/office/officeart/2005/8/layout/hierarchy3"/>
    <dgm:cxn modelId="{D8BA8A01-F632-4DBE-9966-9FCEEC426B8C}" type="presOf" srcId="{E632144D-D15B-4BF7-A6D4-54741AD70554}" destId="{2478DFDF-B79A-437B-82A8-7EBD14EFFE09}" srcOrd="1" destOrd="0" presId="urn:microsoft.com/office/officeart/2005/8/layout/hierarchy3"/>
    <dgm:cxn modelId="{A7F7187F-0E93-4F28-892F-65DC4F7169BF}" srcId="{BCF9F26D-B450-4A14-8FBB-651D216D3A7C}" destId="{0067D595-B08C-4040-8DB6-1BDCA2C8F5A7}" srcOrd="0" destOrd="0" parTransId="{13665C9E-BB1C-4EC2-9E71-061127E5ED6C}" sibTransId="{9D8D043E-BB7D-4491-8B6C-A6986104445F}"/>
    <dgm:cxn modelId="{09B393F2-0321-4106-AD30-AD8FD386823B}" srcId="{0067D595-B08C-4040-8DB6-1BDCA2C8F5A7}" destId="{1ED56D13-697D-4153-8B84-D0723A00B081}" srcOrd="0" destOrd="0" parTransId="{3AC6268E-BA70-4B15-8281-602C86916274}" sibTransId="{A00D44F8-26BA-47E8-908B-EA6D9C5BDAA4}"/>
    <dgm:cxn modelId="{2B38CB87-69F5-4070-A006-09262AB73601}" type="presOf" srcId="{3AC6268E-BA70-4B15-8281-602C86916274}" destId="{2CEB170B-4695-45A1-8D98-7C74C28236EE}" srcOrd="0" destOrd="0" presId="urn:microsoft.com/office/officeart/2005/8/layout/hierarchy3"/>
    <dgm:cxn modelId="{45583503-3C78-413F-A3CD-2C629D983765}" srcId="{BCF9F26D-B450-4A14-8FBB-651D216D3A7C}" destId="{E632144D-D15B-4BF7-A6D4-54741AD70554}" srcOrd="1" destOrd="0" parTransId="{21CBB88C-B928-42E8-8F88-EC732D36EE86}" sibTransId="{5B1A9029-5BD1-4FF4-AA06-347CD3544C27}"/>
    <dgm:cxn modelId="{717716D5-E100-4C88-8BF7-BDC9AE1519E9}" type="presOf" srcId="{0067D595-B08C-4040-8DB6-1BDCA2C8F5A7}" destId="{049DA744-CFAA-4B99-8A10-8A161405CADF}" srcOrd="0" destOrd="0" presId="urn:microsoft.com/office/officeart/2005/8/layout/hierarchy3"/>
    <dgm:cxn modelId="{D10D5363-9EF3-4219-ACFB-8AF79E6E7BDE}" type="presParOf" srcId="{2D263129-3182-4FA0-929C-D47EE6A6D748}" destId="{98F93299-9A0F-40F9-B23B-C0E3012A547D}" srcOrd="0" destOrd="0" presId="urn:microsoft.com/office/officeart/2005/8/layout/hierarchy3"/>
    <dgm:cxn modelId="{CE6F01FD-C9A6-4D32-B1D5-A7EF13BC2137}" type="presParOf" srcId="{98F93299-9A0F-40F9-B23B-C0E3012A547D}" destId="{D775F019-2BE1-41F7-95E8-8164F9B7E1A4}" srcOrd="0" destOrd="0" presId="urn:microsoft.com/office/officeart/2005/8/layout/hierarchy3"/>
    <dgm:cxn modelId="{5CDBAAEB-2449-4F23-AB62-8417881575B9}" type="presParOf" srcId="{D775F019-2BE1-41F7-95E8-8164F9B7E1A4}" destId="{049DA744-CFAA-4B99-8A10-8A161405CADF}" srcOrd="0" destOrd="0" presId="urn:microsoft.com/office/officeart/2005/8/layout/hierarchy3"/>
    <dgm:cxn modelId="{7EFCB0CF-130A-4525-8F71-F4BFF9D7D065}" type="presParOf" srcId="{D775F019-2BE1-41F7-95E8-8164F9B7E1A4}" destId="{CCF78A50-FFEA-4838-9BD3-3E2BA16DFF15}" srcOrd="1" destOrd="0" presId="urn:microsoft.com/office/officeart/2005/8/layout/hierarchy3"/>
    <dgm:cxn modelId="{544D7601-A91E-4E4B-908E-469A5E90A631}" type="presParOf" srcId="{98F93299-9A0F-40F9-B23B-C0E3012A547D}" destId="{C040CE0C-F436-4343-9DFE-948A79650CA6}" srcOrd="1" destOrd="0" presId="urn:microsoft.com/office/officeart/2005/8/layout/hierarchy3"/>
    <dgm:cxn modelId="{460315F5-7AC8-4DFB-9A76-5CBA193C84D9}" type="presParOf" srcId="{C040CE0C-F436-4343-9DFE-948A79650CA6}" destId="{2CEB170B-4695-45A1-8D98-7C74C28236EE}" srcOrd="0" destOrd="0" presId="urn:microsoft.com/office/officeart/2005/8/layout/hierarchy3"/>
    <dgm:cxn modelId="{33652B49-6F14-47D9-82B5-72C1D289F51A}" type="presParOf" srcId="{C040CE0C-F436-4343-9DFE-948A79650CA6}" destId="{7336F2CD-222B-450C-AE76-41D0A54FAFA2}" srcOrd="1" destOrd="0" presId="urn:microsoft.com/office/officeart/2005/8/layout/hierarchy3"/>
    <dgm:cxn modelId="{625CCE76-016D-4825-9CA6-88BD619977D9}" type="presParOf" srcId="{2D263129-3182-4FA0-929C-D47EE6A6D748}" destId="{88FF8AAD-8F31-4F58-B6EA-45B40157C991}" srcOrd="1" destOrd="0" presId="urn:microsoft.com/office/officeart/2005/8/layout/hierarchy3"/>
    <dgm:cxn modelId="{F5EB62E0-4367-4AA3-845A-E51EC0988DE1}" type="presParOf" srcId="{88FF8AAD-8F31-4F58-B6EA-45B40157C991}" destId="{A51086A6-DC50-4493-8835-43A34861AA04}" srcOrd="0" destOrd="0" presId="urn:microsoft.com/office/officeart/2005/8/layout/hierarchy3"/>
    <dgm:cxn modelId="{EE7E0C54-FB86-4508-87EA-7F9F7760B112}" type="presParOf" srcId="{A51086A6-DC50-4493-8835-43A34861AA04}" destId="{13239524-EA25-48B5-85B9-9CF4D82E03A2}" srcOrd="0" destOrd="0" presId="urn:microsoft.com/office/officeart/2005/8/layout/hierarchy3"/>
    <dgm:cxn modelId="{35806986-2446-4155-87C1-8029922BF84A}" type="presParOf" srcId="{A51086A6-DC50-4493-8835-43A34861AA04}" destId="{2478DFDF-B79A-437B-82A8-7EBD14EFFE09}" srcOrd="1" destOrd="0" presId="urn:microsoft.com/office/officeart/2005/8/layout/hierarchy3"/>
    <dgm:cxn modelId="{B12304F9-816E-448D-B5D1-C06BDF223749}" type="presParOf" srcId="{88FF8AAD-8F31-4F58-B6EA-45B40157C991}" destId="{90103CE2-6BC2-4A4F-BB2C-B37838787817}" srcOrd="1" destOrd="0" presId="urn:microsoft.com/office/officeart/2005/8/layout/hierarchy3"/>
    <dgm:cxn modelId="{AC119A4E-4240-46E4-992A-B72EB1027842}" type="presParOf" srcId="{90103CE2-6BC2-4A4F-BB2C-B37838787817}" destId="{AFF859E7-0D62-4FB5-89EC-F4A9C4497D02}" srcOrd="0" destOrd="0" presId="urn:microsoft.com/office/officeart/2005/8/layout/hierarchy3"/>
    <dgm:cxn modelId="{1AA56340-22B8-42D5-BB14-5754E18DB854}" type="presParOf" srcId="{90103CE2-6BC2-4A4F-BB2C-B37838787817}" destId="{A9919945-AA43-4771-A5F8-669B2EF13D29}" srcOrd="1" destOrd="0" presId="urn:microsoft.com/office/officeart/2005/8/layout/hierarchy3"/>
    <dgm:cxn modelId="{1B757D1B-7306-46BC-816B-A3008F8C01FD}" type="presParOf" srcId="{90103CE2-6BC2-4A4F-BB2C-B37838787817}" destId="{6456AF6D-739C-41B6-983B-0B7C5A1D2F8E}" srcOrd="2" destOrd="0" presId="urn:microsoft.com/office/officeart/2005/8/layout/hierarchy3"/>
    <dgm:cxn modelId="{4EC0F73E-9E10-4D13-B010-C0BBD1AF67C9}" type="presParOf" srcId="{90103CE2-6BC2-4A4F-BB2C-B37838787817}" destId="{3E949B9B-5155-4016-8E32-733EA00E7C4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DDD245-2A2F-4CD1-9FC2-2A183129100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F7ACEF3E-0D06-4FB1-B56D-BF98ADA43BCB}">
      <dgm:prSet phldrT="[Text]"/>
      <dgm:spPr/>
      <dgm:t>
        <a:bodyPr/>
        <a:lstStyle/>
        <a:p>
          <a:r>
            <a:rPr lang="fi-FI" dirty="0" smtClean="0"/>
            <a:t>Sensitivity</a:t>
          </a:r>
          <a:endParaRPr lang="fi-FI" dirty="0"/>
        </a:p>
      </dgm:t>
    </dgm:pt>
    <dgm:pt modelId="{F7B09150-8403-4123-91FD-6EBF04DF03FF}" type="parTrans" cxnId="{417C73B0-2E84-4F88-AAA2-90AE199F4EAD}">
      <dgm:prSet/>
      <dgm:spPr/>
      <dgm:t>
        <a:bodyPr/>
        <a:lstStyle/>
        <a:p>
          <a:endParaRPr lang="fi-FI"/>
        </a:p>
      </dgm:t>
    </dgm:pt>
    <dgm:pt modelId="{19C5BBCA-0C25-42C0-BF4E-5BE7BEABEC47}" type="sibTrans" cxnId="{417C73B0-2E84-4F88-AAA2-90AE199F4EAD}">
      <dgm:prSet/>
      <dgm:spPr/>
      <dgm:t>
        <a:bodyPr/>
        <a:lstStyle/>
        <a:p>
          <a:endParaRPr lang="fi-FI"/>
        </a:p>
      </dgm:t>
    </dgm:pt>
    <dgm:pt modelId="{02BB3E96-BF8E-4C4A-971D-2FA3E5CF02CD}">
      <dgm:prSet phldrT="[Text]"/>
      <dgm:spPr/>
      <dgm:t>
        <a:bodyPr/>
        <a:lstStyle/>
        <a:p>
          <a:r>
            <a:rPr lang="fi-FI" dirty="0" smtClean="0"/>
            <a:t>Frequency response</a:t>
          </a:r>
          <a:endParaRPr lang="fi-FI" dirty="0"/>
        </a:p>
      </dgm:t>
    </dgm:pt>
    <dgm:pt modelId="{E873F247-4DBB-4182-80A9-F6DDA7B6B601}" type="parTrans" cxnId="{FD8A6C24-45B4-434E-81A7-39F455F2B026}">
      <dgm:prSet/>
      <dgm:spPr/>
      <dgm:t>
        <a:bodyPr/>
        <a:lstStyle/>
        <a:p>
          <a:endParaRPr lang="fi-FI"/>
        </a:p>
      </dgm:t>
    </dgm:pt>
    <dgm:pt modelId="{962AD5D9-4F98-4797-948C-5C790D77F7DC}" type="sibTrans" cxnId="{FD8A6C24-45B4-434E-81A7-39F455F2B026}">
      <dgm:prSet/>
      <dgm:spPr/>
      <dgm:t>
        <a:bodyPr/>
        <a:lstStyle/>
        <a:p>
          <a:endParaRPr lang="fi-FI"/>
        </a:p>
      </dgm:t>
    </dgm:pt>
    <dgm:pt modelId="{1778EA70-D694-4362-963B-26CE75BF8816}">
      <dgm:prSet phldrT="[Text]"/>
      <dgm:spPr/>
      <dgm:t>
        <a:bodyPr/>
        <a:lstStyle/>
        <a:p>
          <a:r>
            <a:rPr lang="fi-FI" dirty="0" smtClean="0"/>
            <a:t>Acceleration rage</a:t>
          </a:r>
          <a:endParaRPr lang="fi-FI" dirty="0"/>
        </a:p>
      </dgm:t>
    </dgm:pt>
    <dgm:pt modelId="{4280A69F-A5D8-4423-B57D-7B6308590CA8}" type="parTrans" cxnId="{306ABBF6-D98C-4241-9387-A766A3BC5296}">
      <dgm:prSet/>
      <dgm:spPr/>
      <dgm:t>
        <a:bodyPr/>
        <a:lstStyle/>
        <a:p>
          <a:endParaRPr lang="fi-FI"/>
        </a:p>
      </dgm:t>
    </dgm:pt>
    <dgm:pt modelId="{94A8980A-4DE7-4354-80FF-A2412929143E}" type="sibTrans" cxnId="{306ABBF6-D98C-4241-9387-A766A3BC5296}">
      <dgm:prSet/>
      <dgm:spPr/>
      <dgm:t>
        <a:bodyPr/>
        <a:lstStyle/>
        <a:p>
          <a:endParaRPr lang="fi-FI"/>
        </a:p>
      </dgm:t>
    </dgm:pt>
    <dgm:pt modelId="{75A2307D-A8AB-47BF-B8ED-2559E465723A}">
      <dgm:prSet/>
      <dgm:spPr/>
      <dgm:t>
        <a:bodyPr/>
        <a:lstStyle/>
        <a:p>
          <a:r>
            <a:rPr lang="fi-FI" dirty="0" smtClean="0"/>
            <a:t>Sensitivity change due to temperature</a:t>
          </a:r>
          <a:endParaRPr lang="fi-FI" dirty="0"/>
        </a:p>
      </dgm:t>
    </dgm:pt>
    <dgm:pt modelId="{DCCD8397-2795-450C-9E52-9079CC105A63}" type="parTrans" cxnId="{B7AEBF99-DFFA-4F56-9CF3-CCB61DEF70A9}">
      <dgm:prSet/>
      <dgm:spPr/>
      <dgm:t>
        <a:bodyPr/>
        <a:lstStyle/>
        <a:p>
          <a:endParaRPr lang="fi-FI"/>
        </a:p>
      </dgm:t>
    </dgm:pt>
    <dgm:pt modelId="{52877A0C-7F5F-487F-A375-8AB10A442C31}" type="sibTrans" cxnId="{B7AEBF99-DFFA-4F56-9CF3-CCB61DEF70A9}">
      <dgm:prSet/>
      <dgm:spPr/>
      <dgm:t>
        <a:bodyPr/>
        <a:lstStyle/>
        <a:p>
          <a:endParaRPr lang="fi-FI"/>
        </a:p>
      </dgm:t>
    </dgm:pt>
    <dgm:pt modelId="{4A3AA0ED-F41C-48E9-8B12-79135FEC7B96}">
      <dgm:prSet/>
      <dgm:spPr/>
      <dgm:t>
        <a:bodyPr/>
        <a:lstStyle/>
        <a:p>
          <a:r>
            <a:rPr lang="fi-FI" dirty="0" smtClean="0"/>
            <a:t>Nonlinearity</a:t>
          </a:r>
          <a:endParaRPr lang="fi-FI" dirty="0"/>
        </a:p>
      </dgm:t>
    </dgm:pt>
    <dgm:pt modelId="{F7B47462-B500-4E30-96AF-2C92B3CB0E54}" type="parTrans" cxnId="{22648F69-F5BD-43A3-8BD6-EA4EF966DF7B}">
      <dgm:prSet/>
      <dgm:spPr/>
      <dgm:t>
        <a:bodyPr/>
        <a:lstStyle/>
        <a:p>
          <a:endParaRPr lang="fi-FI"/>
        </a:p>
      </dgm:t>
    </dgm:pt>
    <dgm:pt modelId="{17E140E5-DA28-40A8-81ED-92D9785CDC21}" type="sibTrans" cxnId="{22648F69-F5BD-43A3-8BD6-EA4EF966DF7B}">
      <dgm:prSet/>
      <dgm:spPr/>
      <dgm:t>
        <a:bodyPr/>
        <a:lstStyle/>
        <a:p>
          <a:endParaRPr lang="fi-FI"/>
        </a:p>
      </dgm:t>
    </dgm:pt>
    <dgm:pt modelId="{BE59C6D1-9070-4F83-A9E5-E799016937D4}">
      <dgm:prSet/>
      <dgm:spPr/>
      <dgm:t>
        <a:bodyPr/>
        <a:lstStyle/>
        <a:p>
          <a:r>
            <a:rPr lang="fi-FI" dirty="0" smtClean="0"/>
            <a:t>Zero-g level</a:t>
          </a:r>
          <a:endParaRPr lang="fi-FI" dirty="0"/>
        </a:p>
      </dgm:t>
    </dgm:pt>
    <dgm:pt modelId="{C0C045EF-0E0E-47BB-836D-3E52D0C3E8F5}" type="parTrans" cxnId="{FBBDA3B7-188E-45D8-80BB-CC5E2E4B431D}">
      <dgm:prSet/>
      <dgm:spPr/>
      <dgm:t>
        <a:bodyPr/>
        <a:lstStyle/>
        <a:p>
          <a:endParaRPr lang="fi-FI"/>
        </a:p>
      </dgm:t>
    </dgm:pt>
    <dgm:pt modelId="{79A7C2F8-DEA4-4E72-B3A0-96DAD25FA593}" type="sibTrans" cxnId="{FBBDA3B7-188E-45D8-80BB-CC5E2E4B431D}">
      <dgm:prSet/>
      <dgm:spPr/>
      <dgm:t>
        <a:bodyPr/>
        <a:lstStyle/>
        <a:p>
          <a:endParaRPr lang="fi-FI"/>
        </a:p>
      </dgm:t>
    </dgm:pt>
    <dgm:pt modelId="{EF10538B-9F2B-4446-AF32-5A1A91D275C7}">
      <dgm:prSet/>
      <dgm:spPr/>
      <dgm:t>
        <a:bodyPr/>
        <a:lstStyle/>
        <a:p>
          <a:r>
            <a:rPr lang="fi-FI" dirty="0" smtClean="0"/>
            <a:t>Cross-axis sensitivity</a:t>
          </a:r>
          <a:endParaRPr lang="fi-FI" dirty="0"/>
        </a:p>
      </dgm:t>
    </dgm:pt>
    <dgm:pt modelId="{661214F8-F71E-4D73-A85C-D1F5B37EB9CF}" type="parTrans" cxnId="{D095A789-C745-495C-A218-CA72D1E346B7}">
      <dgm:prSet/>
      <dgm:spPr/>
      <dgm:t>
        <a:bodyPr/>
        <a:lstStyle/>
        <a:p>
          <a:endParaRPr lang="fi-FI"/>
        </a:p>
      </dgm:t>
    </dgm:pt>
    <dgm:pt modelId="{8AC48E2E-F984-40F3-8279-F61DC6CF6868}" type="sibTrans" cxnId="{D095A789-C745-495C-A218-CA72D1E346B7}">
      <dgm:prSet/>
      <dgm:spPr/>
      <dgm:t>
        <a:bodyPr/>
        <a:lstStyle/>
        <a:p>
          <a:endParaRPr lang="fi-FI"/>
        </a:p>
      </dgm:t>
    </dgm:pt>
    <dgm:pt modelId="{8148729D-4761-4F31-A189-BEBA18503966}">
      <dgm:prSet/>
      <dgm:spPr/>
      <dgm:t>
        <a:bodyPr/>
        <a:lstStyle/>
        <a:p>
          <a:r>
            <a:rPr lang="fi-FI" dirty="0" smtClean="0"/>
            <a:t>Noise density</a:t>
          </a:r>
          <a:endParaRPr lang="fi-FI" dirty="0"/>
        </a:p>
      </dgm:t>
    </dgm:pt>
    <dgm:pt modelId="{A7D98337-FC28-4770-BB2E-17AF7A7043BF}" type="parTrans" cxnId="{75E5B4F5-9E7A-425D-8989-A60CC1FA3D77}">
      <dgm:prSet/>
      <dgm:spPr/>
      <dgm:t>
        <a:bodyPr/>
        <a:lstStyle/>
        <a:p>
          <a:endParaRPr lang="fi-FI"/>
        </a:p>
      </dgm:t>
    </dgm:pt>
    <dgm:pt modelId="{A581351C-361F-451E-80C5-93426477456B}" type="sibTrans" cxnId="{75E5B4F5-9E7A-425D-8989-A60CC1FA3D77}">
      <dgm:prSet/>
      <dgm:spPr/>
      <dgm:t>
        <a:bodyPr/>
        <a:lstStyle/>
        <a:p>
          <a:endParaRPr lang="fi-FI"/>
        </a:p>
      </dgm:t>
    </dgm:pt>
    <dgm:pt modelId="{1FE0D2A8-D3CE-4CE9-B638-6604A520E4D2}" type="pres">
      <dgm:prSet presAssocID="{2CDDD245-2A2F-4CD1-9FC2-2A183129100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307145FA-5A3E-4B3C-9248-038FB511D063}" type="pres">
      <dgm:prSet presAssocID="{F7ACEF3E-0D06-4FB1-B56D-BF98ADA43BCB}" presName="parentLin" presStyleCnt="0"/>
      <dgm:spPr/>
    </dgm:pt>
    <dgm:pt modelId="{0A3C670B-F2B3-4240-A886-5B1C5B1490B2}" type="pres">
      <dgm:prSet presAssocID="{F7ACEF3E-0D06-4FB1-B56D-BF98ADA43BCB}" presName="parentLeftMargin" presStyleLbl="node1" presStyleIdx="0" presStyleCnt="8"/>
      <dgm:spPr/>
      <dgm:t>
        <a:bodyPr/>
        <a:lstStyle/>
        <a:p>
          <a:endParaRPr lang="fi-FI"/>
        </a:p>
      </dgm:t>
    </dgm:pt>
    <dgm:pt modelId="{939599DF-2EC9-4EFF-8B47-C613DA7C2DA3}" type="pres">
      <dgm:prSet presAssocID="{F7ACEF3E-0D06-4FB1-B56D-BF98ADA43BCB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99B8E69-4A59-4F8A-80AB-38F9BE3F1D68}" type="pres">
      <dgm:prSet presAssocID="{F7ACEF3E-0D06-4FB1-B56D-BF98ADA43BCB}" presName="negativeSpace" presStyleCnt="0"/>
      <dgm:spPr/>
    </dgm:pt>
    <dgm:pt modelId="{83A22EF4-174B-4EC9-928A-7DCCBA9F69DE}" type="pres">
      <dgm:prSet presAssocID="{F7ACEF3E-0D06-4FB1-B56D-BF98ADA43BCB}" presName="childText" presStyleLbl="conFgAcc1" presStyleIdx="0" presStyleCnt="8">
        <dgm:presLayoutVars>
          <dgm:bulletEnabled val="1"/>
        </dgm:presLayoutVars>
      </dgm:prSet>
      <dgm:spPr/>
    </dgm:pt>
    <dgm:pt modelId="{4AB00E99-6B51-46E4-B647-EFBD7B448F27}" type="pres">
      <dgm:prSet presAssocID="{19C5BBCA-0C25-42C0-BF4E-5BE7BEABEC47}" presName="spaceBetweenRectangles" presStyleCnt="0"/>
      <dgm:spPr/>
    </dgm:pt>
    <dgm:pt modelId="{0C798497-87CC-48D1-8797-F1EED553F53A}" type="pres">
      <dgm:prSet presAssocID="{02BB3E96-BF8E-4C4A-971D-2FA3E5CF02CD}" presName="parentLin" presStyleCnt="0"/>
      <dgm:spPr/>
    </dgm:pt>
    <dgm:pt modelId="{4A2E14F4-B8C7-415E-B649-7C1A1DA87088}" type="pres">
      <dgm:prSet presAssocID="{02BB3E96-BF8E-4C4A-971D-2FA3E5CF02CD}" presName="parentLeftMargin" presStyleLbl="node1" presStyleIdx="0" presStyleCnt="8"/>
      <dgm:spPr/>
      <dgm:t>
        <a:bodyPr/>
        <a:lstStyle/>
        <a:p>
          <a:endParaRPr lang="fi-FI"/>
        </a:p>
      </dgm:t>
    </dgm:pt>
    <dgm:pt modelId="{A0387FF2-B013-499D-955E-517F15A985CD}" type="pres">
      <dgm:prSet presAssocID="{02BB3E96-BF8E-4C4A-971D-2FA3E5CF02CD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FDD2881-631F-45E4-8276-56B7716713C2}" type="pres">
      <dgm:prSet presAssocID="{02BB3E96-BF8E-4C4A-971D-2FA3E5CF02CD}" presName="negativeSpace" presStyleCnt="0"/>
      <dgm:spPr/>
    </dgm:pt>
    <dgm:pt modelId="{20C56C67-E74F-47CE-A509-3EF9AC77FCF6}" type="pres">
      <dgm:prSet presAssocID="{02BB3E96-BF8E-4C4A-971D-2FA3E5CF02CD}" presName="childText" presStyleLbl="conFgAcc1" presStyleIdx="1" presStyleCnt="8">
        <dgm:presLayoutVars>
          <dgm:bulletEnabled val="1"/>
        </dgm:presLayoutVars>
      </dgm:prSet>
      <dgm:spPr/>
    </dgm:pt>
    <dgm:pt modelId="{359E7C64-BC0F-4A01-B5EB-809D3416A857}" type="pres">
      <dgm:prSet presAssocID="{962AD5D9-4F98-4797-948C-5C790D77F7DC}" presName="spaceBetweenRectangles" presStyleCnt="0"/>
      <dgm:spPr/>
    </dgm:pt>
    <dgm:pt modelId="{ACD3EC0A-A403-4228-90A6-CF11A7C72E03}" type="pres">
      <dgm:prSet presAssocID="{1778EA70-D694-4362-963B-26CE75BF8816}" presName="parentLin" presStyleCnt="0"/>
      <dgm:spPr/>
    </dgm:pt>
    <dgm:pt modelId="{262B7779-E0BE-48CF-B680-BA17ACA64DCB}" type="pres">
      <dgm:prSet presAssocID="{1778EA70-D694-4362-963B-26CE75BF8816}" presName="parentLeftMargin" presStyleLbl="node1" presStyleIdx="1" presStyleCnt="8"/>
      <dgm:spPr/>
      <dgm:t>
        <a:bodyPr/>
        <a:lstStyle/>
        <a:p>
          <a:endParaRPr lang="fi-FI"/>
        </a:p>
      </dgm:t>
    </dgm:pt>
    <dgm:pt modelId="{B62AE4C0-7950-4B04-BFA4-C532B284EBE2}" type="pres">
      <dgm:prSet presAssocID="{1778EA70-D694-4362-963B-26CE75BF8816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96720FF-D5CA-4557-A7C3-6DA228B6D905}" type="pres">
      <dgm:prSet presAssocID="{1778EA70-D694-4362-963B-26CE75BF8816}" presName="negativeSpace" presStyleCnt="0"/>
      <dgm:spPr/>
    </dgm:pt>
    <dgm:pt modelId="{AAED33B7-AB98-49EB-947D-CD58AA183EBC}" type="pres">
      <dgm:prSet presAssocID="{1778EA70-D694-4362-963B-26CE75BF8816}" presName="childText" presStyleLbl="conFgAcc1" presStyleIdx="2" presStyleCnt="8">
        <dgm:presLayoutVars>
          <dgm:bulletEnabled val="1"/>
        </dgm:presLayoutVars>
      </dgm:prSet>
      <dgm:spPr/>
    </dgm:pt>
    <dgm:pt modelId="{AF3E9510-9583-4771-9596-DC54215C6F8F}" type="pres">
      <dgm:prSet presAssocID="{94A8980A-4DE7-4354-80FF-A2412929143E}" presName="spaceBetweenRectangles" presStyleCnt="0"/>
      <dgm:spPr/>
    </dgm:pt>
    <dgm:pt modelId="{E6D5CBD9-B567-4C04-9B30-B288DA99E95D}" type="pres">
      <dgm:prSet presAssocID="{75A2307D-A8AB-47BF-B8ED-2559E465723A}" presName="parentLin" presStyleCnt="0"/>
      <dgm:spPr/>
    </dgm:pt>
    <dgm:pt modelId="{BD5F59F7-BCDB-4A9A-9156-8616E8DDB9E5}" type="pres">
      <dgm:prSet presAssocID="{75A2307D-A8AB-47BF-B8ED-2559E465723A}" presName="parentLeftMargin" presStyleLbl="node1" presStyleIdx="2" presStyleCnt="8"/>
      <dgm:spPr/>
      <dgm:t>
        <a:bodyPr/>
        <a:lstStyle/>
        <a:p>
          <a:endParaRPr lang="fi-FI"/>
        </a:p>
      </dgm:t>
    </dgm:pt>
    <dgm:pt modelId="{B2F1885C-6F28-4282-A341-CBE35CBB6BCC}" type="pres">
      <dgm:prSet presAssocID="{75A2307D-A8AB-47BF-B8ED-2559E465723A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86A3FAFE-7E9B-449F-ADD1-56DF71394C0E}" type="pres">
      <dgm:prSet presAssocID="{75A2307D-A8AB-47BF-B8ED-2559E465723A}" presName="negativeSpace" presStyleCnt="0"/>
      <dgm:spPr/>
    </dgm:pt>
    <dgm:pt modelId="{7AED5897-B56D-4134-B241-591F4B454B81}" type="pres">
      <dgm:prSet presAssocID="{75A2307D-A8AB-47BF-B8ED-2559E465723A}" presName="childText" presStyleLbl="conFgAcc1" presStyleIdx="3" presStyleCnt="8">
        <dgm:presLayoutVars>
          <dgm:bulletEnabled val="1"/>
        </dgm:presLayoutVars>
      </dgm:prSet>
      <dgm:spPr/>
    </dgm:pt>
    <dgm:pt modelId="{A2A81C36-A3AD-4C02-9BFE-2EA7B66E0B91}" type="pres">
      <dgm:prSet presAssocID="{52877A0C-7F5F-487F-A375-8AB10A442C31}" presName="spaceBetweenRectangles" presStyleCnt="0"/>
      <dgm:spPr/>
    </dgm:pt>
    <dgm:pt modelId="{EB138643-8A36-402E-B8A5-8584DAC55F95}" type="pres">
      <dgm:prSet presAssocID="{4A3AA0ED-F41C-48E9-8B12-79135FEC7B96}" presName="parentLin" presStyleCnt="0"/>
      <dgm:spPr/>
    </dgm:pt>
    <dgm:pt modelId="{52A842EE-4BCF-4C24-92F6-792106CDB142}" type="pres">
      <dgm:prSet presAssocID="{4A3AA0ED-F41C-48E9-8B12-79135FEC7B96}" presName="parentLeftMargin" presStyleLbl="node1" presStyleIdx="3" presStyleCnt="8"/>
      <dgm:spPr/>
      <dgm:t>
        <a:bodyPr/>
        <a:lstStyle/>
        <a:p>
          <a:endParaRPr lang="fi-FI"/>
        </a:p>
      </dgm:t>
    </dgm:pt>
    <dgm:pt modelId="{D1812B98-A4A3-47C7-BE6A-63292237C67F}" type="pres">
      <dgm:prSet presAssocID="{4A3AA0ED-F41C-48E9-8B12-79135FEC7B96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870F36F-8738-4E95-9225-3FDAE7613EB7}" type="pres">
      <dgm:prSet presAssocID="{4A3AA0ED-F41C-48E9-8B12-79135FEC7B96}" presName="negativeSpace" presStyleCnt="0"/>
      <dgm:spPr/>
    </dgm:pt>
    <dgm:pt modelId="{E91B22B1-61F7-4A66-B2F2-4AA11E3D4397}" type="pres">
      <dgm:prSet presAssocID="{4A3AA0ED-F41C-48E9-8B12-79135FEC7B96}" presName="childText" presStyleLbl="conFgAcc1" presStyleIdx="4" presStyleCnt="8">
        <dgm:presLayoutVars>
          <dgm:bulletEnabled val="1"/>
        </dgm:presLayoutVars>
      </dgm:prSet>
      <dgm:spPr/>
    </dgm:pt>
    <dgm:pt modelId="{95F91ADF-BC32-4F42-9460-475455C9E996}" type="pres">
      <dgm:prSet presAssocID="{17E140E5-DA28-40A8-81ED-92D9785CDC21}" presName="spaceBetweenRectangles" presStyleCnt="0"/>
      <dgm:spPr/>
    </dgm:pt>
    <dgm:pt modelId="{D8D2A2A2-DD14-4DA6-9A52-FADF1A7ADF5E}" type="pres">
      <dgm:prSet presAssocID="{BE59C6D1-9070-4F83-A9E5-E799016937D4}" presName="parentLin" presStyleCnt="0"/>
      <dgm:spPr/>
    </dgm:pt>
    <dgm:pt modelId="{4979BA08-58E1-4861-8836-6BC3154CFCF1}" type="pres">
      <dgm:prSet presAssocID="{BE59C6D1-9070-4F83-A9E5-E799016937D4}" presName="parentLeftMargin" presStyleLbl="node1" presStyleIdx="4" presStyleCnt="8"/>
      <dgm:spPr/>
      <dgm:t>
        <a:bodyPr/>
        <a:lstStyle/>
        <a:p>
          <a:endParaRPr lang="fi-FI"/>
        </a:p>
      </dgm:t>
    </dgm:pt>
    <dgm:pt modelId="{2A45A2B8-5F5E-4866-8F66-CD56A6F44165}" type="pres">
      <dgm:prSet presAssocID="{BE59C6D1-9070-4F83-A9E5-E799016937D4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145BED6-E9B4-45B4-A817-A4A29F9C1D7F}" type="pres">
      <dgm:prSet presAssocID="{BE59C6D1-9070-4F83-A9E5-E799016937D4}" presName="negativeSpace" presStyleCnt="0"/>
      <dgm:spPr/>
    </dgm:pt>
    <dgm:pt modelId="{1FF65248-C667-486B-B951-905C4CD6724E}" type="pres">
      <dgm:prSet presAssocID="{BE59C6D1-9070-4F83-A9E5-E799016937D4}" presName="childText" presStyleLbl="conFgAcc1" presStyleIdx="5" presStyleCnt="8">
        <dgm:presLayoutVars>
          <dgm:bulletEnabled val="1"/>
        </dgm:presLayoutVars>
      </dgm:prSet>
      <dgm:spPr/>
    </dgm:pt>
    <dgm:pt modelId="{7B5E7F88-CC70-4F67-A376-D690444D535D}" type="pres">
      <dgm:prSet presAssocID="{79A7C2F8-DEA4-4E72-B3A0-96DAD25FA593}" presName="spaceBetweenRectangles" presStyleCnt="0"/>
      <dgm:spPr/>
    </dgm:pt>
    <dgm:pt modelId="{EA10AD4F-4B7C-484D-A83D-A907C910125B}" type="pres">
      <dgm:prSet presAssocID="{EF10538B-9F2B-4446-AF32-5A1A91D275C7}" presName="parentLin" presStyleCnt="0"/>
      <dgm:spPr/>
    </dgm:pt>
    <dgm:pt modelId="{028E07E1-378C-4266-A21F-CDC2D7BCB03E}" type="pres">
      <dgm:prSet presAssocID="{EF10538B-9F2B-4446-AF32-5A1A91D275C7}" presName="parentLeftMargin" presStyleLbl="node1" presStyleIdx="5" presStyleCnt="8"/>
      <dgm:spPr/>
      <dgm:t>
        <a:bodyPr/>
        <a:lstStyle/>
        <a:p>
          <a:endParaRPr lang="fi-FI"/>
        </a:p>
      </dgm:t>
    </dgm:pt>
    <dgm:pt modelId="{4E8B89EF-A981-4827-ACBF-587C948D0BB4}" type="pres">
      <dgm:prSet presAssocID="{EF10538B-9F2B-4446-AF32-5A1A91D275C7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23513E1-CE7D-4C4A-BB73-460BE76B2EA6}" type="pres">
      <dgm:prSet presAssocID="{EF10538B-9F2B-4446-AF32-5A1A91D275C7}" presName="negativeSpace" presStyleCnt="0"/>
      <dgm:spPr/>
    </dgm:pt>
    <dgm:pt modelId="{DC88E437-9A23-45A7-AF8B-2F0444CDC8D8}" type="pres">
      <dgm:prSet presAssocID="{EF10538B-9F2B-4446-AF32-5A1A91D275C7}" presName="childText" presStyleLbl="conFgAcc1" presStyleIdx="6" presStyleCnt="8">
        <dgm:presLayoutVars>
          <dgm:bulletEnabled val="1"/>
        </dgm:presLayoutVars>
      </dgm:prSet>
      <dgm:spPr/>
    </dgm:pt>
    <dgm:pt modelId="{EC79F1BB-FDEF-4CA8-91C4-3090D2D467E3}" type="pres">
      <dgm:prSet presAssocID="{8AC48E2E-F984-40F3-8279-F61DC6CF6868}" presName="spaceBetweenRectangles" presStyleCnt="0"/>
      <dgm:spPr/>
    </dgm:pt>
    <dgm:pt modelId="{5703A486-9343-4C04-8A28-917D0548A060}" type="pres">
      <dgm:prSet presAssocID="{8148729D-4761-4F31-A189-BEBA18503966}" presName="parentLin" presStyleCnt="0"/>
      <dgm:spPr/>
    </dgm:pt>
    <dgm:pt modelId="{002604CB-C770-4835-856F-34397EDE2A3D}" type="pres">
      <dgm:prSet presAssocID="{8148729D-4761-4F31-A189-BEBA18503966}" presName="parentLeftMargin" presStyleLbl="node1" presStyleIdx="6" presStyleCnt="8"/>
      <dgm:spPr/>
      <dgm:t>
        <a:bodyPr/>
        <a:lstStyle/>
        <a:p>
          <a:endParaRPr lang="fi-FI"/>
        </a:p>
      </dgm:t>
    </dgm:pt>
    <dgm:pt modelId="{0528112C-6C09-4575-BE39-20507B578865}" type="pres">
      <dgm:prSet presAssocID="{8148729D-4761-4F31-A189-BEBA18503966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AE1A19B-4163-4ABA-98F1-AF2933D1F8A9}" type="pres">
      <dgm:prSet presAssocID="{8148729D-4761-4F31-A189-BEBA18503966}" presName="negativeSpace" presStyleCnt="0"/>
      <dgm:spPr/>
    </dgm:pt>
    <dgm:pt modelId="{B6FDF486-7197-4508-8D7E-82AE02D59CCD}" type="pres">
      <dgm:prSet presAssocID="{8148729D-4761-4F31-A189-BEBA18503966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C69C7343-7259-4039-8E4F-EB7F3800CA05}" type="presOf" srcId="{2CDDD245-2A2F-4CD1-9FC2-2A1831291001}" destId="{1FE0D2A8-D3CE-4CE9-B638-6604A520E4D2}" srcOrd="0" destOrd="0" presId="urn:microsoft.com/office/officeart/2005/8/layout/list1"/>
    <dgm:cxn modelId="{0553257A-4A46-4D76-98C6-345FA6502C51}" type="presOf" srcId="{1778EA70-D694-4362-963B-26CE75BF8816}" destId="{262B7779-E0BE-48CF-B680-BA17ACA64DCB}" srcOrd="0" destOrd="0" presId="urn:microsoft.com/office/officeart/2005/8/layout/list1"/>
    <dgm:cxn modelId="{0D57D55B-18FD-4E77-8263-42AAA0A2BC7C}" type="presOf" srcId="{1778EA70-D694-4362-963B-26CE75BF8816}" destId="{B62AE4C0-7950-4B04-BFA4-C532B284EBE2}" srcOrd="1" destOrd="0" presId="urn:microsoft.com/office/officeart/2005/8/layout/list1"/>
    <dgm:cxn modelId="{B7AEBF99-DFFA-4F56-9CF3-CCB61DEF70A9}" srcId="{2CDDD245-2A2F-4CD1-9FC2-2A1831291001}" destId="{75A2307D-A8AB-47BF-B8ED-2559E465723A}" srcOrd="3" destOrd="0" parTransId="{DCCD8397-2795-450C-9E52-9079CC105A63}" sibTransId="{52877A0C-7F5F-487F-A375-8AB10A442C31}"/>
    <dgm:cxn modelId="{2F450B09-8856-4F5F-ADAF-8B9F309F406E}" type="presOf" srcId="{F7ACEF3E-0D06-4FB1-B56D-BF98ADA43BCB}" destId="{0A3C670B-F2B3-4240-A886-5B1C5B1490B2}" srcOrd="0" destOrd="0" presId="urn:microsoft.com/office/officeart/2005/8/layout/list1"/>
    <dgm:cxn modelId="{A2722EEE-C93A-49A0-8AD0-5751EBE5836C}" type="presOf" srcId="{EF10538B-9F2B-4446-AF32-5A1A91D275C7}" destId="{4E8B89EF-A981-4827-ACBF-587C948D0BB4}" srcOrd="1" destOrd="0" presId="urn:microsoft.com/office/officeart/2005/8/layout/list1"/>
    <dgm:cxn modelId="{75E5B4F5-9E7A-425D-8989-A60CC1FA3D77}" srcId="{2CDDD245-2A2F-4CD1-9FC2-2A1831291001}" destId="{8148729D-4761-4F31-A189-BEBA18503966}" srcOrd="7" destOrd="0" parTransId="{A7D98337-FC28-4770-BB2E-17AF7A7043BF}" sibTransId="{A581351C-361F-451E-80C5-93426477456B}"/>
    <dgm:cxn modelId="{0ECD7297-1A58-4135-BA61-8ED4157BBA90}" type="presOf" srcId="{4A3AA0ED-F41C-48E9-8B12-79135FEC7B96}" destId="{D1812B98-A4A3-47C7-BE6A-63292237C67F}" srcOrd="1" destOrd="0" presId="urn:microsoft.com/office/officeart/2005/8/layout/list1"/>
    <dgm:cxn modelId="{22648F69-F5BD-43A3-8BD6-EA4EF966DF7B}" srcId="{2CDDD245-2A2F-4CD1-9FC2-2A1831291001}" destId="{4A3AA0ED-F41C-48E9-8B12-79135FEC7B96}" srcOrd="4" destOrd="0" parTransId="{F7B47462-B500-4E30-96AF-2C92B3CB0E54}" sibTransId="{17E140E5-DA28-40A8-81ED-92D9785CDC21}"/>
    <dgm:cxn modelId="{2E1AFC1A-841E-4364-B450-ADEA3F552E13}" type="presOf" srcId="{BE59C6D1-9070-4F83-A9E5-E799016937D4}" destId="{4979BA08-58E1-4861-8836-6BC3154CFCF1}" srcOrd="0" destOrd="0" presId="urn:microsoft.com/office/officeart/2005/8/layout/list1"/>
    <dgm:cxn modelId="{55E1E3F9-9DE8-43B4-AD70-0818437188C3}" type="presOf" srcId="{02BB3E96-BF8E-4C4A-971D-2FA3E5CF02CD}" destId="{4A2E14F4-B8C7-415E-B649-7C1A1DA87088}" srcOrd="0" destOrd="0" presId="urn:microsoft.com/office/officeart/2005/8/layout/list1"/>
    <dgm:cxn modelId="{AEAC0E76-C53D-49BD-9C8C-A695E039803C}" type="presOf" srcId="{EF10538B-9F2B-4446-AF32-5A1A91D275C7}" destId="{028E07E1-378C-4266-A21F-CDC2D7BCB03E}" srcOrd="0" destOrd="0" presId="urn:microsoft.com/office/officeart/2005/8/layout/list1"/>
    <dgm:cxn modelId="{BEFF93D5-397D-4EA4-A852-942B0C888FFE}" type="presOf" srcId="{F7ACEF3E-0D06-4FB1-B56D-BF98ADA43BCB}" destId="{939599DF-2EC9-4EFF-8B47-C613DA7C2DA3}" srcOrd="1" destOrd="0" presId="urn:microsoft.com/office/officeart/2005/8/layout/list1"/>
    <dgm:cxn modelId="{9EA25E10-0700-4D1D-B5C1-7425AE2C8A9B}" type="presOf" srcId="{02BB3E96-BF8E-4C4A-971D-2FA3E5CF02CD}" destId="{A0387FF2-B013-499D-955E-517F15A985CD}" srcOrd="1" destOrd="0" presId="urn:microsoft.com/office/officeart/2005/8/layout/list1"/>
    <dgm:cxn modelId="{FBBDA3B7-188E-45D8-80BB-CC5E2E4B431D}" srcId="{2CDDD245-2A2F-4CD1-9FC2-2A1831291001}" destId="{BE59C6D1-9070-4F83-A9E5-E799016937D4}" srcOrd="5" destOrd="0" parTransId="{C0C045EF-0E0E-47BB-836D-3E52D0C3E8F5}" sibTransId="{79A7C2F8-DEA4-4E72-B3A0-96DAD25FA593}"/>
    <dgm:cxn modelId="{D095A789-C745-495C-A218-CA72D1E346B7}" srcId="{2CDDD245-2A2F-4CD1-9FC2-2A1831291001}" destId="{EF10538B-9F2B-4446-AF32-5A1A91D275C7}" srcOrd="6" destOrd="0" parTransId="{661214F8-F71E-4D73-A85C-D1F5B37EB9CF}" sibTransId="{8AC48E2E-F984-40F3-8279-F61DC6CF6868}"/>
    <dgm:cxn modelId="{417C73B0-2E84-4F88-AAA2-90AE199F4EAD}" srcId="{2CDDD245-2A2F-4CD1-9FC2-2A1831291001}" destId="{F7ACEF3E-0D06-4FB1-B56D-BF98ADA43BCB}" srcOrd="0" destOrd="0" parTransId="{F7B09150-8403-4123-91FD-6EBF04DF03FF}" sibTransId="{19C5BBCA-0C25-42C0-BF4E-5BE7BEABEC47}"/>
    <dgm:cxn modelId="{30BAD06E-CC5B-403E-BB3A-2AE14C7EE5A5}" type="presOf" srcId="{8148729D-4761-4F31-A189-BEBA18503966}" destId="{002604CB-C770-4835-856F-34397EDE2A3D}" srcOrd="0" destOrd="0" presId="urn:microsoft.com/office/officeart/2005/8/layout/list1"/>
    <dgm:cxn modelId="{FD8A6C24-45B4-434E-81A7-39F455F2B026}" srcId="{2CDDD245-2A2F-4CD1-9FC2-2A1831291001}" destId="{02BB3E96-BF8E-4C4A-971D-2FA3E5CF02CD}" srcOrd="1" destOrd="0" parTransId="{E873F247-4DBB-4182-80A9-F6DDA7B6B601}" sibTransId="{962AD5D9-4F98-4797-948C-5C790D77F7DC}"/>
    <dgm:cxn modelId="{6578C5B4-8CF7-40AC-8C9A-1EE7AA6090E0}" type="presOf" srcId="{75A2307D-A8AB-47BF-B8ED-2559E465723A}" destId="{BD5F59F7-BCDB-4A9A-9156-8616E8DDB9E5}" srcOrd="0" destOrd="0" presId="urn:microsoft.com/office/officeart/2005/8/layout/list1"/>
    <dgm:cxn modelId="{74221531-CEFF-4077-BEAA-88080357691D}" type="presOf" srcId="{75A2307D-A8AB-47BF-B8ED-2559E465723A}" destId="{B2F1885C-6F28-4282-A341-CBE35CBB6BCC}" srcOrd="1" destOrd="0" presId="urn:microsoft.com/office/officeart/2005/8/layout/list1"/>
    <dgm:cxn modelId="{0D7E0CB1-AF9A-4FA4-89F7-7556BF1C2C1A}" type="presOf" srcId="{4A3AA0ED-F41C-48E9-8B12-79135FEC7B96}" destId="{52A842EE-4BCF-4C24-92F6-792106CDB142}" srcOrd="0" destOrd="0" presId="urn:microsoft.com/office/officeart/2005/8/layout/list1"/>
    <dgm:cxn modelId="{306ABBF6-D98C-4241-9387-A766A3BC5296}" srcId="{2CDDD245-2A2F-4CD1-9FC2-2A1831291001}" destId="{1778EA70-D694-4362-963B-26CE75BF8816}" srcOrd="2" destOrd="0" parTransId="{4280A69F-A5D8-4423-B57D-7B6308590CA8}" sibTransId="{94A8980A-4DE7-4354-80FF-A2412929143E}"/>
    <dgm:cxn modelId="{807A3F8D-B3DE-4EB5-A4F7-138A75D077F6}" type="presOf" srcId="{8148729D-4761-4F31-A189-BEBA18503966}" destId="{0528112C-6C09-4575-BE39-20507B578865}" srcOrd="1" destOrd="0" presId="urn:microsoft.com/office/officeart/2005/8/layout/list1"/>
    <dgm:cxn modelId="{540064EB-A5E8-4AC8-8041-E0282E30F76A}" type="presOf" srcId="{BE59C6D1-9070-4F83-A9E5-E799016937D4}" destId="{2A45A2B8-5F5E-4866-8F66-CD56A6F44165}" srcOrd="1" destOrd="0" presId="urn:microsoft.com/office/officeart/2005/8/layout/list1"/>
    <dgm:cxn modelId="{C4DB4298-1996-4C64-BD27-13A468E401B1}" type="presParOf" srcId="{1FE0D2A8-D3CE-4CE9-B638-6604A520E4D2}" destId="{307145FA-5A3E-4B3C-9248-038FB511D063}" srcOrd="0" destOrd="0" presId="urn:microsoft.com/office/officeart/2005/8/layout/list1"/>
    <dgm:cxn modelId="{41E96FC4-F661-43F4-9098-AF644E96DFAB}" type="presParOf" srcId="{307145FA-5A3E-4B3C-9248-038FB511D063}" destId="{0A3C670B-F2B3-4240-A886-5B1C5B1490B2}" srcOrd="0" destOrd="0" presId="urn:microsoft.com/office/officeart/2005/8/layout/list1"/>
    <dgm:cxn modelId="{B3F7B6C5-8091-4821-901E-E9C63D057243}" type="presParOf" srcId="{307145FA-5A3E-4B3C-9248-038FB511D063}" destId="{939599DF-2EC9-4EFF-8B47-C613DA7C2DA3}" srcOrd="1" destOrd="0" presId="urn:microsoft.com/office/officeart/2005/8/layout/list1"/>
    <dgm:cxn modelId="{57DEBF9B-2F33-430D-B8F4-B5BD120A1466}" type="presParOf" srcId="{1FE0D2A8-D3CE-4CE9-B638-6604A520E4D2}" destId="{699B8E69-4A59-4F8A-80AB-38F9BE3F1D68}" srcOrd="1" destOrd="0" presId="urn:microsoft.com/office/officeart/2005/8/layout/list1"/>
    <dgm:cxn modelId="{5AEFF51C-BF2A-4F3C-BF9C-55E5589FB117}" type="presParOf" srcId="{1FE0D2A8-D3CE-4CE9-B638-6604A520E4D2}" destId="{83A22EF4-174B-4EC9-928A-7DCCBA9F69DE}" srcOrd="2" destOrd="0" presId="urn:microsoft.com/office/officeart/2005/8/layout/list1"/>
    <dgm:cxn modelId="{5554C721-C9D3-4E11-8F1E-249A67103133}" type="presParOf" srcId="{1FE0D2A8-D3CE-4CE9-B638-6604A520E4D2}" destId="{4AB00E99-6B51-46E4-B647-EFBD7B448F27}" srcOrd="3" destOrd="0" presId="urn:microsoft.com/office/officeart/2005/8/layout/list1"/>
    <dgm:cxn modelId="{8772839F-94EE-4EEE-ACE7-EEB62795560D}" type="presParOf" srcId="{1FE0D2A8-D3CE-4CE9-B638-6604A520E4D2}" destId="{0C798497-87CC-48D1-8797-F1EED553F53A}" srcOrd="4" destOrd="0" presId="urn:microsoft.com/office/officeart/2005/8/layout/list1"/>
    <dgm:cxn modelId="{D8B94905-8EA8-42A0-80DE-DC56A63AAB06}" type="presParOf" srcId="{0C798497-87CC-48D1-8797-F1EED553F53A}" destId="{4A2E14F4-B8C7-415E-B649-7C1A1DA87088}" srcOrd="0" destOrd="0" presId="urn:microsoft.com/office/officeart/2005/8/layout/list1"/>
    <dgm:cxn modelId="{B6D734CC-4F70-453B-82A6-992080FEF26C}" type="presParOf" srcId="{0C798497-87CC-48D1-8797-F1EED553F53A}" destId="{A0387FF2-B013-499D-955E-517F15A985CD}" srcOrd="1" destOrd="0" presId="urn:microsoft.com/office/officeart/2005/8/layout/list1"/>
    <dgm:cxn modelId="{1D7AE867-C423-4A2D-8E33-A451CC3FFB86}" type="presParOf" srcId="{1FE0D2A8-D3CE-4CE9-B638-6604A520E4D2}" destId="{7FDD2881-631F-45E4-8276-56B7716713C2}" srcOrd="5" destOrd="0" presId="urn:microsoft.com/office/officeart/2005/8/layout/list1"/>
    <dgm:cxn modelId="{01F35F70-3FAE-4417-884C-E5BFC7929A20}" type="presParOf" srcId="{1FE0D2A8-D3CE-4CE9-B638-6604A520E4D2}" destId="{20C56C67-E74F-47CE-A509-3EF9AC77FCF6}" srcOrd="6" destOrd="0" presId="urn:microsoft.com/office/officeart/2005/8/layout/list1"/>
    <dgm:cxn modelId="{3E39A5C4-9DF9-4C3C-8E32-2727A900B216}" type="presParOf" srcId="{1FE0D2A8-D3CE-4CE9-B638-6604A520E4D2}" destId="{359E7C64-BC0F-4A01-B5EB-809D3416A857}" srcOrd="7" destOrd="0" presId="urn:microsoft.com/office/officeart/2005/8/layout/list1"/>
    <dgm:cxn modelId="{DA3770E0-83A3-4FFE-9F7D-EC598C4F582E}" type="presParOf" srcId="{1FE0D2A8-D3CE-4CE9-B638-6604A520E4D2}" destId="{ACD3EC0A-A403-4228-90A6-CF11A7C72E03}" srcOrd="8" destOrd="0" presId="urn:microsoft.com/office/officeart/2005/8/layout/list1"/>
    <dgm:cxn modelId="{BED0ABA0-46E3-4C60-8A18-B3CC433190AC}" type="presParOf" srcId="{ACD3EC0A-A403-4228-90A6-CF11A7C72E03}" destId="{262B7779-E0BE-48CF-B680-BA17ACA64DCB}" srcOrd="0" destOrd="0" presId="urn:microsoft.com/office/officeart/2005/8/layout/list1"/>
    <dgm:cxn modelId="{81C618DD-D798-4053-B7E3-C6B0085B96CD}" type="presParOf" srcId="{ACD3EC0A-A403-4228-90A6-CF11A7C72E03}" destId="{B62AE4C0-7950-4B04-BFA4-C532B284EBE2}" srcOrd="1" destOrd="0" presId="urn:microsoft.com/office/officeart/2005/8/layout/list1"/>
    <dgm:cxn modelId="{0C00DF13-47B7-4EB5-9F1D-7AE847863F39}" type="presParOf" srcId="{1FE0D2A8-D3CE-4CE9-B638-6604A520E4D2}" destId="{396720FF-D5CA-4557-A7C3-6DA228B6D905}" srcOrd="9" destOrd="0" presId="urn:microsoft.com/office/officeart/2005/8/layout/list1"/>
    <dgm:cxn modelId="{2C2E0DEA-00FE-473F-9514-031E8E1C0930}" type="presParOf" srcId="{1FE0D2A8-D3CE-4CE9-B638-6604A520E4D2}" destId="{AAED33B7-AB98-49EB-947D-CD58AA183EBC}" srcOrd="10" destOrd="0" presId="urn:microsoft.com/office/officeart/2005/8/layout/list1"/>
    <dgm:cxn modelId="{E7323984-21F2-4F0F-96B4-34CAC4BAC087}" type="presParOf" srcId="{1FE0D2A8-D3CE-4CE9-B638-6604A520E4D2}" destId="{AF3E9510-9583-4771-9596-DC54215C6F8F}" srcOrd="11" destOrd="0" presId="urn:microsoft.com/office/officeart/2005/8/layout/list1"/>
    <dgm:cxn modelId="{C4AC5471-D549-41D3-B3C9-AF778BD0BFBA}" type="presParOf" srcId="{1FE0D2A8-D3CE-4CE9-B638-6604A520E4D2}" destId="{E6D5CBD9-B567-4C04-9B30-B288DA99E95D}" srcOrd="12" destOrd="0" presId="urn:microsoft.com/office/officeart/2005/8/layout/list1"/>
    <dgm:cxn modelId="{22A00F96-D1B8-430E-8AAB-B5A2E9447FD0}" type="presParOf" srcId="{E6D5CBD9-B567-4C04-9B30-B288DA99E95D}" destId="{BD5F59F7-BCDB-4A9A-9156-8616E8DDB9E5}" srcOrd="0" destOrd="0" presId="urn:microsoft.com/office/officeart/2005/8/layout/list1"/>
    <dgm:cxn modelId="{6FD5ED58-17BD-4ACE-A019-BC464969736D}" type="presParOf" srcId="{E6D5CBD9-B567-4C04-9B30-B288DA99E95D}" destId="{B2F1885C-6F28-4282-A341-CBE35CBB6BCC}" srcOrd="1" destOrd="0" presId="urn:microsoft.com/office/officeart/2005/8/layout/list1"/>
    <dgm:cxn modelId="{B06F1B3D-0EF1-4F5E-8DEF-13EB70B3B21B}" type="presParOf" srcId="{1FE0D2A8-D3CE-4CE9-B638-6604A520E4D2}" destId="{86A3FAFE-7E9B-449F-ADD1-56DF71394C0E}" srcOrd="13" destOrd="0" presId="urn:microsoft.com/office/officeart/2005/8/layout/list1"/>
    <dgm:cxn modelId="{FCB9D972-01DB-4399-8939-AA68043A3E58}" type="presParOf" srcId="{1FE0D2A8-D3CE-4CE9-B638-6604A520E4D2}" destId="{7AED5897-B56D-4134-B241-591F4B454B81}" srcOrd="14" destOrd="0" presId="urn:microsoft.com/office/officeart/2005/8/layout/list1"/>
    <dgm:cxn modelId="{4441A7C7-3267-456E-94EB-834EADF4CAF3}" type="presParOf" srcId="{1FE0D2A8-D3CE-4CE9-B638-6604A520E4D2}" destId="{A2A81C36-A3AD-4C02-9BFE-2EA7B66E0B91}" srcOrd="15" destOrd="0" presId="urn:microsoft.com/office/officeart/2005/8/layout/list1"/>
    <dgm:cxn modelId="{60EC716E-3B7B-46B4-AC1D-8BD36EE0A81F}" type="presParOf" srcId="{1FE0D2A8-D3CE-4CE9-B638-6604A520E4D2}" destId="{EB138643-8A36-402E-B8A5-8584DAC55F95}" srcOrd="16" destOrd="0" presId="urn:microsoft.com/office/officeart/2005/8/layout/list1"/>
    <dgm:cxn modelId="{358659D6-6471-4C4A-887F-264671086E19}" type="presParOf" srcId="{EB138643-8A36-402E-B8A5-8584DAC55F95}" destId="{52A842EE-4BCF-4C24-92F6-792106CDB142}" srcOrd="0" destOrd="0" presId="urn:microsoft.com/office/officeart/2005/8/layout/list1"/>
    <dgm:cxn modelId="{0B8EFA5C-536A-4C03-8C0D-419F8F69200C}" type="presParOf" srcId="{EB138643-8A36-402E-B8A5-8584DAC55F95}" destId="{D1812B98-A4A3-47C7-BE6A-63292237C67F}" srcOrd="1" destOrd="0" presId="urn:microsoft.com/office/officeart/2005/8/layout/list1"/>
    <dgm:cxn modelId="{11E51359-C53C-46F7-89A7-43F61C04336C}" type="presParOf" srcId="{1FE0D2A8-D3CE-4CE9-B638-6604A520E4D2}" destId="{6870F36F-8738-4E95-9225-3FDAE7613EB7}" srcOrd="17" destOrd="0" presId="urn:microsoft.com/office/officeart/2005/8/layout/list1"/>
    <dgm:cxn modelId="{BFE06F75-1801-4198-ACF2-53B61500FFC3}" type="presParOf" srcId="{1FE0D2A8-D3CE-4CE9-B638-6604A520E4D2}" destId="{E91B22B1-61F7-4A66-B2F2-4AA11E3D4397}" srcOrd="18" destOrd="0" presId="urn:microsoft.com/office/officeart/2005/8/layout/list1"/>
    <dgm:cxn modelId="{E8BFD3AA-B06E-45D3-AF8E-88ABF7B03673}" type="presParOf" srcId="{1FE0D2A8-D3CE-4CE9-B638-6604A520E4D2}" destId="{95F91ADF-BC32-4F42-9460-475455C9E996}" srcOrd="19" destOrd="0" presId="urn:microsoft.com/office/officeart/2005/8/layout/list1"/>
    <dgm:cxn modelId="{7610717B-2883-42D2-A29A-70E93870E9B1}" type="presParOf" srcId="{1FE0D2A8-D3CE-4CE9-B638-6604A520E4D2}" destId="{D8D2A2A2-DD14-4DA6-9A52-FADF1A7ADF5E}" srcOrd="20" destOrd="0" presId="urn:microsoft.com/office/officeart/2005/8/layout/list1"/>
    <dgm:cxn modelId="{9F384BA7-14C3-4061-BEF7-32B6693A0D97}" type="presParOf" srcId="{D8D2A2A2-DD14-4DA6-9A52-FADF1A7ADF5E}" destId="{4979BA08-58E1-4861-8836-6BC3154CFCF1}" srcOrd="0" destOrd="0" presId="urn:microsoft.com/office/officeart/2005/8/layout/list1"/>
    <dgm:cxn modelId="{4A0437D9-8CDA-4C17-B3BA-365D515BD370}" type="presParOf" srcId="{D8D2A2A2-DD14-4DA6-9A52-FADF1A7ADF5E}" destId="{2A45A2B8-5F5E-4866-8F66-CD56A6F44165}" srcOrd="1" destOrd="0" presId="urn:microsoft.com/office/officeart/2005/8/layout/list1"/>
    <dgm:cxn modelId="{F95CEE2E-CE0A-41C2-BC06-54F8AD4A3AAB}" type="presParOf" srcId="{1FE0D2A8-D3CE-4CE9-B638-6604A520E4D2}" destId="{3145BED6-E9B4-45B4-A817-A4A29F9C1D7F}" srcOrd="21" destOrd="0" presId="urn:microsoft.com/office/officeart/2005/8/layout/list1"/>
    <dgm:cxn modelId="{74DBF94B-9893-44DF-ADC1-3A51A72D8AF2}" type="presParOf" srcId="{1FE0D2A8-D3CE-4CE9-B638-6604A520E4D2}" destId="{1FF65248-C667-486B-B951-905C4CD6724E}" srcOrd="22" destOrd="0" presId="urn:microsoft.com/office/officeart/2005/8/layout/list1"/>
    <dgm:cxn modelId="{6CACE8BF-B994-44EF-BE57-75CAB92AC9C8}" type="presParOf" srcId="{1FE0D2A8-D3CE-4CE9-B638-6604A520E4D2}" destId="{7B5E7F88-CC70-4F67-A376-D690444D535D}" srcOrd="23" destOrd="0" presId="urn:microsoft.com/office/officeart/2005/8/layout/list1"/>
    <dgm:cxn modelId="{B3818993-159A-4B65-A243-41933B3E21CF}" type="presParOf" srcId="{1FE0D2A8-D3CE-4CE9-B638-6604A520E4D2}" destId="{EA10AD4F-4B7C-484D-A83D-A907C910125B}" srcOrd="24" destOrd="0" presId="urn:microsoft.com/office/officeart/2005/8/layout/list1"/>
    <dgm:cxn modelId="{8FC3BD2F-8406-44E3-86E8-9FD1541F422C}" type="presParOf" srcId="{EA10AD4F-4B7C-484D-A83D-A907C910125B}" destId="{028E07E1-378C-4266-A21F-CDC2D7BCB03E}" srcOrd="0" destOrd="0" presId="urn:microsoft.com/office/officeart/2005/8/layout/list1"/>
    <dgm:cxn modelId="{A4B2E0BA-21B9-4DB8-BCDD-00B2F430DE57}" type="presParOf" srcId="{EA10AD4F-4B7C-484D-A83D-A907C910125B}" destId="{4E8B89EF-A981-4827-ACBF-587C948D0BB4}" srcOrd="1" destOrd="0" presId="urn:microsoft.com/office/officeart/2005/8/layout/list1"/>
    <dgm:cxn modelId="{88152866-AD6B-46FD-B803-D0E92336DE46}" type="presParOf" srcId="{1FE0D2A8-D3CE-4CE9-B638-6604A520E4D2}" destId="{A23513E1-CE7D-4C4A-BB73-460BE76B2EA6}" srcOrd="25" destOrd="0" presId="urn:microsoft.com/office/officeart/2005/8/layout/list1"/>
    <dgm:cxn modelId="{A55D5693-7ECA-48BD-A152-8E84CD84817F}" type="presParOf" srcId="{1FE0D2A8-D3CE-4CE9-B638-6604A520E4D2}" destId="{DC88E437-9A23-45A7-AF8B-2F0444CDC8D8}" srcOrd="26" destOrd="0" presId="urn:microsoft.com/office/officeart/2005/8/layout/list1"/>
    <dgm:cxn modelId="{1CF2C2CD-7627-4694-86D9-678D433E3DEA}" type="presParOf" srcId="{1FE0D2A8-D3CE-4CE9-B638-6604A520E4D2}" destId="{EC79F1BB-FDEF-4CA8-91C4-3090D2D467E3}" srcOrd="27" destOrd="0" presId="urn:microsoft.com/office/officeart/2005/8/layout/list1"/>
    <dgm:cxn modelId="{21A9195B-1E35-4A3C-B82A-3D801572FA56}" type="presParOf" srcId="{1FE0D2A8-D3CE-4CE9-B638-6604A520E4D2}" destId="{5703A486-9343-4C04-8A28-917D0548A060}" srcOrd="28" destOrd="0" presId="urn:microsoft.com/office/officeart/2005/8/layout/list1"/>
    <dgm:cxn modelId="{DF22BCF9-BF35-478B-A2C6-D32FD1AB5B7A}" type="presParOf" srcId="{5703A486-9343-4C04-8A28-917D0548A060}" destId="{002604CB-C770-4835-856F-34397EDE2A3D}" srcOrd="0" destOrd="0" presId="urn:microsoft.com/office/officeart/2005/8/layout/list1"/>
    <dgm:cxn modelId="{94A79D93-B8CF-40E5-83F4-E715CCA3D86E}" type="presParOf" srcId="{5703A486-9343-4C04-8A28-917D0548A060}" destId="{0528112C-6C09-4575-BE39-20507B578865}" srcOrd="1" destOrd="0" presId="urn:microsoft.com/office/officeart/2005/8/layout/list1"/>
    <dgm:cxn modelId="{F07580F4-E840-4B86-A5D2-34EBA6F52FF0}" type="presParOf" srcId="{1FE0D2A8-D3CE-4CE9-B638-6604A520E4D2}" destId="{CAE1A19B-4163-4ABA-98F1-AF2933D1F8A9}" srcOrd="29" destOrd="0" presId="urn:microsoft.com/office/officeart/2005/8/layout/list1"/>
    <dgm:cxn modelId="{198F03C9-4376-4196-9DC8-C051BC72CDA9}" type="presParOf" srcId="{1FE0D2A8-D3CE-4CE9-B638-6604A520E4D2}" destId="{B6FDF486-7197-4508-8D7E-82AE02D59CCD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A43FF2-1015-488D-A828-281EC54042C2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B9AA957F-DDFF-436B-BB76-2FFDDEFC8FF0}">
      <dgm:prSet phldrT="[Text]"/>
      <dgm:spPr/>
      <dgm:t>
        <a:bodyPr/>
        <a:lstStyle/>
        <a:p>
          <a:r>
            <a:rPr lang="en-US" dirty="0" smtClean="0"/>
            <a:t>Transfer function </a:t>
          </a:r>
          <a:endParaRPr lang="fi-FI" dirty="0"/>
        </a:p>
      </dgm:t>
    </dgm:pt>
    <dgm:pt modelId="{94814C73-0DEE-4783-A9B5-CE556E92FB1C}" type="parTrans" cxnId="{9BF58780-0744-4401-AC95-ECA9FDF43BD9}">
      <dgm:prSet/>
      <dgm:spPr/>
      <dgm:t>
        <a:bodyPr/>
        <a:lstStyle/>
        <a:p>
          <a:endParaRPr lang="fi-FI"/>
        </a:p>
      </dgm:t>
    </dgm:pt>
    <dgm:pt modelId="{CF7CC9E0-F8F7-4FE5-8296-3447CC68009B}" type="sibTrans" cxnId="{9BF58780-0744-4401-AC95-ECA9FDF43BD9}">
      <dgm:prSet/>
      <dgm:spPr/>
      <dgm:t>
        <a:bodyPr/>
        <a:lstStyle/>
        <a:p>
          <a:endParaRPr lang="fi-FI"/>
        </a:p>
      </dgm:t>
    </dgm:pt>
    <dgm:pt modelId="{E3C0023D-9E6C-4566-82F5-CDB9DEAB72BD}" type="pres">
      <dgm:prSet presAssocID="{B0A43FF2-1015-488D-A828-281EC54042C2}" presName="diagram" presStyleCnt="0">
        <dgm:presLayoutVars>
          <dgm:dir/>
        </dgm:presLayoutVars>
      </dgm:prSet>
      <dgm:spPr/>
      <dgm:t>
        <a:bodyPr/>
        <a:lstStyle/>
        <a:p>
          <a:endParaRPr lang="fi-FI"/>
        </a:p>
      </dgm:t>
    </dgm:pt>
    <dgm:pt modelId="{A5A723CC-4A14-43C7-83F4-81FBBAD38315}" type="pres">
      <dgm:prSet presAssocID="{B9AA957F-DDFF-436B-BB76-2FFDDEFC8FF0}" presName="composite" presStyleCnt="0"/>
      <dgm:spPr/>
    </dgm:pt>
    <dgm:pt modelId="{7CAE9F92-23F2-4B64-A530-EEAADAC0CC6C}" type="pres">
      <dgm:prSet presAssocID="{B9AA957F-DDFF-436B-BB76-2FFDDEFC8FF0}" presName="Image" presStyleLbl="bgShp" presStyleIdx="0" presStyleCnt="1" custScaleY="87439" custLinFactNeighborY="1400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i-FI"/>
        </a:p>
      </dgm:t>
    </dgm:pt>
    <dgm:pt modelId="{E5DEE1EF-B4CF-486F-B1BE-204D0952B3F8}" type="pres">
      <dgm:prSet presAssocID="{B9AA957F-DDFF-436B-BB76-2FFDDEFC8FF0}" presName="Parent" presStyleLbl="node0" presStyleIdx="0" presStyleCnt="1" custLinFactY="-100000" custLinFactNeighborX="-23457" custLinFactNeighborY="-197309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6C4CC8C8-5ED1-48A1-8A5E-135FF3E7A414}" type="presOf" srcId="{B9AA957F-DDFF-436B-BB76-2FFDDEFC8FF0}" destId="{E5DEE1EF-B4CF-486F-B1BE-204D0952B3F8}" srcOrd="0" destOrd="0" presId="urn:microsoft.com/office/officeart/2008/layout/BendingPictureCaption"/>
    <dgm:cxn modelId="{00DB20CD-7E30-4C55-B0E6-5A5A70046110}" type="presOf" srcId="{B0A43FF2-1015-488D-A828-281EC54042C2}" destId="{E3C0023D-9E6C-4566-82F5-CDB9DEAB72BD}" srcOrd="0" destOrd="0" presId="urn:microsoft.com/office/officeart/2008/layout/BendingPictureCaption"/>
    <dgm:cxn modelId="{9BF58780-0744-4401-AC95-ECA9FDF43BD9}" srcId="{B0A43FF2-1015-488D-A828-281EC54042C2}" destId="{B9AA957F-DDFF-436B-BB76-2FFDDEFC8FF0}" srcOrd="0" destOrd="0" parTransId="{94814C73-0DEE-4783-A9B5-CE556E92FB1C}" sibTransId="{CF7CC9E0-F8F7-4FE5-8296-3447CC68009B}"/>
    <dgm:cxn modelId="{077347D7-367F-43EC-BA67-D4868A74D978}" type="presParOf" srcId="{E3C0023D-9E6C-4566-82F5-CDB9DEAB72BD}" destId="{A5A723CC-4A14-43C7-83F4-81FBBAD38315}" srcOrd="0" destOrd="0" presId="urn:microsoft.com/office/officeart/2008/layout/BendingPictureCaption"/>
    <dgm:cxn modelId="{8C2CA08B-F70F-4335-87C9-EBEA3322A429}" type="presParOf" srcId="{A5A723CC-4A14-43C7-83F4-81FBBAD38315}" destId="{7CAE9F92-23F2-4B64-A530-EEAADAC0CC6C}" srcOrd="0" destOrd="0" presId="urn:microsoft.com/office/officeart/2008/layout/BendingPictureCaption"/>
    <dgm:cxn modelId="{541518CF-4575-47EB-BCED-59A06BC770B1}" type="presParOf" srcId="{A5A723CC-4A14-43C7-83F4-81FBBAD38315}" destId="{E5DEE1EF-B4CF-486F-B1BE-204D0952B3F8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1EC531-7509-4F69-BEC7-AED0D58F4862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09084E27-8D70-4EBE-AB3D-3C003670C207}">
      <dgm:prSet phldrT="[Text]"/>
      <dgm:spPr/>
      <dgm:t>
        <a:bodyPr/>
        <a:lstStyle/>
        <a:p>
          <a:r>
            <a:rPr lang="en-US" dirty="0" smtClean="0"/>
            <a:t>x and y axis of </a:t>
          </a:r>
          <a:r>
            <a:rPr lang="fi-FI" b="0" i="0" dirty="0" smtClean="0"/>
            <a:t>ADXL203</a:t>
          </a:r>
          <a:endParaRPr lang="fi-FI" dirty="0"/>
        </a:p>
      </dgm:t>
    </dgm:pt>
    <dgm:pt modelId="{833F4F63-1235-49F6-BF40-6BF7C089CB08}" type="parTrans" cxnId="{F1C2F35A-0D7A-4EDE-B4DD-009FCDEF147A}">
      <dgm:prSet/>
      <dgm:spPr/>
      <dgm:t>
        <a:bodyPr/>
        <a:lstStyle/>
        <a:p>
          <a:endParaRPr lang="fi-FI"/>
        </a:p>
      </dgm:t>
    </dgm:pt>
    <dgm:pt modelId="{7F83485E-BAF7-48E3-9917-937AD77FAD2B}" type="sibTrans" cxnId="{F1C2F35A-0D7A-4EDE-B4DD-009FCDEF147A}">
      <dgm:prSet/>
      <dgm:spPr/>
      <dgm:t>
        <a:bodyPr/>
        <a:lstStyle/>
        <a:p>
          <a:endParaRPr lang="fi-FI"/>
        </a:p>
      </dgm:t>
    </dgm:pt>
    <dgm:pt modelId="{3CF561E2-918B-4DDB-97EC-8C10D93F93B6}">
      <dgm:prSet phldrT="[Text]"/>
      <dgm:spPr/>
      <dgm:t>
        <a:bodyPr/>
        <a:lstStyle/>
        <a:p>
          <a:r>
            <a:rPr lang="en-US" dirty="0" smtClean="0"/>
            <a:t>AD8608 quad amplifier</a:t>
          </a:r>
          <a:endParaRPr lang="fi-FI" dirty="0"/>
        </a:p>
      </dgm:t>
    </dgm:pt>
    <dgm:pt modelId="{59456FB9-E50C-447A-920E-2A38FD0ACB9E}" type="parTrans" cxnId="{472C6AF0-6ACC-4728-9192-C959C8FF8359}">
      <dgm:prSet/>
      <dgm:spPr/>
      <dgm:t>
        <a:bodyPr/>
        <a:lstStyle/>
        <a:p>
          <a:endParaRPr lang="fi-FI"/>
        </a:p>
      </dgm:t>
    </dgm:pt>
    <dgm:pt modelId="{B1667063-80E5-486C-8B62-255B893B44A5}" type="sibTrans" cxnId="{472C6AF0-6ACC-4728-9192-C959C8FF8359}">
      <dgm:prSet/>
      <dgm:spPr/>
      <dgm:t>
        <a:bodyPr/>
        <a:lstStyle/>
        <a:p>
          <a:endParaRPr lang="fi-FI"/>
        </a:p>
      </dgm:t>
    </dgm:pt>
    <dgm:pt modelId="{9FDD17C2-6B2F-465D-908C-E80C4B6AE9A0}">
      <dgm:prSet phldrT="[Text]"/>
      <dgm:spPr/>
      <dgm:t>
        <a:bodyPr/>
        <a:lstStyle/>
        <a:p>
          <a:r>
            <a:rPr lang="fi-FI" b="0" i="0" dirty="0" smtClean="0"/>
            <a:t>AD7887 ADC</a:t>
          </a:r>
          <a:endParaRPr lang="fi-FI" dirty="0"/>
        </a:p>
      </dgm:t>
    </dgm:pt>
    <dgm:pt modelId="{C8D30980-AF70-4B17-A6C0-71585756BF23}" type="parTrans" cxnId="{6B2D05F8-CD89-469A-8DAD-644A2B2ABFF4}">
      <dgm:prSet/>
      <dgm:spPr/>
      <dgm:t>
        <a:bodyPr/>
        <a:lstStyle/>
        <a:p>
          <a:endParaRPr lang="fi-FI"/>
        </a:p>
      </dgm:t>
    </dgm:pt>
    <dgm:pt modelId="{0BB4955A-EC19-4694-ACFA-C363D96B87C7}" type="sibTrans" cxnId="{6B2D05F8-CD89-469A-8DAD-644A2B2ABFF4}">
      <dgm:prSet/>
      <dgm:spPr/>
      <dgm:t>
        <a:bodyPr/>
        <a:lstStyle/>
        <a:p>
          <a:endParaRPr lang="fi-FI"/>
        </a:p>
      </dgm:t>
    </dgm:pt>
    <dgm:pt modelId="{D1A1F21B-8A95-4E72-9015-CB3DAC05FA20}" type="pres">
      <dgm:prSet presAssocID="{C51EC531-7509-4F69-BEC7-AED0D58F4862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fi-FI"/>
        </a:p>
      </dgm:t>
    </dgm:pt>
    <dgm:pt modelId="{94CFA097-B9D9-4742-BD16-D825D68574CD}" type="pres">
      <dgm:prSet presAssocID="{09084E27-8D70-4EBE-AB3D-3C003670C207}" presName="Accent1" presStyleCnt="0"/>
      <dgm:spPr/>
    </dgm:pt>
    <dgm:pt modelId="{8093131A-F360-4A0B-A432-9C08E8522E5E}" type="pres">
      <dgm:prSet presAssocID="{09084E27-8D70-4EBE-AB3D-3C003670C207}" presName="Accent" presStyleLbl="node1" presStyleIdx="0" presStyleCnt="3"/>
      <dgm:spPr/>
    </dgm:pt>
    <dgm:pt modelId="{862B3349-0F14-4D88-AC09-532FA7229001}" type="pres">
      <dgm:prSet presAssocID="{09084E27-8D70-4EBE-AB3D-3C003670C207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2EE12E3-77CD-464B-9959-22C89E1AD8AA}" type="pres">
      <dgm:prSet presAssocID="{3CF561E2-918B-4DDB-97EC-8C10D93F93B6}" presName="Accent2" presStyleCnt="0"/>
      <dgm:spPr/>
    </dgm:pt>
    <dgm:pt modelId="{D670E691-A85B-4D8B-A13D-2A5E7B354930}" type="pres">
      <dgm:prSet presAssocID="{3CF561E2-918B-4DDB-97EC-8C10D93F93B6}" presName="Accent" presStyleLbl="node1" presStyleIdx="1" presStyleCnt="3"/>
      <dgm:spPr/>
    </dgm:pt>
    <dgm:pt modelId="{A7951982-CEB5-4BC8-AE68-2573A857E566}" type="pres">
      <dgm:prSet presAssocID="{3CF561E2-918B-4DDB-97EC-8C10D93F93B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4F8C4C6-71A5-4617-BC34-CA145F92810B}" type="pres">
      <dgm:prSet presAssocID="{9FDD17C2-6B2F-465D-908C-E80C4B6AE9A0}" presName="Accent3" presStyleCnt="0"/>
      <dgm:spPr/>
    </dgm:pt>
    <dgm:pt modelId="{031B9516-1328-4447-B9B6-4241796A4C30}" type="pres">
      <dgm:prSet presAssocID="{9FDD17C2-6B2F-465D-908C-E80C4B6AE9A0}" presName="Accent" presStyleLbl="node1" presStyleIdx="2" presStyleCnt="3"/>
      <dgm:spPr/>
    </dgm:pt>
    <dgm:pt modelId="{1CC004DB-7B9D-4787-9F53-F94DD4572B0A}" type="pres">
      <dgm:prSet presAssocID="{9FDD17C2-6B2F-465D-908C-E80C4B6AE9A0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F1C2F35A-0D7A-4EDE-B4DD-009FCDEF147A}" srcId="{C51EC531-7509-4F69-BEC7-AED0D58F4862}" destId="{09084E27-8D70-4EBE-AB3D-3C003670C207}" srcOrd="0" destOrd="0" parTransId="{833F4F63-1235-49F6-BF40-6BF7C089CB08}" sibTransId="{7F83485E-BAF7-48E3-9917-937AD77FAD2B}"/>
    <dgm:cxn modelId="{99B105EA-8F25-46B6-A424-5E3854A9BB38}" type="presOf" srcId="{C51EC531-7509-4F69-BEC7-AED0D58F4862}" destId="{D1A1F21B-8A95-4E72-9015-CB3DAC05FA20}" srcOrd="0" destOrd="0" presId="urn:microsoft.com/office/officeart/2009/layout/CircleArrowProcess"/>
    <dgm:cxn modelId="{E2F9AF63-011B-44E3-B316-B012AA6684E2}" type="presOf" srcId="{09084E27-8D70-4EBE-AB3D-3C003670C207}" destId="{862B3349-0F14-4D88-AC09-532FA7229001}" srcOrd="0" destOrd="0" presId="urn:microsoft.com/office/officeart/2009/layout/CircleArrowProcess"/>
    <dgm:cxn modelId="{472C6AF0-6ACC-4728-9192-C959C8FF8359}" srcId="{C51EC531-7509-4F69-BEC7-AED0D58F4862}" destId="{3CF561E2-918B-4DDB-97EC-8C10D93F93B6}" srcOrd="1" destOrd="0" parTransId="{59456FB9-E50C-447A-920E-2A38FD0ACB9E}" sibTransId="{B1667063-80E5-486C-8B62-255B893B44A5}"/>
    <dgm:cxn modelId="{68CDA542-817A-4E64-BAAE-2FC56AB9DF5C}" type="presOf" srcId="{9FDD17C2-6B2F-465D-908C-E80C4B6AE9A0}" destId="{1CC004DB-7B9D-4787-9F53-F94DD4572B0A}" srcOrd="0" destOrd="0" presId="urn:microsoft.com/office/officeart/2009/layout/CircleArrowProcess"/>
    <dgm:cxn modelId="{6B2D05F8-CD89-469A-8DAD-644A2B2ABFF4}" srcId="{C51EC531-7509-4F69-BEC7-AED0D58F4862}" destId="{9FDD17C2-6B2F-465D-908C-E80C4B6AE9A0}" srcOrd="2" destOrd="0" parTransId="{C8D30980-AF70-4B17-A6C0-71585756BF23}" sibTransId="{0BB4955A-EC19-4694-ACFA-C363D96B87C7}"/>
    <dgm:cxn modelId="{4C16B513-58F8-4643-98C2-4E15ACB06690}" type="presOf" srcId="{3CF561E2-918B-4DDB-97EC-8C10D93F93B6}" destId="{A7951982-CEB5-4BC8-AE68-2573A857E566}" srcOrd="0" destOrd="0" presId="urn:microsoft.com/office/officeart/2009/layout/CircleArrowProcess"/>
    <dgm:cxn modelId="{522D0FDC-C8BE-426E-9B42-7F09339728E7}" type="presParOf" srcId="{D1A1F21B-8A95-4E72-9015-CB3DAC05FA20}" destId="{94CFA097-B9D9-4742-BD16-D825D68574CD}" srcOrd="0" destOrd="0" presId="urn:microsoft.com/office/officeart/2009/layout/CircleArrowProcess"/>
    <dgm:cxn modelId="{ACC60D9A-2E55-403C-B103-EAF54F2C287E}" type="presParOf" srcId="{94CFA097-B9D9-4742-BD16-D825D68574CD}" destId="{8093131A-F360-4A0B-A432-9C08E8522E5E}" srcOrd="0" destOrd="0" presId="urn:microsoft.com/office/officeart/2009/layout/CircleArrowProcess"/>
    <dgm:cxn modelId="{CDE778C8-2FEA-4B51-964B-FAFF1689209D}" type="presParOf" srcId="{D1A1F21B-8A95-4E72-9015-CB3DAC05FA20}" destId="{862B3349-0F14-4D88-AC09-532FA7229001}" srcOrd="1" destOrd="0" presId="urn:microsoft.com/office/officeart/2009/layout/CircleArrowProcess"/>
    <dgm:cxn modelId="{9CC693F3-4D29-4B35-9FF6-D58346CE9F51}" type="presParOf" srcId="{D1A1F21B-8A95-4E72-9015-CB3DAC05FA20}" destId="{42EE12E3-77CD-464B-9959-22C89E1AD8AA}" srcOrd="2" destOrd="0" presId="urn:microsoft.com/office/officeart/2009/layout/CircleArrowProcess"/>
    <dgm:cxn modelId="{706C9496-3EC9-4316-85AA-E60DF20A9958}" type="presParOf" srcId="{42EE12E3-77CD-464B-9959-22C89E1AD8AA}" destId="{D670E691-A85B-4D8B-A13D-2A5E7B354930}" srcOrd="0" destOrd="0" presId="urn:microsoft.com/office/officeart/2009/layout/CircleArrowProcess"/>
    <dgm:cxn modelId="{4C7F05D5-50C1-4B83-BB3F-6C69D75A26CD}" type="presParOf" srcId="{D1A1F21B-8A95-4E72-9015-CB3DAC05FA20}" destId="{A7951982-CEB5-4BC8-AE68-2573A857E566}" srcOrd="3" destOrd="0" presId="urn:microsoft.com/office/officeart/2009/layout/CircleArrowProcess"/>
    <dgm:cxn modelId="{78D031DC-3DD3-425F-A887-F4EDD1CB7288}" type="presParOf" srcId="{D1A1F21B-8A95-4E72-9015-CB3DAC05FA20}" destId="{54F8C4C6-71A5-4617-BC34-CA145F92810B}" srcOrd="4" destOrd="0" presId="urn:microsoft.com/office/officeart/2009/layout/CircleArrowProcess"/>
    <dgm:cxn modelId="{230B855D-F96D-4A3F-A77E-183D473E647A}" type="presParOf" srcId="{54F8C4C6-71A5-4617-BC34-CA145F92810B}" destId="{031B9516-1328-4447-B9B6-4241796A4C30}" srcOrd="0" destOrd="0" presId="urn:microsoft.com/office/officeart/2009/layout/CircleArrowProcess"/>
    <dgm:cxn modelId="{C0C379BA-3205-4625-9C47-BAD87D2F7BCC}" type="presParOf" srcId="{D1A1F21B-8A95-4E72-9015-CB3DAC05FA20}" destId="{1CC004DB-7B9D-4787-9F53-F94DD4572B0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0A43FF2-1015-488D-A828-281EC54042C2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B9AA957F-DDFF-436B-BB76-2FFDDEFC8FF0}">
      <dgm:prSet phldrT="[Text]" custT="1"/>
      <dgm:spPr/>
      <dgm:t>
        <a:bodyPr/>
        <a:lstStyle/>
        <a:p>
          <a:r>
            <a:rPr lang="en-US" sz="1400" dirty="0" smtClean="0"/>
            <a:t>ADXL203 accelerometer signal conditioning circuit</a:t>
          </a:r>
          <a:endParaRPr lang="fi-FI" sz="1400" dirty="0"/>
        </a:p>
      </dgm:t>
    </dgm:pt>
    <dgm:pt modelId="{94814C73-0DEE-4783-A9B5-CE556E92FB1C}" type="parTrans" cxnId="{9BF58780-0744-4401-AC95-ECA9FDF43BD9}">
      <dgm:prSet/>
      <dgm:spPr/>
      <dgm:t>
        <a:bodyPr/>
        <a:lstStyle/>
        <a:p>
          <a:endParaRPr lang="fi-FI"/>
        </a:p>
      </dgm:t>
    </dgm:pt>
    <dgm:pt modelId="{CF7CC9E0-F8F7-4FE5-8296-3447CC68009B}" type="sibTrans" cxnId="{9BF58780-0744-4401-AC95-ECA9FDF43BD9}">
      <dgm:prSet/>
      <dgm:spPr/>
      <dgm:t>
        <a:bodyPr/>
        <a:lstStyle/>
        <a:p>
          <a:endParaRPr lang="fi-FI"/>
        </a:p>
      </dgm:t>
    </dgm:pt>
    <dgm:pt modelId="{E3C0023D-9E6C-4566-82F5-CDB9DEAB72BD}" type="pres">
      <dgm:prSet presAssocID="{B0A43FF2-1015-488D-A828-281EC54042C2}" presName="diagram" presStyleCnt="0">
        <dgm:presLayoutVars>
          <dgm:dir/>
        </dgm:presLayoutVars>
      </dgm:prSet>
      <dgm:spPr/>
      <dgm:t>
        <a:bodyPr/>
        <a:lstStyle/>
        <a:p>
          <a:endParaRPr lang="fi-FI"/>
        </a:p>
      </dgm:t>
    </dgm:pt>
    <dgm:pt modelId="{A5A723CC-4A14-43C7-83F4-81FBBAD38315}" type="pres">
      <dgm:prSet presAssocID="{B9AA957F-DDFF-436B-BB76-2FFDDEFC8FF0}" presName="composite" presStyleCnt="0"/>
      <dgm:spPr/>
    </dgm:pt>
    <dgm:pt modelId="{7CAE9F92-23F2-4B64-A530-EEAADAC0CC6C}" type="pres">
      <dgm:prSet presAssocID="{B9AA957F-DDFF-436B-BB76-2FFDDEFC8FF0}" presName="Image" presStyleLbl="bgShp" presStyleIdx="0" presStyleCnt="1" custScaleX="93005" custScaleY="74464" custLinFactNeighborX="-13920" custLinFactNeighborY="15058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i-FI"/>
        </a:p>
      </dgm:t>
    </dgm:pt>
    <dgm:pt modelId="{E5DEE1EF-B4CF-486F-B1BE-204D0952B3F8}" type="pres">
      <dgm:prSet presAssocID="{B9AA957F-DDFF-436B-BB76-2FFDDEFC8FF0}" presName="Parent" presStyleLbl="node0" presStyleIdx="0" presStyleCnt="1" custScaleX="88484" custScaleY="61741" custLinFactY="-100000" custLinFactNeighborX="-41891" custLinFactNeighborY="-16937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9BF58780-0744-4401-AC95-ECA9FDF43BD9}" srcId="{B0A43FF2-1015-488D-A828-281EC54042C2}" destId="{B9AA957F-DDFF-436B-BB76-2FFDDEFC8FF0}" srcOrd="0" destOrd="0" parTransId="{94814C73-0DEE-4783-A9B5-CE556E92FB1C}" sibTransId="{CF7CC9E0-F8F7-4FE5-8296-3447CC68009B}"/>
    <dgm:cxn modelId="{12AEDE3D-0D4C-4E53-B8BA-172EB1AB1936}" type="presOf" srcId="{B9AA957F-DDFF-436B-BB76-2FFDDEFC8FF0}" destId="{E5DEE1EF-B4CF-486F-B1BE-204D0952B3F8}" srcOrd="0" destOrd="0" presId="urn:microsoft.com/office/officeart/2008/layout/BendingPictureCaption"/>
    <dgm:cxn modelId="{74151E40-E260-4B4D-8E7F-F64EC2F53FF9}" type="presOf" srcId="{B0A43FF2-1015-488D-A828-281EC54042C2}" destId="{E3C0023D-9E6C-4566-82F5-CDB9DEAB72BD}" srcOrd="0" destOrd="0" presId="urn:microsoft.com/office/officeart/2008/layout/BendingPictureCaption"/>
    <dgm:cxn modelId="{46333152-B636-4152-B5F1-50C9D06A05C2}" type="presParOf" srcId="{E3C0023D-9E6C-4566-82F5-CDB9DEAB72BD}" destId="{A5A723CC-4A14-43C7-83F4-81FBBAD38315}" srcOrd="0" destOrd="0" presId="urn:microsoft.com/office/officeart/2008/layout/BendingPictureCaption"/>
    <dgm:cxn modelId="{1DEDB97E-80B6-4DCE-A145-EA3CF6EF1213}" type="presParOf" srcId="{A5A723CC-4A14-43C7-83F4-81FBBAD38315}" destId="{7CAE9F92-23F2-4B64-A530-EEAADAC0CC6C}" srcOrd="0" destOrd="0" presId="urn:microsoft.com/office/officeart/2008/layout/BendingPictureCaption"/>
    <dgm:cxn modelId="{E83AE535-3FF5-4D60-A419-7ED2DE64A391}" type="presParOf" srcId="{A5A723CC-4A14-43C7-83F4-81FBBAD38315}" destId="{E5DEE1EF-B4CF-486F-B1BE-204D0952B3F8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0A43FF2-1015-488D-A828-281EC54042C2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B9AA957F-DDFF-436B-BB76-2FFDDEFC8FF0}">
      <dgm:prSet phldrT="[Text]" custT="1"/>
      <dgm:spPr/>
      <dgm:t>
        <a:bodyPr/>
        <a:lstStyle/>
        <a:p>
          <a:r>
            <a:rPr lang="en-US" sz="1400" dirty="0" smtClean="0"/>
            <a:t>EVAL-CN0189-SDPZ evaluation board</a:t>
          </a:r>
          <a:endParaRPr lang="fi-FI" sz="1400" dirty="0"/>
        </a:p>
      </dgm:t>
    </dgm:pt>
    <dgm:pt modelId="{94814C73-0DEE-4783-A9B5-CE556E92FB1C}" type="parTrans" cxnId="{9BF58780-0744-4401-AC95-ECA9FDF43BD9}">
      <dgm:prSet/>
      <dgm:spPr/>
      <dgm:t>
        <a:bodyPr/>
        <a:lstStyle/>
        <a:p>
          <a:endParaRPr lang="fi-FI"/>
        </a:p>
      </dgm:t>
    </dgm:pt>
    <dgm:pt modelId="{CF7CC9E0-F8F7-4FE5-8296-3447CC68009B}" type="sibTrans" cxnId="{9BF58780-0744-4401-AC95-ECA9FDF43BD9}">
      <dgm:prSet/>
      <dgm:spPr/>
      <dgm:t>
        <a:bodyPr/>
        <a:lstStyle/>
        <a:p>
          <a:endParaRPr lang="fi-FI"/>
        </a:p>
      </dgm:t>
    </dgm:pt>
    <dgm:pt modelId="{E3C0023D-9E6C-4566-82F5-CDB9DEAB72BD}" type="pres">
      <dgm:prSet presAssocID="{B0A43FF2-1015-488D-A828-281EC54042C2}" presName="diagram" presStyleCnt="0">
        <dgm:presLayoutVars>
          <dgm:dir/>
        </dgm:presLayoutVars>
      </dgm:prSet>
      <dgm:spPr/>
      <dgm:t>
        <a:bodyPr/>
        <a:lstStyle/>
        <a:p>
          <a:endParaRPr lang="fi-FI"/>
        </a:p>
      </dgm:t>
    </dgm:pt>
    <dgm:pt modelId="{A5A723CC-4A14-43C7-83F4-81FBBAD38315}" type="pres">
      <dgm:prSet presAssocID="{B9AA957F-DDFF-436B-BB76-2FFDDEFC8FF0}" presName="composite" presStyleCnt="0"/>
      <dgm:spPr/>
    </dgm:pt>
    <dgm:pt modelId="{7CAE9F92-23F2-4B64-A530-EEAADAC0CC6C}" type="pres">
      <dgm:prSet presAssocID="{B9AA957F-DDFF-436B-BB76-2FFDDEFC8FF0}" presName="Image" presStyleLbl="bgShp" presStyleIdx="0" presStyleCnt="1" custScaleX="77335" custScaleY="64909" custLinFactNeighborX="479" custLinFactNeighborY="1534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i-FI"/>
        </a:p>
      </dgm:t>
    </dgm:pt>
    <dgm:pt modelId="{E5DEE1EF-B4CF-486F-B1BE-204D0952B3F8}" type="pres">
      <dgm:prSet presAssocID="{B9AA957F-DDFF-436B-BB76-2FFDDEFC8FF0}" presName="Parent" presStyleLbl="node0" presStyleIdx="0" presStyleCnt="1" custScaleX="88484" custScaleY="61741" custLinFactY="-100000" custLinFactNeighborX="-27001" custLinFactNeighborY="-15128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44E54362-B573-4625-9C18-FBB27A3AF039}" type="presOf" srcId="{B9AA957F-DDFF-436B-BB76-2FFDDEFC8FF0}" destId="{E5DEE1EF-B4CF-486F-B1BE-204D0952B3F8}" srcOrd="0" destOrd="0" presId="urn:microsoft.com/office/officeart/2008/layout/BendingPictureCaption"/>
    <dgm:cxn modelId="{9C0B2E60-DADA-4E19-97D7-9A67EBEBED88}" type="presOf" srcId="{B0A43FF2-1015-488D-A828-281EC54042C2}" destId="{E3C0023D-9E6C-4566-82F5-CDB9DEAB72BD}" srcOrd="0" destOrd="0" presId="urn:microsoft.com/office/officeart/2008/layout/BendingPictureCaption"/>
    <dgm:cxn modelId="{9BF58780-0744-4401-AC95-ECA9FDF43BD9}" srcId="{B0A43FF2-1015-488D-A828-281EC54042C2}" destId="{B9AA957F-DDFF-436B-BB76-2FFDDEFC8FF0}" srcOrd="0" destOrd="0" parTransId="{94814C73-0DEE-4783-A9B5-CE556E92FB1C}" sibTransId="{CF7CC9E0-F8F7-4FE5-8296-3447CC68009B}"/>
    <dgm:cxn modelId="{F8B5B37C-2525-40A2-A239-DF4A49DA5F10}" type="presParOf" srcId="{E3C0023D-9E6C-4566-82F5-CDB9DEAB72BD}" destId="{A5A723CC-4A14-43C7-83F4-81FBBAD38315}" srcOrd="0" destOrd="0" presId="urn:microsoft.com/office/officeart/2008/layout/BendingPictureCaption"/>
    <dgm:cxn modelId="{02CC0B6B-2DE0-431E-9F61-81A0E4521174}" type="presParOf" srcId="{A5A723CC-4A14-43C7-83F4-81FBBAD38315}" destId="{7CAE9F92-23F2-4B64-A530-EEAADAC0CC6C}" srcOrd="0" destOrd="0" presId="urn:microsoft.com/office/officeart/2008/layout/BendingPictureCaption"/>
    <dgm:cxn modelId="{2D74884C-91D3-4661-A08C-385404511CD8}" type="presParOf" srcId="{A5A723CC-4A14-43C7-83F4-81FBBAD38315}" destId="{E5DEE1EF-B4CF-486F-B1BE-204D0952B3F8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73523A2-B002-4E6A-9E3B-89F809206B92}" type="doc">
      <dgm:prSet loTypeId="urn:microsoft.com/office/officeart/2005/8/layout/bProcess2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fi-FI"/>
        </a:p>
      </dgm:t>
    </dgm:pt>
    <dgm:pt modelId="{1E0D5C13-4103-496A-8B7D-341436956ACC}">
      <dgm:prSet phldrT="[Text]" custT="1"/>
      <dgm:spPr/>
      <dgm:t>
        <a:bodyPr/>
        <a:lstStyle/>
        <a:p>
          <a:r>
            <a:rPr lang="en-US" sz="1200" dirty="0" smtClean="0"/>
            <a:t>Prescription</a:t>
          </a:r>
          <a:endParaRPr lang="fi-FI" sz="1200" dirty="0"/>
        </a:p>
      </dgm:t>
    </dgm:pt>
    <dgm:pt modelId="{F965970D-73F9-448B-9954-59D8B8D2AF0C}" type="parTrans" cxnId="{20BD6CB6-AF6C-443E-890F-06C78A3D1475}">
      <dgm:prSet/>
      <dgm:spPr/>
      <dgm:t>
        <a:bodyPr/>
        <a:lstStyle/>
        <a:p>
          <a:endParaRPr lang="fi-FI"/>
        </a:p>
      </dgm:t>
    </dgm:pt>
    <dgm:pt modelId="{9ED9C642-CBCC-40AA-A771-1FBBE3438ADE}" type="sibTrans" cxnId="{20BD6CB6-AF6C-443E-890F-06C78A3D1475}">
      <dgm:prSet/>
      <dgm:spPr/>
      <dgm:t>
        <a:bodyPr/>
        <a:lstStyle/>
        <a:p>
          <a:endParaRPr lang="fi-FI" sz="1200"/>
        </a:p>
      </dgm:t>
    </dgm:pt>
    <dgm:pt modelId="{2B6E5A11-F7BB-4991-A769-906ACB2C14BC}">
      <dgm:prSet phldrT="[Text]" custT="1"/>
      <dgm:spPr/>
      <dgm:t>
        <a:bodyPr/>
        <a:lstStyle/>
        <a:p>
          <a:r>
            <a:rPr lang="en-US" sz="1200" dirty="0" smtClean="0"/>
            <a:t>Mixture</a:t>
          </a:r>
          <a:endParaRPr lang="fi-FI" sz="1200" dirty="0"/>
        </a:p>
      </dgm:t>
    </dgm:pt>
    <dgm:pt modelId="{0C94320E-BABD-479B-B90C-02ABAAC1FE37}" type="parTrans" cxnId="{DCDFEEEC-605A-4F76-B733-1B736FF3979A}">
      <dgm:prSet/>
      <dgm:spPr/>
      <dgm:t>
        <a:bodyPr/>
        <a:lstStyle/>
        <a:p>
          <a:endParaRPr lang="fi-FI"/>
        </a:p>
      </dgm:t>
    </dgm:pt>
    <dgm:pt modelId="{AF9187DC-8F0E-4462-8DFC-5418A2F15862}" type="sibTrans" cxnId="{DCDFEEEC-605A-4F76-B733-1B736FF3979A}">
      <dgm:prSet/>
      <dgm:spPr/>
      <dgm:t>
        <a:bodyPr/>
        <a:lstStyle/>
        <a:p>
          <a:endParaRPr lang="fi-FI" sz="1200"/>
        </a:p>
      </dgm:t>
    </dgm:pt>
    <dgm:pt modelId="{22D619C2-1E48-4EA7-B980-F2D8CA38CB65}">
      <dgm:prSet phldrT="[Text]" custT="1"/>
      <dgm:spPr/>
      <dgm:t>
        <a:bodyPr/>
        <a:lstStyle/>
        <a:p>
          <a:r>
            <a:rPr lang="en-US" sz="1200" dirty="0" smtClean="0"/>
            <a:t>Drying</a:t>
          </a:r>
          <a:endParaRPr lang="fi-FI" sz="1200" dirty="0"/>
        </a:p>
      </dgm:t>
    </dgm:pt>
    <dgm:pt modelId="{0BAEFD2E-A00F-48A0-93EC-9653FA3BD735}" type="parTrans" cxnId="{93C8BF77-3AEC-4090-ADBC-24FE8EAA0173}">
      <dgm:prSet/>
      <dgm:spPr/>
      <dgm:t>
        <a:bodyPr/>
        <a:lstStyle/>
        <a:p>
          <a:endParaRPr lang="fi-FI"/>
        </a:p>
      </dgm:t>
    </dgm:pt>
    <dgm:pt modelId="{C247ADAA-598B-482F-B739-CDFF7FC44083}" type="sibTrans" cxnId="{93C8BF77-3AEC-4090-ADBC-24FE8EAA0173}">
      <dgm:prSet/>
      <dgm:spPr/>
      <dgm:t>
        <a:bodyPr/>
        <a:lstStyle/>
        <a:p>
          <a:endParaRPr lang="fi-FI" sz="1200"/>
        </a:p>
      </dgm:t>
    </dgm:pt>
    <dgm:pt modelId="{70D39186-8681-4330-B148-4EA3944CB828}">
      <dgm:prSet phldrT="[Text]" custT="1"/>
      <dgm:spPr/>
      <dgm:t>
        <a:bodyPr/>
        <a:lstStyle/>
        <a:p>
          <a:r>
            <a:rPr lang="en-US" sz="1200" dirty="0" smtClean="0"/>
            <a:t>Crushing into pieces</a:t>
          </a:r>
          <a:endParaRPr lang="fi-FI" sz="1200" dirty="0"/>
        </a:p>
      </dgm:t>
    </dgm:pt>
    <dgm:pt modelId="{F4B2E0BA-526E-4F35-A346-185371B7586D}" type="parTrans" cxnId="{8C445DBC-7229-49D4-B09C-370A35093D28}">
      <dgm:prSet/>
      <dgm:spPr/>
      <dgm:t>
        <a:bodyPr/>
        <a:lstStyle/>
        <a:p>
          <a:endParaRPr lang="fi-FI"/>
        </a:p>
      </dgm:t>
    </dgm:pt>
    <dgm:pt modelId="{78905099-4C50-44ED-9C78-943E83EBAEA0}" type="sibTrans" cxnId="{8C445DBC-7229-49D4-B09C-370A35093D28}">
      <dgm:prSet/>
      <dgm:spPr/>
      <dgm:t>
        <a:bodyPr/>
        <a:lstStyle/>
        <a:p>
          <a:endParaRPr lang="fi-FI" sz="1200"/>
        </a:p>
      </dgm:t>
    </dgm:pt>
    <dgm:pt modelId="{1BC07C80-60ED-4F39-B388-0B92D2ABB3E9}">
      <dgm:prSet phldrT="[Text]" custT="1"/>
      <dgm:spPr/>
      <dgm:t>
        <a:bodyPr/>
        <a:lstStyle/>
        <a:p>
          <a:r>
            <a:rPr lang="en-US" sz="1200" dirty="0" smtClean="0"/>
            <a:t>Mixture</a:t>
          </a:r>
          <a:endParaRPr lang="fi-FI" sz="1200" dirty="0"/>
        </a:p>
      </dgm:t>
    </dgm:pt>
    <dgm:pt modelId="{5BFB3AAD-013E-40BD-93B5-A2AF2ECC4D0A}" type="parTrans" cxnId="{58EE7471-D5A8-4369-A483-AD40FCBD1C3A}">
      <dgm:prSet/>
      <dgm:spPr/>
      <dgm:t>
        <a:bodyPr/>
        <a:lstStyle/>
        <a:p>
          <a:endParaRPr lang="fi-FI"/>
        </a:p>
      </dgm:t>
    </dgm:pt>
    <dgm:pt modelId="{D7316041-048F-402C-9DB9-EC40C58E07F0}" type="sibTrans" cxnId="{58EE7471-D5A8-4369-A483-AD40FCBD1C3A}">
      <dgm:prSet/>
      <dgm:spPr/>
      <dgm:t>
        <a:bodyPr/>
        <a:lstStyle/>
        <a:p>
          <a:endParaRPr lang="fi-FI" sz="1200"/>
        </a:p>
      </dgm:t>
    </dgm:pt>
    <dgm:pt modelId="{CF05E838-4BB7-4EB3-AF4A-F3AFF8381B97}">
      <dgm:prSet phldrT="[Text]" custT="1"/>
      <dgm:spPr/>
      <dgm:t>
        <a:bodyPr/>
        <a:lstStyle/>
        <a:p>
          <a:r>
            <a:rPr lang="en-US" sz="1200" dirty="0" smtClean="0"/>
            <a:t>Making powder </a:t>
          </a:r>
          <a:endParaRPr lang="fi-FI" sz="1200" dirty="0"/>
        </a:p>
      </dgm:t>
    </dgm:pt>
    <dgm:pt modelId="{56428CCE-CAE8-4328-A054-E649D8D7239E}" type="parTrans" cxnId="{4B61B47B-815A-4B1B-A2F3-1BFE32AB3214}">
      <dgm:prSet/>
      <dgm:spPr/>
      <dgm:t>
        <a:bodyPr/>
        <a:lstStyle/>
        <a:p>
          <a:endParaRPr lang="fi-FI"/>
        </a:p>
      </dgm:t>
    </dgm:pt>
    <dgm:pt modelId="{6D286C8C-32ED-42EE-A539-8FEE4FC4DB8F}" type="sibTrans" cxnId="{4B61B47B-815A-4B1B-A2F3-1BFE32AB3214}">
      <dgm:prSet/>
      <dgm:spPr/>
      <dgm:t>
        <a:bodyPr/>
        <a:lstStyle/>
        <a:p>
          <a:endParaRPr lang="fi-FI" sz="1200"/>
        </a:p>
      </dgm:t>
    </dgm:pt>
    <dgm:pt modelId="{9E008D51-5852-4F78-A37A-97F35EE686FC}">
      <dgm:prSet phldrT="[Text]" custT="1"/>
      <dgm:spPr/>
      <dgm:t>
        <a:bodyPr/>
        <a:lstStyle/>
        <a:p>
          <a:r>
            <a:rPr lang="en-US" sz="1200" dirty="0" smtClean="0"/>
            <a:t>Shaping</a:t>
          </a:r>
          <a:endParaRPr lang="fi-FI" sz="1200" dirty="0"/>
        </a:p>
      </dgm:t>
    </dgm:pt>
    <dgm:pt modelId="{9A72F37D-4A2D-4DF3-8F21-073FA915D3F3}" type="parTrans" cxnId="{197701A9-1C1F-4BA6-9767-5C1F3F9C89BE}">
      <dgm:prSet/>
      <dgm:spPr/>
      <dgm:t>
        <a:bodyPr/>
        <a:lstStyle/>
        <a:p>
          <a:endParaRPr lang="fi-FI"/>
        </a:p>
      </dgm:t>
    </dgm:pt>
    <dgm:pt modelId="{127E4007-A24B-40F1-B8ED-A827171D3EC5}" type="sibTrans" cxnId="{197701A9-1C1F-4BA6-9767-5C1F3F9C89BE}">
      <dgm:prSet/>
      <dgm:spPr/>
      <dgm:t>
        <a:bodyPr/>
        <a:lstStyle/>
        <a:p>
          <a:endParaRPr lang="fi-FI" sz="1200"/>
        </a:p>
      </dgm:t>
    </dgm:pt>
    <dgm:pt modelId="{80C3B2A5-307D-41C0-9D3A-E04C2A1684AF}">
      <dgm:prSet phldrT="[Text]" custT="1"/>
      <dgm:spPr/>
      <dgm:t>
        <a:bodyPr/>
        <a:lstStyle/>
        <a:p>
          <a:r>
            <a:rPr lang="en-US" sz="1200" dirty="0" smtClean="0"/>
            <a:t>Removing grease</a:t>
          </a:r>
          <a:endParaRPr lang="fi-FI" sz="1200" dirty="0"/>
        </a:p>
      </dgm:t>
    </dgm:pt>
    <dgm:pt modelId="{AD9E4983-1F94-460B-85B4-4300A83CE44F}" type="parTrans" cxnId="{DE12468F-42B5-4B92-AB7D-8BEF2B54CB11}">
      <dgm:prSet/>
      <dgm:spPr/>
      <dgm:t>
        <a:bodyPr/>
        <a:lstStyle/>
        <a:p>
          <a:endParaRPr lang="fi-FI"/>
        </a:p>
      </dgm:t>
    </dgm:pt>
    <dgm:pt modelId="{F4205210-2A48-467E-B0F6-A65F93B3ED40}" type="sibTrans" cxnId="{DE12468F-42B5-4B92-AB7D-8BEF2B54CB11}">
      <dgm:prSet/>
      <dgm:spPr/>
      <dgm:t>
        <a:bodyPr/>
        <a:lstStyle/>
        <a:p>
          <a:endParaRPr lang="fi-FI" sz="1200"/>
        </a:p>
      </dgm:t>
    </dgm:pt>
    <dgm:pt modelId="{85E55121-2BB1-4D44-A611-95073FAF5E6F}">
      <dgm:prSet phldrT="[Text]" custT="1"/>
      <dgm:spPr/>
      <dgm:t>
        <a:bodyPr/>
        <a:lstStyle/>
        <a:p>
          <a:r>
            <a:rPr lang="en-US" sz="1200" dirty="0" smtClean="0"/>
            <a:t>Hardening</a:t>
          </a:r>
          <a:endParaRPr lang="fi-FI" sz="1200" dirty="0"/>
        </a:p>
      </dgm:t>
    </dgm:pt>
    <dgm:pt modelId="{DD5190DB-5314-4771-8A48-7FE5E6953950}" type="parTrans" cxnId="{9AA68D8F-9640-47C3-A29F-3B8D9F9B93A2}">
      <dgm:prSet/>
      <dgm:spPr/>
      <dgm:t>
        <a:bodyPr/>
        <a:lstStyle/>
        <a:p>
          <a:endParaRPr lang="fi-FI"/>
        </a:p>
      </dgm:t>
    </dgm:pt>
    <dgm:pt modelId="{7D530E35-2397-4A8B-845B-C001995CE642}" type="sibTrans" cxnId="{9AA68D8F-9640-47C3-A29F-3B8D9F9B93A2}">
      <dgm:prSet/>
      <dgm:spPr/>
      <dgm:t>
        <a:bodyPr/>
        <a:lstStyle/>
        <a:p>
          <a:endParaRPr lang="fi-FI" sz="1200"/>
        </a:p>
      </dgm:t>
    </dgm:pt>
    <dgm:pt modelId="{67D6E710-A241-472F-8F8B-AC462FAE05EC}">
      <dgm:prSet phldrT="[Text]" custT="1"/>
      <dgm:spPr/>
      <dgm:t>
        <a:bodyPr/>
        <a:lstStyle/>
        <a:p>
          <a:r>
            <a:rPr lang="en-US" sz="1200" dirty="0" smtClean="0"/>
            <a:t>Grinding</a:t>
          </a:r>
          <a:endParaRPr lang="fi-FI" sz="1200" dirty="0"/>
        </a:p>
      </dgm:t>
    </dgm:pt>
    <dgm:pt modelId="{7DA8DFCA-B90B-4D4F-BF28-F89C98AEC829}" type="parTrans" cxnId="{9DDBBD4D-2C59-4418-9ACB-5A546BB87EAF}">
      <dgm:prSet/>
      <dgm:spPr/>
      <dgm:t>
        <a:bodyPr/>
        <a:lstStyle/>
        <a:p>
          <a:endParaRPr lang="fi-FI"/>
        </a:p>
      </dgm:t>
    </dgm:pt>
    <dgm:pt modelId="{B933DF8B-BE8A-4D57-AACA-DF68C543C7EB}" type="sibTrans" cxnId="{9DDBBD4D-2C59-4418-9ACB-5A546BB87EAF}">
      <dgm:prSet/>
      <dgm:spPr/>
      <dgm:t>
        <a:bodyPr/>
        <a:lstStyle/>
        <a:p>
          <a:endParaRPr lang="fi-FI" sz="1200"/>
        </a:p>
      </dgm:t>
    </dgm:pt>
    <dgm:pt modelId="{65D22B28-A1E0-4A00-9F5A-4B06DE3683EA}">
      <dgm:prSet phldrT="[Text]" custT="1"/>
      <dgm:spPr/>
      <dgm:t>
        <a:bodyPr/>
        <a:lstStyle/>
        <a:p>
          <a:r>
            <a:rPr lang="en-US" sz="1200" dirty="0" smtClean="0"/>
            <a:t>Silver painting</a:t>
          </a:r>
          <a:endParaRPr lang="fi-FI" sz="1200" dirty="0"/>
        </a:p>
      </dgm:t>
    </dgm:pt>
    <dgm:pt modelId="{068F5124-6E9E-42E2-8BD4-D7789C99FB4D}" type="parTrans" cxnId="{CA7216AF-F640-480C-A0CF-C2FC2FAF9CB3}">
      <dgm:prSet/>
      <dgm:spPr/>
      <dgm:t>
        <a:bodyPr/>
        <a:lstStyle/>
        <a:p>
          <a:endParaRPr lang="fi-FI"/>
        </a:p>
      </dgm:t>
    </dgm:pt>
    <dgm:pt modelId="{E619B545-E94D-4C95-A582-59A5EF429877}" type="sibTrans" cxnId="{CA7216AF-F640-480C-A0CF-C2FC2FAF9CB3}">
      <dgm:prSet/>
      <dgm:spPr/>
      <dgm:t>
        <a:bodyPr/>
        <a:lstStyle/>
        <a:p>
          <a:endParaRPr lang="fi-FI" sz="1200"/>
        </a:p>
      </dgm:t>
    </dgm:pt>
    <dgm:pt modelId="{5AA6B8ED-BFEE-4465-932D-2BF076E4AD54}">
      <dgm:prSet phldrT="[Text]" custT="1"/>
      <dgm:spPr/>
      <dgm:t>
        <a:bodyPr/>
        <a:lstStyle/>
        <a:p>
          <a:r>
            <a:rPr lang="en-US" sz="1200" dirty="0" smtClean="0"/>
            <a:t>Checks</a:t>
          </a:r>
          <a:endParaRPr lang="fi-FI" sz="1200" dirty="0"/>
        </a:p>
      </dgm:t>
    </dgm:pt>
    <dgm:pt modelId="{03F8317F-E811-4403-AFDC-9F8D8A6F0173}" type="parTrans" cxnId="{A6BB1BF8-9758-4B56-865A-D8C25E5FA75B}">
      <dgm:prSet/>
      <dgm:spPr/>
      <dgm:t>
        <a:bodyPr/>
        <a:lstStyle/>
        <a:p>
          <a:endParaRPr lang="fi-FI"/>
        </a:p>
      </dgm:t>
    </dgm:pt>
    <dgm:pt modelId="{B1FCA4BF-E309-41D7-9A36-17B50AED9CAC}" type="sibTrans" cxnId="{A6BB1BF8-9758-4B56-865A-D8C25E5FA75B}">
      <dgm:prSet/>
      <dgm:spPr/>
      <dgm:t>
        <a:bodyPr/>
        <a:lstStyle/>
        <a:p>
          <a:endParaRPr lang="fi-FI"/>
        </a:p>
      </dgm:t>
    </dgm:pt>
    <dgm:pt modelId="{0D7D9CA4-367A-4C4A-A5B3-A7789D9FEEC0}">
      <dgm:prSet phldrT="[Text]" custT="1"/>
      <dgm:spPr/>
      <dgm:t>
        <a:bodyPr/>
        <a:lstStyle/>
        <a:p>
          <a:r>
            <a:rPr lang="en-US" sz="1200" dirty="0" smtClean="0"/>
            <a:t>Silver hardening</a:t>
          </a:r>
          <a:endParaRPr lang="fi-FI" sz="1200" dirty="0"/>
        </a:p>
      </dgm:t>
    </dgm:pt>
    <dgm:pt modelId="{5F3F5039-F6F6-469C-944C-E9F3DED30C8D}" type="parTrans" cxnId="{13C7AE45-CDDB-4F17-A815-57A2980DAB24}">
      <dgm:prSet/>
      <dgm:spPr/>
      <dgm:t>
        <a:bodyPr/>
        <a:lstStyle/>
        <a:p>
          <a:endParaRPr lang="fi-FI"/>
        </a:p>
      </dgm:t>
    </dgm:pt>
    <dgm:pt modelId="{37EC3C27-8918-4B7B-98BF-FA5D0003E22F}" type="sibTrans" cxnId="{13C7AE45-CDDB-4F17-A815-57A2980DAB24}">
      <dgm:prSet/>
      <dgm:spPr/>
      <dgm:t>
        <a:bodyPr/>
        <a:lstStyle/>
        <a:p>
          <a:endParaRPr lang="fi-FI" sz="1200"/>
        </a:p>
      </dgm:t>
    </dgm:pt>
    <dgm:pt modelId="{9C1BB918-7602-4775-81F4-256D63377545}">
      <dgm:prSet phldrT="[Text]" custT="1"/>
      <dgm:spPr/>
      <dgm:t>
        <a:bodyPr/>
        <a:lstStyle/>
        <a:p>
          <a:r>
            <a:rPr lang="en-US" sz="1200" dirty="0" smtClean="0"/>
            <a:t>Polarization</a:t>
          </a:r>
          <a:endParaRPr lang="fi-FI" sz="1200" dirty="0"/>
        </a:p>
      </dgm:t>
    </dgm:pt>
    <dgm:pt modelId="{653E8B4B-5D1F-4BB9-9B98-22288D7D7398}" type="parTrans" cxnId="{856BE92C-D919-4BB7-9B2E-3E3D297F8979}">
      <dgm:prSet/>
      <dgm:spPr/>
      <dgm:t>
        <a:bodyPr/>
        <a:lstStyle/>
        <a:p>
          <a:endParaRPr lang="fi-FI"/>
        </a:p>
      </dgm:t>
    </dgm:pt>
    <dgm:pt modelId="{85AE5B86-0814-4F92-8A33-52B9B41C1548}" type="sibTrans" cxnId="{856BE92C-D919-4BB7-9B2E-3E3D297F8979}">
      <dgm:prSet/>
      <dgm:spPr/>
      <dgm:t>
        <a:bodyPr/>
        <a:lstStyle/>
        <a:p>
          <a:endParaRPr lang="fi-FI" sz="1200"/>
        </a:p>
      </dgm:t>
    </dgm:pt>
    <dgm:pt modelId="{DAAFFFB7-0163-427B-A0FE-0F0B5863AFBA}" type="pres">
      <dgm:prSet presAssocID="{B73523A2-B002-4E6A-9E3B-89F809206B92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fi-FI"/>
        </a:p>
      </dgm:t>
    </dgm:pt>
    <dgm:pt modelId="{3A1F11DE-42A4-4B6B-87C0-F53125CF3568}" type="pres">
      <dgm:prSet presAssocID="{1E0D5C13-4103-496A-8B7D-341436956ACC}" presName="firstNode" presStyleLbl="node1" presStyleIdx="0" presStyleCnt="14" custLinFactNeighborX="23852" custLinFactNeighborY="-51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26143B2-FF64-4EAB-B435-05C2CFF12CCF}" type="pres">
      <dgm:prSet presAssocID="{9ED9C642-CBCC-40AA-A771-1FBBE3438ADE}" presName="sibTrans" presStyleLbl="sibTrans2D1" presStyleIdx="0" presStyleCnt="13"/>
      <dgm:spPr/>
      <dgm:t>
        <a:bodyPr/>
        <a:lstStyle/>
        <a:p>
          <a:endParaRPr lang="fi-FI"/>
        </a:p>
      </dgm:t>
    </dgm:pt>
    <dgm:pt modelId="{DDC6CDF7-CEBA-4EBC-8202-756FAC0519B3}" type="pres">
      <dgm:prSet presAssocID="{2B6E5A11-F7BB-4991-A769-906ACB2C14BC}" presName="middleNode" presStyleCnt="0"/>
      <dgm:spPr/>
      <dgm:t>
        <a:bodyPr/>
        <a:lstStyle/>
        <a:p>
          <a:endParaRPr lang="fi-FI"/>
        </a:p>
      </dgm:t>
    </dgm:pt>
    <dgm:pt modelId="{A865B5CC-A057-4148-94F7-5D87CABDD8DC}" type="pres">
      <dgm:prSet presAssocID="{2B6E5A11-F7BB-4991-A769-906ACB2C14BC}" presName="padding" presStyleLbl="node1" presStyleIdx="0" presStyleCnt="14"/>
      <dgm:spPr/>
      <dgm:t>
        <a:bodyPr/>
        <a:lstStyle/>
        <a:p>
          <a:endParaRPr lang="fi-FI"/>
        </a:p>
      </dgm:t>
    </dgm:pt>
    <dgm:pt modelId="{C419F5EE-A13F-4994-8C27-2D95689FE9B0}" type="pres">
      <dgm:prSet presAssocID="{2B6E5A11-F7BB-4991-A769-906ACB2C14BC}" presName="shape" presStyleLbl="node1" presStyleIdx="1" presStyleCnt="14" custLinFactNeighborX="37714" custLinFactNeighborY="-3832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8D69EDA-1EED-4ECA-93AD-49948369BAE2}" type="pres">
      <dgm:prSet presAssocID="{AF9187DC-8F0E-4462-8DFC-5418A2F15862}" presName="sibTrans" presStyleLbl="sibTrans2D1" presStyleIdx="1" presStyleCnt="13"/>
      <dgm:spPr/>
      <dgm:t>
        <a:bodyPr/>
        <a:lstStyle/>
        <a:p>
          <a:endParaRPr lang="fi-FI"/>
        </a:p>
      </dgm:t>
    </dgm:pt>
    <dgm:pt modelId="{30A78101-0D16-4EFF-9C29-650113ED0096}" type="pres">
      <dgm:prSet presAssocID="{22D619C2-1E48-4EA7-B980-F2D8CA38CB65}" presName="middleNode" presStyleCnt="0"/>
      <dgm:spPr/>
      <dgm:t>
        <a:bodyPr/>
        <a:lstStyle/>
        <a:p>
          <a:endParaRPr lang="fi-FI"/>
        </a:p>
      </dgm:t>
    </dgm:pt>
    <dgm:pt modelId="{63CF2907-B1C5-455F-9078-20033804EF97}" type="pres">
      <dgm:prSet presAssocID="{22D619C2-1E48-4EA7-B980-F2D8CA38CB65}" presName="padding" presStyleLbl="node1" presStyleIdx="1" presStyleCnt="14"/>
      <dgm:spPr/>
      <dgm:t>
        <a:bodyPr/>
        <a:lstStyle/>
        <a:p>
          <a:endParaRPr lang="fi-FI"/>
        </a:p>
      </dgm:t>
    </dgm:pt>
    <dgm:pt modelId="{CE8A7EB1-940B-4F09-B760-426FE233324E}" type="pres">
      <dgm:prSet presAssocID="{22D619C2-1E48-4EA7-B980-F2D8CA38CB65}" presName="shape" presStyleLbl="node1" presStyleIdx="2" presStyleCnt="14" custLinFactNeighborX="37714" custLinFactNeighborY="-3832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D3FD742C-C27D-411D-AF68-69EFC168C130}" type="pres">
      <dgm:prSet presAssocID="{C247ADAA-598B-482F-B739-CDFF7FC44083}" presName="sibTrans" presStyleLbl="sibTrans2D1" presStyleIdx="2" presStyleCnt="13"/>
      <dgm:spPr/>
      <dgm:t>
        <a:bodyPr/>
        <a:lstStyle/>
        <a:p>
          <a:endParaRPr lang="fi-FI"/>
        </a:p>
      </dgm:t>
    </dgm:pt>
    <dgm:pt modelId="{393832E3-ACD6-4D6C-BEE1-54CEB1989EAF}" type="pres">
      <dgm:prSet presAssocID="{70D39186-8681-4330-B148-4EA3944CB828}" presName="middleNode" presStyleCnt="0"/>
      <dgm:spPr/>
      <dgm:t>
        <a:bodyPr/>
        <a:lstStyle/>
        <a:p>
          <a:endParaRPr lang="fi-FI"/>
        </a:p>
      </dgm:t>
    </dgm:pt>
    <dgm:pt modelId="{4A04DB20-9577-407F-823A-DA1BEE3C1A63}" type="pres">
      <dgm:prSet presAssocID="{70D39186-8681-4330-B148-4EA3944CB828}" presName="padding" presStyleLbl="node1" presStyleIdx="2" presStyleCnt="14"/>
      <dgm:spPr/>
      <dgm:t>
        <a:bodyPr/>
        <a:lstStyle/>
        <a:p>
          <a:endParaRPr lang="fi-FI"/>
        </a:p>
      </dgm:t>
    </dgm:pt>
    <dgm:pt modelId="{D0B83216-11C5-48C4-885F-F3C7EEF7C0DC}" type="pres">
      <dgm:prSet presAssocID="{70D39186-8681-4330-B148-4EA3944CB828}" presName="shape" presStyleLbl="node1" presStyleIdx="3" presStyleCnt="14" custScaleX="136507" custScaleY="13517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23F9D8D-0FF3-4D88-A99A-8159DD437C9C}" type="pres">
      <dgm:prSet presAssocID="{78905099-4C50-44ED-9C78-943E83EBAEA0}" presName="sibTrans" presStyleLbl="sibTrans2D1" presStyleIdx="3" presStyleCnt="13"/>
      <dgm:spPr/>
      <dgm:t>
        <a:bodyPr/>
        <a:lstStyle/>
        <a:p>
          <a:endParaRPr lang="fi-FI"/>
        </a:p>
      </dgm:t>
    </dgm:pt>
    <dgm:pt modelId="{318ECF24-BCE9-4B02-B153-1736301D6C6F}" type="pres">
      <dgm:prSet presAssocID="{1BC07C80-60ED-4F39-B388-0B92D2ABB3E9}" presName="middleNode" presStyleCnt="0"/>
      <dgm:spPr/>
      <dgm:t>
        <a:bodyPr/>
        <a:lstStyle/>
        <a:p>
          <a:endParaRPr lang="fi-FI"/>
        </a:p>
      </dgm:t>
    </dgm:pt>
    <dgm:pt modelId="{AB8B373B-758A-4FE8-B587-87996D547100}" type="pres">
      <dgm:prSet presAssocID="{1BC07C80-60ED-4F39-B388-0B92D2ABB3E9}" presName="padding" presStyleLbl="node1" presStyleIdx="3" presStyleCnt="14"/>
      <dgm:spPr/>
      <dgm:t>
        <a:bodyPr/>
        <a:lstStyle/>
        <a:p>
          <a:endParaRPr lang="fi-FI"/>
        </a:p>
      </dgm:t>
    </dgm:pt>
    <dgm:pt modelId="{96B5FA3B-D6F2-4698-B86F-D4EAC1C73770}" type="pres">
      <dgm:prSet presAssocID="{1BC07C80-60ED-4F39-B388-0B92D2ABB3E9}" presName="shape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644E96A-BB69-42B8-ADCE-54C229B6DFBB}" type="pres">
      <dgm:prSet presAssocID="{D7316041-048F-402C-9DB9-EC40C58E07F0}" presName="sibTrans" presStyleLbl="sibTrans2D1" presStyleIdx="4" presStyleCnt="13"/>
      <dgm:spPr/>
      <dgm:t>
        <a:bodyPr/>
        <a:lstStyle/>
        <a:p>
          <a:endParaRPr lang="fi-FI"/>
        </a:p>
      </dgm:t>
    </dgm:pt>
    <dgm:pt modelId="{054EC592-C88B-4F48-BB80-3B135265893B}" type="pres">
      <dgm:prSet presAssocID="{CF05E838-4BB7-4EB3-AF4A-F3AFF8381B97}" presName="middleNode" presStyleCnt="0"/>
      <dgm:spPr/>
      <dgm:t>
        <a:bodyPr/>
        <a:lstStyle/>
        <a:p>
          <a:endParaRPr lang="fi-FI"/>
        </a:p>
      </dgm:t>
    </dgm:pt>
    <dgm:pt modelId="{B9AF3D89-B1E6-4ABD-94A2-B389A3E45BF0}" type="pres">
      <dgm:prSet presAssocID="{CF05E838-4BB7-4EB3-AF4A-F3AFF8381B97}" presName="padding" presStyleLbl="node1" presStyleIdx="4" presStyleCnt="14"/>
      <dgm:spPr/>
      <dgm:t>
        <a:bodyPr/>
        <a:lstStyle/>
        <a:p>
          <a:endParaRPr lang="fi-FI"/>
        </a:p>
      </dgm:t>
    </dgm:pt>
    <dgm:pt modelId="{1F5A7376-73CA-4CBF-974C-8C2FE4B91706}" type="pres">
      <dgm:prSet presAssocID="{CF05E838-4BB7-4EB3-AF4A-F3AFF8381B97}" presName="shape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5078624-CB53-4E5A-8988-F36C28397227}" type="pres">
      <dgm:prSet presAssocID="{6D286C8C-32ED-42EE-A539-8FEE4FC4DB8F}" presName="sibTrans" presStyleLbl="sibTrans2D1" presStyleIdx="5" presStyleCnt="13"/>
      <dgm:spPr/>
      <dgm:t>
        <a:bodyPr/>
        <a:lstStyle/>
        <a:p>
          <a:endParaRPr lang="fi-FI"/>
        </a:p>
      </dgm:t>
    </dgm:pt>
    <dgm:pt modelId="{5F6D4FEE-7725-4617-B5FC-C33D9C76A451}" type="pres">
      <dgm:prSet presAssocID="{9E008D51-5852-4F78-A37A-97F35EE686FC}" presName="middleNode" presStyleCnt="0"/>
      <dgm:spPr/>
      <dgm:t>
        <a:bodyPr/>
        <a:lstStyle/>
        <a:p>
          <a:endParaRPr lang="fi-FI"/>
        </a:p>
      </dgm:t>
    </dgm:pt>
    <dgm:pt modelId="{A8958803-D8B7-422C-975B-BB113DF2C908}" type="pres">
      <dgm:prSet presAssocID="{9E008D51-5852-4F78-A37A-97F35EE686FC}" presName="padding" presStyleLbl="node1" presStyleIdx="5" presStyleCnt="14"/>
      <dgm:spPr/>
      <dgm:t>
        <a:bodyPr/>
        <a:lstStyle/>
        <a:p>
          <a:endParaRPr lang="fi-FI"/>
        </a:p>
      </dgm:t>
    </dgm:pt>
    <dgm:pt modelId="{57CC6698-F2C8-4AF9-8F19-55C8415C2BB2}" type="pres">
      <dgm:prSet presAssocID="{9E008D51-5852-4F78-A37A-97F35EE686FC}" presName="shape" presStyleLbl="node1" presStyleIdx="6" presStyleCnt="14" custLinFactNeighborX="-26262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F41DE3B-C0F9-4166-B4DE-4D849DA0E13F}" type="pres">
      <dgm:prSet presAssocID="{127E4007-A24B-40F1-B8ED-A827171D3EC5}" presName="sibTrans" presStyleLbl="sibTrans2D1" presStyleIdx="6" presStyleCnt="13"/>
      <dgm:spPr/>
      <dgm:t>
        <a:bodyPr/>
        <a:lstStyle/>
        <a:p>
          <a:endParaRPr lang="fi-FI"/>
        </a:p>
      </dgm:t>
    </dgm:pt>
    <dgm:pt modelId="{37CB0112-20FA-4326-A51F-DE50213015B4}" type="pres">
      <dgm:prSet presAssocID="{80C3B2A5-307D-41C0-9D3A-E04C2A1684AF}" presName="middleNode" presStyleCnt="0"/>
      <dgm:spPr/>
      <dgm:t>
        <a:bodyPr/>
        <a:lstStyle/>
        <a:p>
          <a:endParaRPr lang="fi-FI"/>
        </a:p>
      </dgm:t>
    </dgm:pt>
    <dgm:pt modelId="{8F475E32-2B7B-4CD1-A36E-815CFF4774AB}" type="pres">
      <dgm:prSet presAssocID="{80C3B2A5-307D-41C0-9D3A-E04C2A1684AF}" presName="padding" presStyleLbl="node1" presStyleIdx="6" presStyleCnt="14"/>
      <dgm:spPr/>
      <dgm:t>
        <a:bodyPr/>
        <a:lstStyle/>
        <a:p>
          <a:endParaRPr lang="fi-FI"/>
        </a:p>
      </dgm:t>
    </dgm:pt>
    <dgm:pt modelId="{6750D841-3CEC-41A7-BBB4-FD06FD8E191F}" type="pres">
      <dgm:prSet presAssocID="{80C3B2A5-307D-41C0-9D3A-E04C2A1684AF}" presName="shape" presStyleLbl="node1" presStyleIdx="7" presStyleCnt="14" custScaleX="152678" custScaleY="146655" custLinFactNeighborX="-26262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C2558A7-F257-47FB-8156-FBE1C1421C28}" type="pres">
      <dgm:prSet presAssocID="{F4205210-2A48-467E-B0F6-A65F93B3ED40}" presName="sibTrans" presStyleLbl="sibTrans2D1" presStyleIdx="7" presStyleCnt="13"/>
      <dgm:spPr/>
      <dgm:t>
        <a:bodyPr/>
        <a:lstStyle/>
        <a:p>
          <a:endParaRPr lang="fi-FI"/>
        </a:p>
      </dgm:t>
    </dgm:pt>
    <dgm:pt modelId="{432CF4FA-2349-4B25-8607-A81AE3B1E0E1}" type="pres">
      <dgm:prSet presAssocID="{85E55121-2BB1-4D44-A611-95073FAF5E6F}" presName="middleNode" presStyleCnt="0"/>
      <dgm:spPr/>
      <dgm:t>
        <a:bodyPr/>
        <a:lstStyle/>
        <a:p>
          <a:endParaRPr lang="fi-FI"/>
        </a:p>
      </dgm:t>
    </dgm:pt>
    <dgm:pt modelId="{2D7258EF-CE8A-4990-A673-E338E516AFD9}" type="pres">
      <dgm:prSet presAssocID="{85E55121-2BB1-4D44-A611-95073FAF5E6F}" presName="padding" presStyleLbl="node1" presStyleIdx="7" presStyleCnt="14"/>
      <dgm:spPr/>
      <dgm:t>
        <a:bodyPr/>
        <a:lstStyle/>
        <a:p>
          <a:endParaRPr lang="fi-FI"/>
        </a:p>
      </dgm:t>
    </dgm:pt>
    <dgm:pt modelId="{64F54BA4-2020-43FF-900B-905585D533B5}" type="pres">
      <dgm:prSet presAssocID="{85E55121-2BB1-4D44-A611-95073FAF5E6F}" presName="shape" presStyleLbl="node1" presStyleIdx="8" presStyleCnt="14" custScaleX="134920" custScaleY="132086" custLinFactNeighborX="-26262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B7DAB2D-E00B-49FF-9B54-F323262F85B7}" type="pres">
      <dgm:prSet presAssocID="{7D530E35-2397-4A8B-845B-C001995CE642}" presName="sibTrans" presStyleLbl="sibTrans2D1" presStyleIdx="8" presStyleCnt="13"/>
      <dgm:spPr/>
      <dgm:t>
        <a:bodyPr/>
        <a:lstStyle/>
        <a:p>
          <a:endParaRPr lang="fi-FI"/>
        </a:p>
      </dgm:t>
    </dgm:pt>
    <dgm:pt modelId="{925BB5E8-893E-405C-B616-912AD5FA5AA7}" type="pres">
      <dgm:prSet presAssocID="{67D6E710-A241-472F-8F8B-AC462FAE05EC}" presName="middleNode" presStyleCnt="0"/>
      <dgm:spPr/>
      <dgm:t>
        <a:bodyPr/>
        <a:lstStyle/>
        <a:p>
          <a:endParaRPr lang="fi-FI"/>
        </a:p>
      </dgm:t>
    </dgm:pt>
    <dgm:pt modelId="{E16C1AAE-C38A-4674-ADFF-8AF50AC3492D}" type="pres">
      <dgm:prSet presAssocID="{67D6E710-A241-472F-8F8B-AC462FAE05EC}" presName="padding" presStyleLbl="node1" presStyleIdx="8" presStyleCnt="14"/>
      <dgm:spPr/>
      <dgm:t>
        <a:bodyPr/>
        <a:lstStyle/>
        <a:p>
          <a:endParaRPr lang="fi-FI"/>
        </a:p>
      </dgm:t>
    </dgm:pt>
    <dgm:pt modelId="{D8E1DB3C-7E48-4D37-9B86-48AA069C1E45}" type="pres">
      <dgm:prSet presAssocID="{67D6E710-A241-472F-8F8B-AC462FAE05EC}" presName="shape" presStyleLbl="node1" presStyleIdx="9" presStyleCnt="14" custScaleX="117468" custScaleY="114112" custLinFactNeighborX="-35821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2FB53F7F-54BD-4575-8656-CE0E05B1DDC9}" type="pres">
      <dgm:prSet presAssocID="{B933DF8B-BE8A-4D57-AACA-DF68C543C7EB}" presName="sibTrans" presStyleLbl="sibTrans2D1" presStyleIdx="9" presStyleCnt="13"/>
      <dgm:spPr/>
      <dgm:t>
        <a:bodyPr/>
        <a:lstStyle/>
        <a:p>
          <a:endParaRPr lang="fi-FI"/>
        </a:p>
      </dgm:t>
    </dgm:pt>
    <dgm:pt modelId="{6AB81BEF-CDD7-470B-8A8A-B777B1825979}" type="pres">
      <dgm:prSet presAssocID="{65D22B28-A1E0-4A00-9F5A-4B06DE3683EA}" presName="middleNode" presStyleCnt="0"/>
      <dgm:spPr/>
      <dgm:t>
        <a:bodyPr/>
        <a:lstStyle/>
        <a:p>
          <a:endParaRPr lang="fi-FI"/>
        </a:p>
      </dgm:t>
    </dgm:pt>
    <dgm:pt modelId="{199FF47A-F4C4-453D-9F91-DBEC30949AA8}" type="pres">
      <dgm:prSet presAssocID="{65D22B28-A1E0-4A00-9F5A-4B06DE3683EA}" presName="padding" presStyleLbl="node1" presStyleIdx="9" presStyleCnt="14"/>
      <dgm:spPr/>
      <dgm:t>
        <a:bodyPr/>
        <a:lstStyle/>
        <a:p>
          <a:endParaRPr lang="fi-FI"/>
        </a:p>
      </dgm:t>
    </dgm:pt>
    <dgm:pt modelId="{3C08C899-1673-4BCA-AD99-4753F55531E6}" type="pres">
      <dgm:prSet presAssocID="{65D22B28-A1E0-4A00-9F5A-4B06DE3683EA}" presName="shape" presStyleLbl="node1" presStyleIdx="10" presStyleCnt="14" custLinFactNeighborX="-35821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EEF66BA-F5CB-496B-962C-C082B0D17877}" type="pres">
      <dgm:prSet presAssocID="{E619B545-E94D-4C95-A582-59A5EF429877}" presName="sibTrans" presStyleLbl="sibTrans2D1" presStyleIdx="10" presStyleCnt="13"/>
      <dgm:spPr/>
      <dgm:t>
        <a:bodyPr/>
        <a:lstStyle/>
        <a:p>
          <a:endParaRPr lang="fi-FI"/>
        </a:p>
      </dgm:t>
    </dgm:pt>
    <dgm:pt modelId="{11DB55FE-C6A5-42F1-961D-71404ED6CEA8}" type="pres">
      <dgm:prSet presAssocID="{0D7D9CA4-367A-4C4A-A5B3-A7789D9FEEC0}" presName="middleNode" presStyleCnt="0"/>
      <dgm:spPr/>
      <dgm:t>
        <a:bodyPr/>
        <a:lstStyle/>
        <a:p>
          <a:endParaRPr lang="fi-FI"/>
        </a:p>
      </dgm:t>
    </dgm:pt>
    <dgm:pt modelId="{251363CD-24D0-407E-912F-85449CE0A075}" type="pres">
      <dgm:prSet presAssocID="{0D7D9CA4-367A-4C4A-A5B3-A7789D9FEEC0}" presName="padding" presStyleLbl="node1" presStyleIdx="10" presStyleCnt="14"/>
      <dgm:spPr/>
      <dgm:t>
        <a:bodyPr/>
        <a:lstStyle/>
        <a:p>
          <a:endParaRPr lang="fi-FI"/>
        </a:p>
      </dgm:t>
    </dgm:pt>
    <dgm:pt modelId="{2AAEA6C1-B148-4029-8439-251B64E9BEA9}" type="pres">
      <dgm:prSet presAssocID="{0D7D9CA4-367A-4C4A-A5B3-A7789D9FEEC0}" presName="shape" presStyleLbl="node1" presStyleIdx="11" presStyleCnt="14" custScaleX="135887" custScaleY="135888" custLinFactNeighborX="-35821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A77E23E-B2EF-4ADA-B387-21752C364D9A}" type="pres">
      <dgm:prSet presAssocID="{37EC3C27-8918-4B7B-98BF-FA5D0003E22F}" presName="sibTrans" presStyleLbl="sibTrans2D1" presStyleIdx="11" presStyleCnt="13"/>
      <dgm:spPr/>
      <dgm:t>
        <a:bodyPr/>
        <a:lstStyle/>
        <a:p>
          <a:endParaRPr lang="fi-FI"/>
        </a:p>
      </dgm:t>
    </dgm:pt>
    <dgm:pt modelId="{C8CD723A-EC05-4F01-8E93-91D843B93D03}" type="pres">
      <dgm:prSet presAssocID="{9C1BB918-7602-4775-81F4-256D63377545}" presName="middleNode" presStyleCnt="0"/>
      <dgm:spPr/>
      <dgm:t>
        <a:bodyPr/>
        <a:lstStyle/>
        <a:p>
          <a:endParaRPr lang="fi-FI"/>
        </a:p>
      </dgm:t>
    </dgm:pt>
    <dgm:pt modelId="{8B903623-040B-4982-A4C1-D999649CF8BD}" type="pres">
      <dgm:prSet presAssocID="{9C1BB918-7602-4775-81F4-256D63377545}" presName="padding" presStyleLbl="node1" presStyleIdx="11" presStyleCnt="14"/>
      <dgm:spPr/>
      <dgm:t>
        <a:bodyPr/>
        <a:lstStyle/>
        <a:p>
          <a:endParaRPr lang="fi-FI"/>
        </a:p>
      </dgm:t>
    </dgm:pt>
    <dgm:pt modelId="{FE25BDF5-1AEE-4F78-9DF3-70B394930327}" type="pres">
      <dgm:prSet presAssocID="{9C1BB918-7602-4775-81F4-256D63377545}" presName="shape" presStyleLbl="node1" presStyleIdx="12" presStyleCnt="14" custScaleX="151217" custScaleY="151218" custLinFactNeighborX="-36406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48BB874-3274-43AE-A3D3-B9FE6A546D3F}" type="pres">
      <dgm:prSet presAssocID="{85AE5B86-0814-4F92-8A33-52B9B41C1548}" presName="sibTrans" presStyleLbl="sibTrans2D1" presStyleIdx="12" presStyleCnt="13"/>
      <dgm:spPr/>
      <dgm:t>
        <a:bodyPr/>
        <a:lstStyle/>
        <a:p>
          <a:endParaRPr lang="fi-FI"/>
        </a:p>
      </dgm:t>
    </dgm:pt>
    <dgm:pt modelId="{09547235-52B6-4F97-82A0-2C5732F5D9A7}" type="pres">
      <dgm:prSet presAssocID="{5AA6B8ED-BFEE-4465-932D-2BF076E4AD54}" presName="lastNode" presStyleLbl="node1" presStyleIdx="13" presStyleCnt="14" custLinFactNeighborX="-25586" custLinFactNeighborY="212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2272BE10-F75C-4B02-BD99-C0FBF9858797}" type="presOf" srcId="{127E4007-A24B-40F1-B8ED-A827171D3EC5}" destId="{3F41DE3B-C0F9-4166-B4DE-4D849DA0E13F}" srcOrd="0" destOrd="0" presId="urn:microsoft.com/office/officeart/2005/8/layout/bProcess2"/>
    <dgm:cxn modelId="{50D69CE3-1AE3-46F2-BAFC-17CD1A7DEFD5}" type="presOf" srcId="{CF05E838-4BB7-4EB3-AF4A-F3AFF8381B97}" destId="{1F5A7376-73CA-4CBF-974C-8C2FE4B91706}" srcOrd="0" destOrd="0" presId="urn:microsoft.com/office/officeart/2005/8/layout/bProcess2"/>
    <dgm:cxn modelId="{197701A9-1C1F-4BA6-9767-5C1F3F9C89BE}" srcId="{B73523A2-B002-4E6A-9E3B-89F809206B92}" destId="{9E008D51-5852-4F78-A37A-97F35EE686FC}" srcOrd="6" destOrd="0" parTransId="{9A72F37D-4A2D-4DF3-8F21-073FA915D3F3}" sibTransId="{127E4007-A24B-40F1-B8ED-A827171D3EC5}"/>
    <dgm:cxn modelId="{E9814F49-C558-4CD9-9B36-C4359C20F77F}" type="presOf" srcId="{5AA6B8ED-BFEE-4465-932D-2BF076E4AD54}" destId="{09547235-52B6-4F97-82A0-2C5732F5D9A7}" srcOrd="0" destOrd="0" presId="urn:microsoft.com/office/officeart/2005/8/layout/bProcess2"/>
    <dgm:cxn modelId="{930371A9-08BE-465C-B981-E99723FFCFA9}" type="presOf" srcId="{22D619C2-1E48-4EA7-B980-F2D8CA38CB65}" destId="{CE8A7EB1-940B-4F09-B760-426FE233324E}" srcOrd="0" destOrd="0" presId="urn:microsoft.com/office/officeart/2005/8/layout/bProcess2"/>
    <dgm:cxn modelId="{9DDBBD4D-2C59-4418-9ACB-5A546BB87EAF}" srcId="{B73523A2-B002-4E6A-9E3B-89F809206B92}" destId="{67D6E710-A241-472F-8F8B-AC462FAE05EC}" srcOrd="9" destOrd="0" parTransId="{7DA8DFCA-B90B-4D4F-BF28-F89C98AEC829}" sibTransId="{B933DF8B-BE8A-4D57-AACA-DF68C543C7EB}"/>
    <dgm:cxn modelId="{05291F14-AD58-4C69-A69A-E968C61FDC8A}" type="presOf" srcId="{AF9187DC-8F0E-4462-8DFC-5418A2F15862}" destId="{48D69EDA-1EED-4ECA-93AD-49948369BAE2}" srcOrd="0" destOrd="0" presId="urn:microsoft.com/office/officeart/2005/8/layout/bProcess2"/>
    <dgm:cxn modelId="{17E78C79-5914-460B-9AF2-6DB1F11C04CB}" type="presOf" srcId="{9E008D51-5852-4F78-A37A-97F35EE686FC}" destId="{57CC6698-F2C8-4AF9-8F19-55C8415C2BB2}" srcOrd="0" destOrd="0" presId="urn:microsoft.com/office/officeart/2005/8/layout/bProcess2"/>
    <dgm:cxn modelId="{62AC1DDF-6E71-4993-9331-B60FEC39F21E}" type="presOf" srcId="{80C3B2A5-307D-41C0-9D3A-E04C2A1684AF}" destId="{6750D841-3CEC-41A7-BBB4-FD06FD8E191F}" srcOrd="0" destOrd="0" presId="urn:microsoft.com/office/officeart/2005/8/layout/bProcess2"/>
    <dgm:cxn modelId="{48969D91-269E-44B9-B4DC-04EB6B50C213}" type="presOf" srcId="{6D286C8C-32ED-42EE-A539-8FEE4FC4DB8F}" destId="{75078624-CB53-4E5A-8988-F36C28397227}" srcOrd="0" destOrd="0" presId="urn:microsoft.com/office/officeart/2005/8/layout/bProcess2"/>
    <dgm:cxn modelId="{59798086-B1F1-4B4A-AD20-EFEF61B0D1C0}" type="presOf" srcId="{7D530E35-2397-4A8B-845B-C001995CE642}" destId="{9B7DAB2D-E00B-49FF-9B54-F323262F85B7}" srcOrd="0" destOrd="0" presId="urn:microsoft.com/office/officeart/2005/8/layout/bProcess2"/>
    <dgm:cxn modelId="{A664562E-C8DF-4E09-9286-F9ED782841BF}" type="presOf" srcId="{78905099-4C50-44ED-9C78-943E83EBAEA0}" destId="{723F9D8D-0FF3-4D88-A99A-8159DD437C9C}" srcOrd="0" destOrd="0" presId="urn:microsoft.com/office/officeart/2005/8/layout/bProcess2"/>
    <dgm:cxn modelId="{20BD6CB6-AF6C-443E-890F-06C78A3D1475}" srcId="{B73523A2-B002-4E6A-9E3B-89F809206B92}" destId="{1E0D5C13-4103-496A-8B7D-341436956ACC}" srcOrd="0" destOrd="0" parTransId="{F965970D-73F9-448B-9954-59D8B8D2AF0C}" sibTransId="{9ED9C642-CBCC-40AA-A771-1FBBE3438ADE}"/>
    <dgm:cxn modelId="{4F36E2F2-BB36-4668-A2EC-E781665069B7}" type="presOf" srcId="{B933DF8B-BE8A-4D57-AACA-DF68C543C7EB}" destId="{2FB53F7F-54BD-4575-8656-CE0E05B1DDC9}" srcOrd="0" destOrd="0" presId="urn:microsoft.com/office/officeart/2005/8/layout/bProcess2"/>
    <dgm:cxn modelId="{9AA68D8F-9640-47C3-A29F-3B8D9F9B93A2}" srcId="{B73523A2-B002-4E6A-9E3B-89F809206B92}" destId="{85E55121-2BB1-4D44-A611-95073FAF5E6F}" srcOrd="8" destOrd="0" parTransId="{DD5190DB-5314-4771-8A48-7FE5E6953950}" sibTransId="{7D530E35-2397-4A8B-845B-C001995CE642}"/>
    <dgm:cxn modelId="{9DAF7246-B9E2-435E-A47D-4C6948D14627}" type="presOf" srcId="{85AE5B86-0814-4F92-8A33-52B9B41C1548}" destId="{F48BB874-3274-43AE-A3D3-B9FE6A546D3F}" srcOrd="0" destOrd="0" presId="urn:microsoft.com/office/officeart/2005/8/layout/bProcess2"/>
    <dgm:cxn modelId="{1F483676-232E-441C-802D-7FC3F703506E}" type="presOf" srcId="{65D22B28-A1E0-4A00-9F5A-4B06DE3683EA}" destId="{3C08C899-1673-4BCA-AD99-4753F55531E6}" srcOrd="0" destOrd="0" presId="urn:microsoft.com/office/officeart/2005/8/layout/bProcess2"/>
    <dgm:cxn modelId="{E12D61DA-7505-4273-9904-6F583225E205}" type="presOf" srcId="{B73523A2-B002-4E6A-9E3B-89F809206B92}" destId="{DAAFFFB7-0163-427B-A0FE-0F0B5863AFBA}" srcOrd="0" destOrd="0" presId="urn:microsoft.com/office/officeart/2005/8/layout/bProcess2"/>
    <dgm:cxn modelId="{4168C859-6224-4B65-A115-4D8F4453D1DF}" type="presOf" srcId="{F4205210-2A48-467E-B0F6-A65F93B3ED40}" destId="{CC2558A7-F257-47FB-8156-FBE1C1421C28}" srcOrd="0" destOrd="0" presId="urn:microsoft.com/office/officeart/2005/8/layout/bProcess2"/>
    <dgm:cxn modelId="{E6D92E70-236B-4857-9D4C-2318EC7E17D6}" type="presOf" srcId="{C247ADAA-598B-482F-B739-CDFF7FC44083}" destId="{D3FD742C-C27D-411D-AF68-69EFC168C130}" srcOrd="0" destOrd="0" presId="urn:microsoft.com/office/officeart/2005/8/layout/bProcess2"/>
    <dgm:cxn modelId="{8C07E1B9-86A7-47F2-A9B8-8E32591F648F}" type="presOf" srcId="{37EC3C27-8918-4B7B-98BF-FA5D0003E22F}" destId="{FA77E23E-B2EF-4ADA-B387-21752C364D9A}" srcOrd="0" destOrd="0" presId="urn:microsoft.com/office/officeart/2005/8/layout/bProcess2"/>
    <dgm:cxn modelId="{6080AA0D-4B0E-4CC8-863B-E3139BE8BA65}" type="presOf" srcId="{67D6E710-A241-472F-8F8B-AC462FAE05EC}" destId="{D8E1DB3C-7E48-4D37-9B86-48AA069C1E45}" srcOrd="0" destOrd="0" presId="urn:microsoft.com/office/officeart/2005/8/layout/bProcess2"/>
    <dgm:cxn modelId="{13C7AE45-CDDB-4F17-A815-57A2980DAB24}" srcId="{B73523A2-B002-4E6A-9E3B-89F809206B92}" destId="{0D7D9CA4-367A-4C4A-A5B3-A7789D9FEEC0}" srcOrd="11" destOrd="0" parTransId="{5F3F5039-F6F6-469C-944C-E9F3DED30C8D}" sibTransId="{37EC3C27-8918-4B7B-98BF-FA5D0003E22F}"/>
    <dgm:cxn modelId="{8C445DBC-7229-49D4-B09C-370A35093D28}" srcId="{B73523A2-B002-4E6A-9E3B-89F809206B92}" destId="{70D39186-8681-4330-B148-4EA3944CB828}" srcOrd="3" destOrd="0" parTransId="{F4B2E0BA-526E-4F35-A346-185371B7586D}" sibTransId="{78905099-4C50-44ED-9C78-943E83EBAEA0}"/>
    <dgm:cxn modelId="{D31A13EA-8024-46EC-8A12-6DFC41292D9F}" type="presOf" srcId="{1E0D5C13-4103-496A-8B7D-341436956ACC}" destId="{3A1F11DE-42A4-4B6B-87C0-F53125CF3568}" srcOrd="0" destOrd="0" presId="urn:microsoft.com/office/officeart/2005/8/layout/bProcess2"/>
    <dgm:cxn modelId="{4B61B47B-815A-4B1B-A2F3-1BFE32AB3214}" srcId="{B73523A2-B002-4E6A-9E3B-89F809206B92}" destId="{CF05E838-4BB7-4EB3-AF4A-F3AFF8381B97}" srcOrd="5" destOrd="0" parTransId="{56428CCE-CAE8-4328-A054-E649D8D7239E}" sibTransId="{6D286C8C-32ED-42EE-A539-8FEE4FC4DB8F}"/>
    <dgm:cxn modelId="{467F03DF-63BC-4219-8DD0-B4252D5036F0}" type="presOf" srcId="{D7316041-048F-402C-9DB9-EC40C58E07F0}" destId="{6644E96A-BB69-42B8-ADCE-54C229B6DFBB}" srcOrd="0" destOrd="0" presId="urn:microsoft.com/office/officeart/2005/8/layout/bProcess2"/>
    <dgm:cxn modelId="{DE12468F-42B5-4B92-AB7D-8BEF2B54CB11}" srcId="{B73523A2-B002-4E6A-9E3B-89F809206B92}" destId="{80C3B2A5-307D-41C0-9D3A-E04C2A1684AF}" srcOrd="7" destOrd="0" parTransId="{AD9E4983-1F94-460B-85B4-4300A83CE44F}" sibTransId="{F4205210-2A48-467E-B0F6-A65F93B3ED40}"/>
    <dgm:cxn modelId="{8F7A5765-3C95-4676-A598-DAE38A907B76}" type="presOf" srcId="{70D39186-8681-4330-B148-4EA3944CB828}" destId="{D0B83216-11C5-48C4-885F-F3C7EEF7C0DC}" srcOrd="0" destOrd="0" presId="urn:microsoft.com/office/officeart/2005/8/layout/bProcess2"/>
    <dgm:cxn modelId="{93C8BF77-3AEC-4090-ADBC-24FE8EAA0173}" srcId="{B73523A2-B002-4E6A-9E3B-89F809206B92}" destId="{22D619C2-1E48-4EA7-B980-F2D8CA38CB65}" srcOrd="2" destOrd="0" parTransId="{0BAEFD2E-A00F-48A0-93EC-9653FA3BD735}" sibTransId="{C247ADAA-598B-482F-B739-CDFF7FC44083}"/>
    <dgm:cxn modelId="{856BE92C-D919-4BB7-9B2E-3E3D297F8979}" srcId="{B73523A2-B002-4E6A-9E3B-89F809206B92}" destId="{9C1BB918-7602-4775-81F4-256D63377545}" srcOrd="12" destOrd="0" parTransId="{653E8B4B-5D1F-4BB9-9B98-22288D7D7398}" sibTransId="{85AE5B86-0814-4F92-8A33-52B9B41C1548}"/>
    <dgm:cxn modelId="{4EE8885A-A9D7-4448-A8B9-B34760799162}" type="presOf" srcId="{1BC07C80-60ED-4F39-B388-0B92D2ABB3E9}" destId="{96B5FA3B-D6F2-4698-B86F-D4EAC1C73770}" srcOrd="0" destOrd="0" presId="urn:microsoft.com/office/officeart/2005/8/layout/bProcess2"/>
    <dgm:cxn modelId="{24F3FAF4-5676-4990-9F7C-2F638C86D3D8}" type="presOf" srcId="{85E55121-2BB1-4D44-A611-95073FAF5E6F}" destId="{64F54BA4-2020-43FF-900B-905585D533B5}" srcOrd="0" destOrd="0" presId="urn:microsoft.com/office/officeart/2005/8/layout/bProcess2"/>
    <dgm:cxn modelId="{A6BB1BF8-9758-4B56-865A-D8C25E5FA75B}" srcId="{B73523A2-B002-4E6A-9E3B-89F809206B92}" destId="{5AA6B8ED-BFEE-4465-932D-2BF076E4AD54}" srcOrd="13" destOrd="0" parTransId="{03F8317F-E811-4403-AFDC-9F8D8A6F0173}" sibTransId="{B1FCA4BF-E309-41D7-9A36-17B50AED9CAC}"/>
    <dgm:cxn modelId="{E6F4287F-FF2E-4B5B-B4E1-E2E58E0759F7}" type="presOf" srcId="{E619B545-E94D-4C95-A582-59A5EF429877}" destId="{FEEF66BA-F5CB-496B-962C-C082B0D17877}" srcOrd="0" destOrd="0" presId="urn:microsoft.com/office/officeart/2005/8/layout/bProcess2"/>
    <dgm:cxn modelId="{C7EAD0C0-1E66-407A-9CB7-FED09A24B20C}" type="presOf" srcId="{9C1BB918-7602-4775-81F4-256D63377545}" destId="{FE25BDF5-1AEE-4F78-9DF3-70B394930327}" srcOrd="0" destOrd="0" presId="urn:microsoft.com/office/officeart/2005/8/layout/bProcess2"/>
    <dgm:cxn modelId="{6DDA69CE-8C23-4A08-82F1-F31E701A754D}" type="presOf" srcId="{9ED9C642-CBCC-40AA-A771-1FBBE3438ADE}" destId="{726143B2-FF64-4EAB-B435-05C2CFF12CCF}" srcOrd="0" destOrd="0" presId="urn:microsoft.com/office/officeart/2005/8/layout/bProcess2"/>
    <dgm:cxn modelId="{CA7216AF-F640-480C-A0CF-C2FC2FAF9CB3}" srcId="{B73523A2-B002-4E6A-9E3B-89F809206B92}" destId="{65D22B28-A1E0-4A00-9F5A-4B06DE3683EA}" srcOrd="10" destOrd="0" parTransId="{068F5124-6E9E-42E2-8BD4-D7789C99FB4D}" sibTransId="{E619B545-E94D-4C95-A582-59A5EF429877}"/>
    <dgm:cxn modelId="{43CE9FDA-FF03-449C-BD97-0D9076240215}" type="presOf" srcId="{0D7D9CA4-367A-4C4A-A5B3-A7789D9FEEC0}" destId="{2AAEA6C1-B148-4029-8439-251B64E9BEA9}" srcOrd="0" destOrd="0" presId="urn:microsoft.com/office/officeart/2005/8/layout/bProcess2"/>
    <dgm:cxn modelId="{3D957F7B-B244-4CAE-B9AE-256F73F43FDC}" type="presOf" srcId="{2B6E5A11-F7BB-4991-A769-906ACB2C14BC}" destId="{C419F5EE-A13F-4994-8C27-2D95689FE9B0}" srcOrd="0" destOrd="0" presId="urn:microsoft.com/office/officeart/2005/8/layout/bProcess2"/>
    <dgm:cxn modelId="{58EE7471-D5A8-4369-A483-AD40FCBD1C3A}" srcId="{B73523A2-B002-4E6A-9E3B-89F809206B92}" destId="{1BC07C80-60ED-4F39-B388-0B92D2ABB3E9}" srcOrd="4" destOrd="0" parTransId="{5BFB3AAD-013E-40BD-93B5-A2AF2ECC4D0A}" sibTransId="{D7316041-048F-402C-9DB9-EC40C58E07F0}"/>
    <dgm:cxn modelId="{DCDFEEEC-605A-4F76-B733-1B736FF3979A}" srcId="{B73523A2-B002-4E6A-9E3B-89F809206B92}" destId="{2B6E5A11-F7BB-4991-A769-906ACB2C14BC}" srcOrd="1" destOrd="0" parTransId="{0C94320E-BABD-479B-B90C-02ABAAC1FE37}" sibTransId="{AF9187DC-8F0E-4462-8DFC-5418A2F15862}"/>
    <dgm:cxn modelId="{68E6B033-AF22-42BD-A054-A2F64F21F6F3}" type="presParOf" srcId="{DAAFFFB7-0163-427B-A0FE-0F0B5863AFBA}" destId="{3A1F11DE-42A4-4B6B-87C0-F53125CF3568}" srcOrd="0" destOrd="0" presId="urn:microsoft.com/office/officeart/2005/8/layout/bProcess2"/>
    <dgm:cxn modelId="{119E1E9F-095A-44D3-902E-CB4A18C6F3CD}" type="presParOf" srcId="{DAAFFFB7-0163-427B-A0FE-0F0B5863AFBA}" destId="{726143B2-FF64-4EAB-B435-05C2CFF12CCF}" srcOrd="1" destOrd="0" presId="urn:microsoft.com/office/officeart/2005/8/layout/bProcess2"/>
    <dgm:cxn modelId="{F76CFA50-8736-4909-A5C2-D0DBA40C73F1}" type="presParOf" srcId="{DAAFFFB7-0163-427B-A0FE-0F0B5863AFBA}" destId="{DDC6CDF7-CEBA-4EBC-8202-756FAC0519B3}" srcOrd="2" destOrd="0" presId="urn:microsoft.com/office/officeart/2005/8/layout/bProcess2"/>
    <dgm:cxn modelId="{C6623B59-9704-470A-AC40-26F6B2482E27}" type="presParOf" srcId="{DDC6CDF7-CEBA-4EBC-8202-756FAC0519B3}" destId="{A865B5CC-A057-4148-94F7-5D87CABDD8DC}" srcOrd="0" destOrd="0" presId="urn:microsoft.com/office/officeart/2005/8/layout/bProcess2"/>
    <dgm:cxn modelId="{5FFB7AA3-FCF9-4ECF-A8A7-8E34E2282AD1}" type="presParOf" srcId="{DDC6CDF7-CEBA-4EBC-8202-756FAC0519B3}" destId="{C419F5EE-A13F-4994-8C27-2D95689FE9B0}" srcOrd="1" destOrd="0" presId="urn:microsoft.com/office/officeart/2005/8/layout/bProcess2"/>
    <dgm:cxn modelId="{3A4699CB-2E27-4C8E-8AE8-3FDE1588E05E}" type="presParOf" srcId="{DAAFFFB7-0163-427B-A0FE-0F0B5863AFBA}" destId="{48D69EDA-1EED-4ECA-93AD-49948369BAE2}" srcOrd="3" destOrd="0" presId="urn:microsoft.com/office/officeart/2005/8/layout/bProcess2"/>
    <dgm:cxn modelId="{4CCD92AC-6512-450D-8C18-3E6F77363428}" type="presParOf" srcId="{DAAFFFB7-0163-427B-A0FE-0F0B5863AFBA}" destId="{30A78101-0D16-4EFF-9C29-650113ED0096}" srcOrd="4" destOrd="0" presId="urn:microsoft.com/office/officeart/2005/8/layout/bProcess2"/>
    <dgm:cxn modelId="{C784F280-12E0-44BB-B9D4-3E5A2D3CB178}" type="presParOf" srcId="{30A78101-0D16-4EFF-9C29-650113ED0096}" destId="{63CF2907-B1C5-455F-9078-20033804EF97}" srcOrd="0" destOrd="0" presId="urn:microsoft.com/office/officeart/2005/8/layout/bProcess2"/>
    <dgm:cxn modelId="{16243E58-7F5C-455E-BED1-5B2D18BCBC77}" type="presParOf" srcId="{30A78101-0D16-4EFF-9C29-650113ED0096}" destId="{CE8A7EB1-940B-4F09-B760-426FE233324E}" srcOrd="1" destOrd="0" presId="urn:microsoft.com/office/officeart/2005/8/layout/bProcess2"/>
    <dgm:cxn modelId="{3D8EEB83-1FC8-4DE7-854B-F880DD3F8F44}" type="presParOf" srcId="{DAAFFFB7-0163-427B-A0FE-0F0B5863AFBA}" destId="{D3FD742C-C27D-411D-AF68-69EFC168C130}" srcOrd="5" destOrd="0" presId="urn:microsoft.com/office/officeart/2005/8/layout/bProcess2"/>
    <dgm:cxn modelId="{CD9759B4-1464-4E67-8CA4-9F7359C74AE6}" type="presParOf" srcId="{DAAFFFB7-0163-427B-A0FE-0F0B5863AFBA}" destId="{393832E3-ACD6-4D6C-BEE1-54CEB1989EAF}" srcOrd="6" destOrd="0" presId="urn:microsoft.com/office/officeart/2005/8/layout/bProcess2"/>
    <dgm:cxn modelId="{67DA12DA-C618-4AAA-A99B-C82908F0597E}" type="presParOf" srcId="{393832E3-ACD6-4D6C-BEE1-54CEB1989EAF}" destId="{4A04DB20-9577-407F-823A-DA1BEE3C1A63}" srcOrd="0" destOrd="0" presId="urn:microsoft.com/office/officeart/2005/8/layout/bProcess2"/>
    <dgm:cxn modelId="{9E445DD2-0C41-4EA7-942B-FFADAD901E26}" type="presParOf" srcId="{393832E3-ACD6-4D6C-BEE1-54CEB1989EAF}" destId="{D0B83216-11C5-48C4-885F-F3C7EEF7C0DC}" srcOrd="1" destOrd="0" presId="urn:microsoft.com/office/officeart/2005/8/layout/bProcess2"/>
    <dgm:cxn modelId="{0EC150C0-9ACE-4C76-B8C6-D238039E526F}" type="presParOf" srcId="{DAAFFFB7-0163-427B-A0FE-0F0B5863AFBA}" destId="{723F9D8D-0FF3-4D88-A99A-8159DD437C9C}" srcOrd="7" destOrd="0" presId="urn:microsoft.com/office/officeart/2005/8/layout/bProcess2"/>
    <dgm:cxn modelId="{689C3E12-19A4-4664-94CF-2EF161FB59F9}" type="presParOf" srcId="{DAAFFFB7-0163-427B-A0FE-0F0B5863AFBA}" destId="{318ECF24-BCE9-4B02-B153-1736301D6C6F}" srcOrd="8" destOrd="0" presId="urn:microsoft.com/office/officeart/2005/8/layout/bProcess2"/>
    <dgm:cxn modelId="{46FB4124-B7B3-40C1-825D-F2EF19C2A8F2}" type="presParOf" srcId="{318ECF24-BCE9-4B02-B153-1736301D6C6F}" destId="{AB8B373B-758A-4FE8-B587-87996D547100}" srcOrd="0" destOrd="0" presId="urn:microsoft.com/office/officeart/2005/8/layout/bProcess2"/>
    <dgm:cxn modelId="{05856508-19BB-4F84-B059-A87D25AF2B06}" type="presParOf" srcId="{318ECF24-BCE9-4B02-B153-1736301D6C6F}" destId="{96B5FA3B-D6F2-4698-B86F-D4EAC1C73770}" srcOrd="1" destOrd="0" presId="urn:microsoft.com/office/officeart/2005/8/layout/bProcess2"/>
    <dgm:cxn modelId="{29206430-47CF-474F-A335-5E1FB5645ED3}" type="presParOf" srcId="{DAAFFFB7-0163-427B-A0FE-0F0B5863AFBA}" destId="{6644E96A-BB69-42B8-ADCE-54C229B6DFBB}" srcOrd="9" destOrd="0" presId="urn:microsoft.com/office/officeart/2005/8/layout/bProcess2"/>
    <dgm:cxn modelId="{08D8CBCC-8058-46DA-AAAD-F8AE6BE9CF11}" type="presParOf" srcId="{DAAFFFB7-0163-427B-A0FE-0F0B5863AFBA}" destId="{054EC592-C88B-4F48-BB80-3B135265893B}" srcOrd="10" destOrd="0" presId="urn:microsoft.com/office/officeart/2005/8/layout/bProcess2"/>
    <dgm:cxn modelId="{ABBE0AFD-90B1-4032-8C39-86DE97B2D901}" type="presParOf" srcId="{054EC592-C88B-4F48-BB80-3B135265893B}" destId="{B9AF3D89-B1E6-4ABD-94A2-B389A3E45BF0}" srcOrd="0" destOrd="0" presId="urn:microsoft.com/office/officeart/2005/8/layout/bProcess2"/>
    <dgm:cxn modelId="{AA407168-F9FB-4A21-B031-3AF28010606D}" type="presParOf" srcId="{054EC592-C88B-4F48-BB80-3B135265893B}" destId="{1F5A7376-73CA-4CBF-974C-8C2FE4B91706}" srcOrd="1" destOrd="0" presId="urn:microsoft.com/office/officeart/2005/8/layout/bProcess2"/>
    <dgm:cxn modelId="{AF0F4FBF-CDC9-40AC-9A6A-495FC94C9BC0}" type="presParOf" srcId="{DAAFFFB7-0163-427B-A0FE-0F0B5863AFBA}" destId="{75078624-CB53-4E5A-8988-F36C28397227}" srcOrd="11" destOrd="0" presId="urn:microsoft.com/office/officeart/2005/8/layout/bProcess2"/>
    <dgm:cxn modelId="{1A1331D8-46FD-4ACD-80B6-423551566619}" type="presParOf" srcId="{DAAFFFB7-0163-427B-A0FE-0F0B5863AFBA}" destId="{5F6D4FEE-7725-4617-B5FC-C33D9C76A451}" srcOrd="12" destOrd="0" presId="urn:microsoft.com/office/officeart/2005/8/layout/bProcess2"/>
    <dgm:cxn modelId="{5DFDD4BD-5777-47B9-AC78-8391C938044F}" type="presParOf" srcId="{5F6D4FEE-7725-4617-B5FC-C33D9C76A451}" destId="{A8958803-D8B7-422C-975B-BB113DF2C908}" srcOrd="0" destOrd="0" presId="urn:microsoft.com/office/officeart/2005/8/layout/bProcess2"/>
    <dgm:cxn modelId="{87582D5D-D36F-43A8-86A9-28A4B6DB5DE2}" type="presParOf" srcId="{5F6D4FEE-7725-4617-B5FC-C33D9C76A451}" destId="{57CC6698-F2C8-4AF9-8F19-55C8415C2BB2}" srcOrd="1" destOrd="0" presId="urn:microsoft.com/office/officeart/2005/8/layout/bProcess2"/>
    <dgm:cxn modelId="{E51A59CA-6D2B-46AB-8B21-0B3503A2B88E}" type="presParOf" srcId="{DAAFFFB7-0163-427B-A0FE-0F0B5863AFBA}" destId="{3F41DE3B-C0F9-4166-B4DE-4D849DA0E13F}" srcOrd="13" destOrd="0" presId="urn:microsoft.com/office/officeart/2005/8/layout/bProcess2"/>
    <dgm:cxn modelId="{C5A5D655-AACE-4A64-8CBB-2BDAD0CDE163}" type="presParOf" srcId="{DAAFFFB7-0163-427B-A0FE-0F0B5863AFBA}" destId="{37CB0112-20FA-4326-A51F-DE50213015B4}" srcOrd="14" destOrd="0" presId="urn:microsoft.com/office/officeart/2005/8/layout/bProcess2"/>
    <dgm:cxn modelId="{283CFC14-3096-48C5-9972-ED580861C573}" type="presParOf" srcId="{37CB0112-20FA-4326-A51F-DE50213015B4}" destId="{8F475E32-2B7B-4CD1-A36E-815CFF4774AB}" srcOrd="0" destOrd="0" presId="urn:microsoft.com/office/officeart/2005/8/layout/bProcess2"/>
    <dgm:cxn modelId="{D0043624-E40D-471A-A159-802FE25544F4}" type="presParOf" srcId="{37CB0112-20FA-4326-A51F-DE50213015B4}" destId="{6750D841-3CEC-41A7-BBB4-FD06FD8E191F}" srcOrd="1" destOrd="0" presId="urn:microsoft.com/office/officeart/2005/8/layout/bProcess2"/>
    <dgm:cxn modelId="{3BF7A4E2-CAD1-41F8-984A-98BC43EF22D9}" type="presParOf" srcId="{DAAFFFB7-0163-427B-A0FE-0F0B5863AFBA}" destId="{CC2558A7-F257-47FB-8156-FBE1C1421C28}" srcOrd="15" destOrd="0" presId="urn:microsoft.com/office/officeart/2005/8/layout/bProcess2"/>
    <dgm:cxn modelId="{D3981079-9185-4E77-8B8F-2CF30728126D}" type="presParOf" srcId="{DAAFFFB7-0163-427B-A0FE-0F0B5863AFBA}" destId="{432CF4FA-2349-4B25-8607-A81AE3B1E0E1}" srcOrd="16" destOrd="0" presId="urn:microsoft.com/office/officeart/2005/8/layout/bProcess2"/>
    <dgm:cxn modelId="{98C63AA5-3EDE-4DE5-82D3-911B8FDA2099}" type="presParOf" srcId="{432CF4FA-2349-4B25-8607-A81AE3B1E0E1}" destId="{2D7258EF-CE8A-4990-A673-E338E516AFD9}" srcOrd="0" destOrd="0" presId="urn:microsoft.com/office/officeart/2005/8/layout/bProcess2"/>
    <dgm:cxn modelId="{B1580B0D-3AFF-4F30-8FD5-F255E365ADD3}" type="presParOf" srcId="{432CF4FA-2349-4B25-8607-A81AE3B1E0E1}" destId="{64F54BA4-2020-43FF-900B-905585D533B5}" srcOrd="1" destOrd="0" presId="urn:microsoft.com/office/officeart/2005/8/layout/bProcess2"/>
    <dgm:cxn modelId="{470CC2FB-30DF-438D-BDAF-154D9E3B665F}" type="presParOf" srcId="{DAAFFFB7-0163-427B-A0FE-0F0B5863AFBA}" destId="{9B7DAB2D-E00B-49FF-9B54-F323262F85B7}" srcOrd="17" destOrd="0" presId="urn:microsoft.com/office/officeart/2005/8/layout/bProcess2"/>
    <dgm:cxn modelId="{7F301FF7-5873-4DF3-BF4D-27BDD379CD4F}" type="presParOf" srcId="{DAAFFFB7-0163-427B-A0FE-0F0B5863AFBA}" destId="{925BB5E8-893E-405C-B616-912AD5FA5AA7}" srcOrd="18" destOrd="0" presId="urn:microsoft.com/office/officeart/2005/8/layout/bProcess2"/>
    <dgm:cxn modelId="{80BF67EB-A515-4DCA-8E17-5729CC19E664}" type="presParOf" srcId="{925BB5E8-893E-405C-B616-912AD5FA5AA7}" destId="{E16C1AAE-C38A-4674-ADFF-8AF50AC3492D}" srcOrd="0" destOrd="0" presId="urn:microsoft.com/office/officeart/2005/8/layout/bProcess2"/>
    <dgm:cxn modelId="{A6DB222D-247C-42F6-9BAA-344F11C5CBB4}" type="presParOf" srcId="{925BB5E8-893E-405C-B616-912AD5FA5AA7}" destId="{D8E1DB3C-7E48-4D37-9B86-48AA069C1E45}" srcOrd="1" destOrd="0" presId="urn:microsoft.com/office/officeart/2005/8/layout/bProcess2"/>
    <dgm:cxn modelId="{9070DA31-CD8B-4F1B-B61A-7DF7F2F9DA7A}" type="presParOf" srcId="{DAAFFFB7-0163-427B-A0FE-0F0B5863AFBA}" destId="{2FB53F7F-54BD-4575-8656-CE0E05B1DDC9}" srcOrd="19" destOrd="0" presId="urn:microsoft.com/office/officeart/2005/8/layout/bProcess2"/>
    <dgm:cxn modelId="{2EC39DAF-7528-400C-9F2B-63ECC60B4BA4}" type="presParOf" srcId="{DAAFFFB7-0163-427B-A0FE-0F0B5863AFBA}" destId="{6AB81BEF-CDD7-470B-8A8A-B777B1825979}" srcOrd="20" destOrd="0" presId="urn:microsoft.com/office/officeart/2005/8/layout/bProcess2"/>
    <dgm:cxn modelId="{DAA70F8D-4F48-4995-8DE4-6969B7421ED2}" type="presParOf" srcId="{6AB81BEF-CDD7-470B-8A8A-B777B1825979}" destId="{199FF47A-F4C4-453D-9F91-DBEC30949AA8}" srcOrd="0" destOrd="0" presId="urn:microsoft.com/office/officeart/2005/8/layout/bProcess2"/>
    <dgm:cxn modelId="{9A1F10A9-7D47-4DF6-97D2-DBA94B07851C}" type="presParOf" srcId="{6AB81BEF-CDD7-470B-8A8A-B777B1825979}" destId="{3C08C899-1673-4BCA-AD99-4753F55531E6}" srcOrd="1" destOrd="0" presId="urn:microsoft.com/office/officeart/2005/8/layout/bProcess2"/>
    <dgm:cxn modelId="{A09375EA-A6BF-4977-8FE0-87AA48D0B2F0}" type="presParOf" srcId="{DAAFFFB7-0163-427B-A0FE-0F0B5863AFBA}" destId="{FEEF66BA-F5CB-496B-962C-C082B0D17877}" srcOrd="21" destOrd="0" presId="urn:microsoft.com/office/officeart/2005/8/layout/bProcess2"/>
    <dgm:cxn modelId="{B89BE1A0-5671-4ACF-B75D-16C37F01D7FC}" type="presParOf" srcId="{DAAFFFB7-0163-427B-A0FE-0F0B5863AFBA}" destId="{11DB55FE-C6A5-42F1-961D-71404ED6CEA8}" srcOrd="22" destOrd="0" presId="urn:microsoft.com/office/officeart/2005/8/layout/bProcess2"/>
    <dgm:cxn modelId="{3819C775-DDF8-4A25-9938-98F5E615826D}" type="presParOf" srcId="{11DB55FE-C6A5-42F1-961D-71404ED6CEA8}" destId="{251363CD-24D0-407E-912F-85449CE0A075}" srcOrd="0" destOrd="0" presId="urn:microsoft.com/office/officeart/2005/8/layout/bProcess2"/>
    <dgm:cxn modelId="{73B0761D-8018-453C-BAD5-54FE891548B6}" type="presParOf" srcId="{11DB55FE-C6A5-42F1-961D-71404ED6CEA8}" destId="{2AAEA6C1-B148-4029-8439-251B64E9BEA9}" srcOrd="1" destOrd="0" presId="urn:microsoft.com/office/officeart/2005/8/layout/bProcess2"/>
    <dgm:cxn modelId="{3F5778B0-7808-4098-9CBE-4A0169683115}" type="presParOf" srcId="{DAAFFFB7-0163-427B-A0FE-0F0B5863AFBA}" destId="{FA77E23E-B2EF-4ADA-B387-21752C364D9A}" srcOrd="23" destOrd="0" presId="urn:microsoft.com/office/officeart/2005/8/layout/bProcess2"/>
    <dgm:cxn modelId="{DB57EBA2-3394-40FF-92C2-555C83E23769}" type="presParOf" srcId="{DAAFFFB7-0163-427B-A0FE-0F0B5863AFBA}" destId="{C8CD723A-EC05-4F01-8E93-91D843B93D03}" srcOrd="24" destOrd="0" presId="urn:microsoft.com/office/officeart/2005/8/layout/bProcess2"/>
    <dgm:cxn modelId="{9D8C6E0A-17DB-452B-BFB5-0546D476064B}" type="presParOf" srcId="{C8CD723A-EC05-4F01-8E93-91D843B93D03}" destId="{8B903623-040B-4982-A4C1-D999649CF8BD}" srcOrd="0" destOrd="0" presId="urn:microsoft.com/office/officeart/2005/8/layout/bProcess2"/>
    <dgm:cxn modelId="{D11D8C6A-71CD-41F1-A734-03EEE35F1EB1}" type="presParOf" srcId="{C8CD723A-EC05-4F01-8E93-91D843B93D03}" destId="{FE25BDF5-1AEE-4F78-9DF3-70B394930327}" srcOrd="1" destOrd="0" presId="urn:microsoft.com/office/officeart/2005/8/layout/bProcess2"/>
    <dgm:cxn modelId="{52112CA4-FFC4-4CBD-9554-9FE5F051C387}" type="presParOf" srcId="{DAAFFFB7-0163-427B-A0FE-0F0B5863AFBA}" destId="{F48BB874-3274-43AE-A3D3-B9FE6A546D3F}" srcOrd="25" destOrd="0" presId="urn:microsoft.com/office/officeart/2005/8/layout/bProcess2"/>
    <dgm:cxn modelId="{5A8791B1-1B17-4C3E-B508-A3D7385BF7F0}" type="presParOf" srcId="{DAAFFFB7-0163-427B-A0FE-0F0B5863AFBA}" destId="{09547235-52B6-4F97-82A0-2C5732F5D9A7}" srcOrd="2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130C94-49E0-4F39-9118-A003CC5983D8}" type="doc">
      <dgm:prSet loTypeId="urn:microsoft.com/office/officeart/2008/layout/AlternatingHexagons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306A2346-5699-4CF2-A6F7-3AA40552285B}">
      <dgm:prSet phldrT="[Text]"/>
      <dgm:spPr/>
      <dgm:t>
        <a:bodyPr/>
        <a:lstStyle/>
        <a:p>
          <a:r>
            <a:rPr lang="en-US" dirty="0" smtClean="0"/>
            <a:t>Sports</a:t>
          </a:r>
          <a:endParaRPr lang="fi-FI" dirty="0"/>
        </a:p>
      </dgm:t>
    </dgm:pt>
    <dgm:pt modelId="{61AD2122-BEC1-4F90-8C55-556199746607}" type="parTrans" cxnId="{522423C1-A1CD-4BCE-9B09-F221AAF0280D}">
      <dgm:prSet/>
      <dgm:spPr/>
      <dgm:t>
        <a:bodyPr/>
        <a:lstStyle/>
        <a:p>
          <a:endParaRPr lang="fi-FI"/>
        </a:p>
      </dgm:t>
    </dgm:pt>
    <dgm:pt modelId="{F9B58CD7-6454-4F62-856D-F4F5C8E00F38}" type="sibTrans" cxnId="{522423C1-A1CD-4BCE-9B09-F221AAF0280D}">
      <dgm:prSet/>
      <dgm:spPr/>
      <dgm:t>
        <a:bodyPr/>
        <a:lstStyle/>
        <a:p>
          <a:endParaRPr lang="fi-FI"/>
        </a:p>
      </dgm:t>
    </dgm:pt>
    <dgm:pt modelId="{6BF71816-51BC-4A7C-B299-6E9FE1453BC1}">
      <dgm:prSet phldrT="[Text]" custT="1"/>
      <dgm:spPr/>
      <dgm:t>
        <a:bodyPr/>
        <a:lstStyle/>
        <a:p>
          <a:r>
            <a:rPr lang="en-US" sz="1600" dirty="0" smtClean="0"/>
            <a:t>Industry</a:t>
          </a:r>
          <a:endParaRPr lang="fi-FI" sz="1600" dirty="0"/>
        </a:p>
      </dgm:t>
    </dgm:pt>
    <dgm:pt modelId="{E894A151-1DBD-4CC2-8B8F-2B13CA4556B7}" type="parTrans" cxnId="{0B2CD2E6-F7EE-4628-A9BA-F3C77A218B53}">
      <dgm:prSet/>
      <dgm:spPr/>
      <dgm:t>
        <a:bodyPr/>
        <a:lstStyle/>
        <a:p>
          <a:endParaRPr lang="fi-FI"/>
        </a:p>
      </dgm:t>
    </dgm:pt>
    <dgm:pt modelId="{6BCA6C24-C8F8-4FFB-BFF3-6AEE0676FC63}" type="sibTrans" cxnId="{0B2CD2E6-F7EE-4628-A9BA-F3C77A218B53}">
      <dgm:prSet/>
      <dgm:spPr>
        <a:noFill/>
      </dgm:spPr>
      <dgm:t>
        <a:bodyPr/>
        <a:lstStyle/>
        <a:p>
          <a:endParaRPr lang="fi-FI"/>
        </a:p>
      </dgm:t>
    </dgm:pt>
    <dgm:pt modelId="{FC1C6542-64FD-4291-BF19-94163C0F4EBC}">
      <dgm:prSet phldrT="[Text]" custT="1"/>
      <dgm:spPr/>
      <dgm:t>
        <a:bodyPr/>
        <a:lstStyle/>
        <a:p>
          <a:r>
            <a:rPr lang="fi-FI" sz="1600" dirty="0" smtClean="0"/>
            <a:t>Leisure</a:t>
          </a:r>
        </a:p>
      </dgm:t>
    </dgm:pt>
    <dgm:pt modelId="{E732AC8E-CD99-4D06-BA37-020A47EE1A1B}" type="parTrans" cxnId="{90039BCE-BCBD-4B68-9417-7010DA6D9B5A}">
      <dgm:prSet/>
      <dgm:spPr/>
      <dgm:t>
        <a:bodyPr/>
        <a:lstStyle/>
        <a:p>
          <a:endParaRPr lang="fi-FI"/>
        </a:p>
      </dgm:t>
    </dgm:pt>
    <dgm:pt modelId="{1F2774C0-5F07-43C3-9118-35179038D4E5}" type="sibTrans" cxnId="{90039BCE-BCBD-4B68-9417-7010DA6D9B5A}">
      <dgm:prSet/>
      <dgm:spPr>
        <a:solidFill>
          <a:schemeClr val="bg1"/>
        </a:solidFill>
      </dgm:spPr>
      <dgm:t>
        <a:bodyPr/>
        <a:lstStyle/>
        <a:p>
          <a:endParaRPr lang="fi-FI"/>
        </a:p>
      </dgm:t>
    </dgm:pt>
    <dgm:pt modelId="{24011F82-83B7-4380-AB0D-AEBD5DACEF7B}">
      <dgm:prSet phldrT="[Text]"/>
      <dgm:spPr/>
      <dgm:t>
        <a:bodyPr/>
        <a:lstStyle/>
        <a:p>
          <a:r>
            <a:rPr lang="en-US" dirty="0" smtClean="0"/>
            <a:t>Education</a:t>
          </a:r>
          <a:endParaRPr lang="fi-FI" dirty="0"/>
        </a:p>
      </dgm:t>
    </dgm:pt>
    <dgm:pt modelId="{D6E29251-E4CC-4104-9FDC-2934F017D405}" type="parTrans" cxnId="{1303382E-7B0B-45C3-ACE2-E77293BD3446}">
      <dgm:prSet/>
      <dgm:spPr/>
      <dgm:t>
        <a:bodyPr/>
        <a:lstStyle/>
        <a:p>
          <a:endParaRPr lang="fi-FI"/>
        </a:p>
      </dgm:t>
    </dgm:pt>
    <dgm:pt modelId="{0D053A8F-8A8A-49DA-B721-C1CFE223B7DC}" type="sibTrans" cxnId="{1303382E-7B0B-45C3-ACE2-E77293BD3446}">
      <dgm:prSet/>
      <dgm:spPr/>
      <dgm:t>
        <a:bodyPr/>
        <a:lstStyle/>
        <a:p>
          <a:endParaRPr lang="fi-FI"/>
        </a:p>
      </dgm:t>
    </dgm:pt>
    <dgm:pt modelId="{62BAF177-BA19-4562-B5B5-C217D6CB5A53}" type="pres">
      <dgm:prSet presAssocID="{09130C94-49E0-4F39-9118-A003CC5983D8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fi-FI"/>
        </a:p>
      </dgm:t>
    </dgm:pt>
    <dgm:pt modelId="{7A37D22D-BFF0-4551-B606-F1045CA83C1A}" type="pres">
      <dgm:prSet presAssocID="{306A2346-5699-4CF2-A6F7-3AA40552285B}" presName="composite" presStyleCnt="0"/>
      <dgm:spPr/>
    </dgm:pt>
    <dgm:pt modelId="{C2E21DCB-2BD4-4F9F-83A7-591107C04B50}" type="pres">
      <dgm:prSet presAssocID="{306A2346-5699-4CF2-A6F7-3AA40552285B}" presName="Parent1" presStyleLbl="node1" presStyleIdx="0" presStyleCnt="8" custLinFactNeighborX="77921" custLinFactNeighborY="9295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D7FE5115-F9F8-460D-89C2-47481C7F60A7}" type="pres">
      <dgm:prSet presAssocID="{306A2346-5699-4CF2-A6F7-3AA40552285B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1D1E2E9-DF3E-445D-A8BC-0B03B7117E87}" type="pres">
      <dgm:prSet presAssocID="{306A2346-5699-4CF2-A6F7-3AA40552285B}" presName="BalanceSpacing" presStyleCnt="0"/>
      <dgm:spPr/>
    </dgm:pt>
    <dgm:pt modelId="{80FDCD76-F82B-4D55-8076-3769868E1DD1}" type="pres">
      <dgm:prSet presAssocID="{306A2346-5699-4CF2-A6F7-3AA40552285B}" presName="BalanceSpacing1" presStyleCnt="0"/>
      <dgm:spPr/>
    </dgm:pt>
    <dgm:pt modelId="{E8C5D536-F241-4CA5-9C47-3E4DC6083264}" type="pres">
      <dgm:prSet presAssocID="{F9B58CD7-6454-4F62-856D-F4F5C8E00F38}" presName="Accent1Text" presStyleLbl="node1" presStyleIdx="1" presStyleCnt="8" custLinFactX="-12195" custLinFactY="37418" custLinFactNeighborX="-100000" custLinFactNeighborY="100000"/>
      <dgm:spPr/>
      <dgm:t>
        <a:bodyPr/>
        <a:lstStyle/>
        <a:p>
          <a:endParaRPr lang="fi-FI"/>
        </a:p>
      </dgm:t>
    </dgm:pt>
    <dgm:pt modelId="{490A04CD-D590-40D7-9354-6B52F1E83BBE}" type="pres">
      <dgm:prSet presAssocID="{F9B58CD7-6454-4F62-856D-F4F5C8E00F38}" presName="spaceBetweenRectangles" presStyleCnt="0"/>
      <dgm:spPr/>
    </dgm:pt>
    <dgm:pt modelId="{5E13A437-3DAC-4CC8-B113-CDBA0C752501}" type="pres">
      <dgm:prSet presAssocID="{24011F82-83B7-4380-AB0D-AEBD5DACEF7B}" presName="composite" presStyleCnt="0"/>
      <dgm:spPr/>
    </dgm:pt>
    <dgm:pt modelId="{0989EEDF-B2E4-4BE4-8C64-6257F597B3E5}" type="pres">
      <dgm:prSet presAssocID="{24011F82-83B7-4380-AB0D-AEBD5DACEF7B}" presName="Parent1" presStyleLbl="node1" presStyleIdx="2" presStyleCnt="8" custLinFactNeighborX="76071" custLinFactNeighborY="923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8A73EFE-36D2-4A48-9555-ECA71A2BCD62}" type="pres">
      <dgm:prSet presAssocID="{24011F82-83B7-4380-AB0D-AEBD5DACEF7B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0B15A413-65DE-4EB2-B405-0A26F99D09B6}" type="pres">
      <dgm:prSet presAssocID="{24011F82-83B7-4380-AB0D-AEBD5DACEF7B}" presName="BalanceSpacing" presStyleCnt="0"/>
      <dgm:spPr/>
    </dgm:pt>
    <dgm:pt modelId="{6B5A6BCC-98F2-485A-A3CB-EC05A65C9EF5}" type="pres">
      <dgm:prSet presAssocID="{24011F82-83B7-4380-AB0D-AEBD5DACEF7B}" presName="BalanceSpacing1" presStyleCnt="0"/>
      <dgm:spPr/>
    </dgm:pt>
    <dgm:pt modelId="{0DDF119D-113A-4069-8E4C-AEF335F042B0}" type="pres">
      <dgm:prSet presAssocID="{0D053A8F-8A8A-49DA-B721-C1CFE223B7DC}" presName="Accent1Text" presStyleLbl="node1" presStyleIdx="3" presStyleCnt="8" custLinFactX="-100000" custLinFactNeighborX="-173988" custLinFactNeighborY="52538"/>
      <dgm:spPr/>
      <dgm:t>
        <a:bodyPr/>
        <a:lstStyle/>
        <a:p>
          <a:endParaRPr lang="fi-FI"/>
        </a:p>
      </dgm:t>
    </dgm:pt>
    <dgm:pt modelId="{EB6A8798-A066-4A5C-8248-7BA0FFACF4B2}" type="pres">
      <dgm:prSet presAssocID="{0D053A8F-8A8A-49DA-B721-C1CFE223B7DC}" presName="spaceBetweenRectangles" presStyleCnt="0"/>
      <dgm:spPr/>
    </dgm:pt>
    <dgm:pt modelId="{560E5D92-7B01-4B1A-A76D-439DDDB4DE5B}" type="pres">
      <dgm:prSet presAssocID="{6BF71816-51BC-4A7C-B299-6E9FE1453BC1}" presName="composite" presStyleCnt="0"/>
      <dgm:spPr/>
    </dgm:pt>
    <dgm:pt modelId="{C92F4D94-F706-4D18-B4D1-2423B5B9A326}" type="pres">
      <dgm:prSet presAssocID="{6BF71816-51BC-4A7C-B299-6E9FE1453BC1}" presName="Parent1" presStyleLbl="node1" presStyleIdx="4" presStyleCnt="8" custLinFactY="-61046" custLinFactNeighborX="26964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6EC2EF0-4BD4-4030-A7E7-D0F1205E1A0F}" type="pres">
      <dgm:prSet presAssocID="{6BF71816-51BC-4A7C-B299-6E9FE1453BC1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9E8BC4A-BFC9-46AA-8E13-96E943668B1A}" type="pres">
      <dgm:prSet presAssocID="{6BF71816-51BC-4A7C-B299-6E9FE1453BC1}" presName="BalanceSpacing" presStyleCnt="0"/>
      <dgm:spPr/>
    </dgm:pt>
    <dgm:pt modelId="{3B958B36-F50C-4362-897A-D9153786F8DD}" type="pres">
      <dgm:prSet presAssocID="{6BF71816-51BC-4A7C-B299-6E9FE1453BC1}" presName="BalanceSpacing1" presStyleCnt="0"/>
      <dgm:spPr/>
    </dgm:pt>
    <dgm:pt modelId="{F403630D-89CD-4F6E-9A11-0B4931574948}" type="pres">
      <dgm:prSet presAssocID="{6BCA6C24-C8F8-4FFB-BFF3-6AEE0676FC63}" presName="Accent1Text" presStyleLbl="node1" presStyleIdx="5" presStyleCnt="8" custLinFactX="-12195" custLinFactNeighborX="-100000" custLinFactNeighborY="-32342"/>
      <dgm:spPr/>
      <dgm:t>
        <a:bodyPr/>
        <a:lstStyle/>
        <a:p>
          <a:endParaRPr lang="fi-FI"/>
        </a:p>
      </dgm:t>
    </dgm:pt>
    <dgm:pt modelId="{3FE77EFC-7BDE-43F1-B646-9E4663D377BA}" type="pres">
      <dgm:prSet presAssocID="{6BCA6C24-C8F8-4FFB-BFF3-6AEE0676FC63}" presName="spaceBetweenRectangles" presStyleCnt="0"/>
      <dgm:spPr/>
    </dgm:pt>
    <dgm:pt modelId="{9A467E6D-D8B4-456F-8DCE-E4D2C01D8765}" type="pres">
      <dgm:prSet presAssocID="{FC1C6542-64FD-4291-BF19-94163C0F4EBC}" presName="composite" presStyleCnt="0"/>
      <dgm:spPr/>
    </dgm:pt>
    <dgm:pt modelId="{11A4C3CA-0E01-4725-B32B-354DA832C373}" type="pres">
      <dgm:prSet presAssocID="{FC1C6542-64FD-4291-BF19-94163C0F4EBC}" presName="Parent1" presStyleLbl="node1" presStyleIdx="6" presStyleCnt="8" custLinFactY="-61689" custLinFactNeighborX="25111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F3AA153-D369-46E7-B95D-3BE8E6242FAB}" type="pres">
      <dgm:prSet presAssocID="{FC1C6542-64FD-4291-BF19-94163C0F4EBC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6376DC2-BD05-4D40-8B20-78D0B75BB1A5}" type="pres">
      <dgm:prSet presAssocID="{FC1C6542-64FD-4291-BF19-94163C0F4EBC}" presName="BalanceSpacing" presStyleCnt="0"/>
      <dgm:spPr/>
    </dgm:pt>
    <dgm:pt modelId="{4E65BF00-F6E9-4909-A639-2243A3DCD717}" type="pres">
      <dgm:prSet presAssocID="{FC1C6542-64FD-4291-BF19-94163C0F4EBC}" presName="BalanceSpacing1" presStyleCnt="0"/>
      <dgm:spPr/>
    </dgm:pt>
    <dgm:pt modelId="{B8D7556E-02E4-46D7-8EDF-38FFE1FE02AE}" type="pres">
      <dgm:prSet presAssocID="{1F2774C0-5F07-43C3-9118-35179038D4E5}" presName="Accent1Text" presStyleLbl="node1" presStyleIdx="7" presStyleCnt="8" custLinFactX="-100000" custLinFactY="-17222" custLinFactNeighborX="-173988" custLinFactNeighborY="-100000"/>
      <dgm:spPr/>
      <dgm:t>
        <a:bodyPr/>
        <a:lstStyle/>
        <a:p>
          <a:endParaRPr lang="fi-FI"/>
        </a:p>
      </dgm:t>
    </dgm:pt>
  </dgm:ptLst>
  <dgm:cxnLst>
    <dgm:cxn modelId="{90039BCE-BCBD-4B68-9417-7010DA6D9B5A}" srcId="{09130C94-49E0-4F39-9118-A003CC5983D8}" destId="{FC1C6542-64FD-4291-BF19-94163C0F4EBC}" srcOrd="3" destOrd="0" parTransId="{E732AC8E-CD99-4D06-BA37-020A47EE1A1B}" sibTransId="{1F2774C0-5F07-43C3-9118-35179038D4E5}"/>
    <dgm:cxn modelId="{F86AFE89-692F-4FA2-96AE-7F8B74A4DFBD}" type="presOf" srcId="{09130C94-49E0-4F39-9118-A003CC5983D8}" destId="{62BAF177-BA19-4562-B5B5-C217D6CB5A53}" srcOrd="0" destOrd="0" presId="urn:microsoft.com/office/officeart/2008/layout/AlternatingHexagons"/>
    <dgm:cxn modelId="{1303382E-7B0B-45C3-ACE2-E77293BD3446}" srcId="{09130C94-49E0-4F39-9118-A003CC5983D8}" destId="{24011F82-83B7-4380-AB0D-AEBD5DACEF7B}" srcOrd="1" destOrd="0" parTransId="{D6E29251-E4CC-4104-9FDC-2934F017D405}" sibTransId="{0D053A8F-8A8A-49DA-B721-C1CFE223B7DC}"/>
    <dgm:cxn modelId="{7D9C19E1-E3C7-4F14-AD37-C37BE65AE5FC}" type="presOf" srcId="{6BF71816-51BC-4A7C-B299-6E9FE1453BC1}" destId="{C92F4D94-F706-4D18-B4D1-2423B5B9A326}" srcOrd="0" destOrd="0" presId="urn:microsoft.com/office/officeart/2008/layout/AlternatingHexagons"/>
    <dgm:cxn modelId="{F8908289-7207-43F5-B331-126E1F904EEB}" type="presOf" srcId="{6BCA6C24-C8F8-4FFB-BFF3-6AEE0676FC63}" destId="{F403630D-89CD-4F6E-9A11-0B4931574948}" srcOrd="0" destOrd="0" presId="urn:microsoft.com/office/officeart/2008/layout/AlternatingHexagons"/>
    <dgm:cxn modelId="{8BEDCACD-4034-45AE-95E3-9490339092C1}" type="presOf" srcId="{1F2774C0-5F07-43C3-9118-35179038D4E5}" destId="{B8D7556E-02E4-46D7-8EDF-38FFE1FE02AE}" srcOrd="0" destOrd="0" presId="urn:microsoft.com/office/officeart/2008/layout/AlternatingHexagons"/>
    <dgm:cxn modelId="{0B2CD2E6-F7EE-4628-A9BA-F3C77A218B53}" srcId="{09130C94-49E0-4F39-9118-A003CC5983D8}" destId="{6BF71816-51BC-4A7C-B299-6E9FE1453BC1}" srcOrd="2" destOrd="0" parTransId="{E894A151-1DBD-4CC2-8B8F-2B13CA4556B7}" sibTransId="{6BCA6C24-C8F8-4FFB-BFF3-6AEE0676FC63}"/>
    <dgm:cxn modelId="{805E0631-AB7E-45A2-9EA9-026D50336505}" type="presOf" srcId="{FC1C6542-64FD-4291-BF19-94163C0F4EBC}" destId="{11A4C3CA-0E01-4725-B32B-354DA832C373}" srcOrd="0" destOrd="0" presId="urn:microsoft.com/office/officeart/2008/layout/AlternatingHexagons"/>
    <dgm:cxn modelId="{3C43BABD-5CAC-4EB0-B3EF-66EB89C9D10C}" type="presOf" srcId="{0D053A8F-8A8A-49DA-B721-C1CFE223B7DC}" destId="{0DDF119D-113A-4069-8E4C-AEF335F042B0}" srcOrd="0" destOrd="0" presId="urn:microsoft.com/office/officeart/2008/layout/AlternatingHexagons"/>
    <dgm:cxn modelId="{41F86E2C-C6F1-41F7-8F8E-289968EA94FE}" type="presOf" srcId="{F9B58CD7-6454-4F62-856D-F4F5C8E00F38}" destId="{E8C5D536-F241-4CA5-9C47-3E4DC6083264}" srcOrd="0" destOrd="0" presId="urn:microsoft.com/office/officeart/2008/layout/AlternatingHexagons"/>
    <dgm:cxn modelId="{B0FF4D6B-369C-4802-87E4-2460AD0C4AAD}" type="presOf" srcId="{306A2346-5699-4CF2-A6F7-3AA40552285B}" destId="{C2E21DCB-2BD4-4F9F-83A7-591107C04B50}" srcOrd="0" destOrd="0" presId="urn:microsoft.com/office/officeart/2008/layout/AlternatingHexagons"/>
    <dgm:cxn modelId="{522423C1-A1CD-4BCE-9B09-F221AAF0280D}" srcId="{09130C94-49E0-4F39-9118-A003CC5983D8}" destId="{306A2346-5699-4CF2-A6F7-3AA40552285B}" srcOrd="0" destOrd="0" parTransId="{61AD2122-BEC1-4F90-8C55-556199746607}" sibTransId="{F9B58CD7-6454-4F62-856D-F4F5C8E00F38}"/>
    <dgm:cxn modelId="{7574F9EE-5B22-45D8-AE59-6FCD9F1D2BC1}" type="presOf" srcId="{24011F82-83B7-4380-AB0D-AEBD5DACEF7B}" destId="{0989EEDF-B2E4-4BE4-8C64-6257F597B3E5}" srcOrd="0" destOrd="0" presId="urn:microsoft.com/office/officeart/2008/layout/AlternatingHexagons"/>
    <dgm:cxn modelId="{23E642C9-09A8-4CC3-AD35-6B6BC4D0CA02}" type="presParOf" srcId="{62BAF177-BA19-4562-B5B5-C217D6CB5A53}" destId="{7A37D22D-BFF0-4551-B606-F1045CA83C1A}" srcOrd="0" destOrd="0" presId="urn:microsoft.com/office/officeart/2008/layout/AlternatingHexagons"/>
    <dgm:cxn modelId="{B2918874-5415-4C4F-A8E4-A3F80F7D6711}" type="presParOf" srcId="{7A37D22D-BFF0-4551-B606-F1045CA83C1A}" destId="{C2E21DCB-2BD4-4F9F-83A7-591107C04B50}" srcOrd="0" destOrd="0" presId="urn:microsoft.com/office/officeart/2008/layout/AlternatingHexagons"/>
    <dgm:cxn modelId="{38B84543-75AC-4CA0-B9B6-EA8FAE5031E1}" type="presParOf" srcId="{7A37D22D-BFF0-4551-B606-F1045CA83C1A}" destId="{D7FE5115-F9F8-460D-89C2-47481C7F60A7}" srcOrd="1" destOrd="0" presId="urn:microsoft.com/office/officeart/2008/layout/AlternatingHexagons"/>
    <dgm:cxn modelId="{D90CBC1A-B908-47EE-992E-49B4E4070190}" type="presParOf" srcId="{7A37D22D-BFF0-4551-B606-F1045CA83C1A}" destId="{E1D1E2E9-DF3E-445D-A8BC-0B03B7117E87}" srcOrd="2" destOrd="0" presId="urn:microsoft.com/office/officeart/2008/layout/AlternatingHexagons"/>
    <dgm:cxn modelId="{BED5E4D3-D0D0-4CAC-A19F-F3DC11B6DA01}" type="presParOf" srcId="{7A37D22D-BFF0-4551-B606-F1045CA83C1A}" destId="{80FDCD76-F82B-4D55-8076-3769868E1DD1}" srcOrd="3" destOrd="0" presId="urn:microsoft.com/office/officeart/2008/layout/AlternatingHexagons"/>
    <dgm:cxn modelId="{20618D31-6219-4B51-8C74-D5CEFC3D7A78}" type="presParOf" srcId="{7A37D22D-BFF0-4551-B606-F1045CA83C1A}" destId="{E8C5D536-F241-4CA5-9C47-3E4DC6083264}" srcOrd="4" destOrd="0" presId="urn:microsoft.com/office/officeart/2008/layout/AlternatingHexagons"/>
    <dgm:cxn modelId="{76BC6CC7-F78F-4341-95E2-7132A65F6F18}" type="presParOf" srcId="{62BAF177-BA19-4562-B5B5-C217D6CB5A53}" destId="{490A04CD-D590-40D7-9354-6B52F1E83BBE}" srcOrd="1" destOrd="0" presId="urn:microsoft.com/office/officeart/2008/layout/AlternatingHexagons"/>
    <dgm:cxn modelId="{A8B31E1F-E735-458F-BA5B-B4194CB7400B}" type="presParOf" srcId="{62BAF177-BA19-4562-B5B5-C217D6CB5A53}" destId="{5E13A437-3DAC-4CC8-B113-CDBA0C752501}" srcOrd="2" destOrd="0" presId="urn:microsoft.com/office/officeart/2008/layout/AlternatingHexagons"/>
    <dgm:cxn modelId="{048894A7-E18F-49A1-BBE9-A937DBF50211}" type="presParOf" srcId="{5E13A437-3DAC-4CC8-B113-CDBA0C752501}" destId="{0989EEDF-B2E4-4BE4-8C64-6257F597B3E5}" srcOrd="0" destOrd="0" presId="urn:microsoft.com/office/officeart/2008/layout/AlternatingHexagons"/>
    <dgm:cxn modelId="{A0491FD0-7433-4320-B670-AEF2ADE4ECDD}" type="presParOf" srcId="{5E13A437-3DAC-4CC8-B113-CDBA0C752501}" destId="{48A73EFE-36D2-4A48-9555-ECA71A2BCD62}" srcOrd="1" destOrd="0" presId="urn:microsoft.com/office/officeart/2008/layout/AlternatingHexagons"/>
    <dgm:cxn modelId="{2316E6F7-8C88-4B25-9649-542AA941EF24}" type="presParOf" srcId="{5E13A437-3DAC-4CC8-B113-CDBA0C752501}" destId="{0B15A413-65DE-4EB2-B405-0A26F99D09B6}" srcOrd="2" destOrd="0" presId="urn:microsoft.com/office/officeart/2008/layout/AlternatingHexagons"/>
    <dgm:cxn modelId="{05E63471-C087-4601-BF1A-21747AEF16D3}" type="presParOf" srcId="{5E13A437-3DAC-4CC8-B113-CDBA0C752501}" destId="{6B5A6BCC-98F2-485A-A3CB-EC05A65C9EF5}" srcOrd="3" destOrd="0" presId="urn:microsoft.com/office/officeart/2008/layout/AlternatingHexagons"/>
    <dgm:cxn modelId="{25E2B68E-D71F-4BC6-BA41-FCD2A843108B}" type="presParOf" srcId="{5E13A437-3DAC-4CC8-B113-CDBA0C752501}" destId="{0DDF119D-113A-4069-8E4C-AEF335F042B0}" srcOrd="4" destOrd="0" presId="urn:microsoft.com/office/officeart/2008/layout/AlternatingHexagons"/>
    <dgm:cxn modelId="{D217C3A9-E0D4-4DBF-AA45-8C5E5B3EB40E}" type="presParOf" srcId="{62BAF177-BA19-4562-B5B5-C217D6CB5A53}" destId="{EB6A8798-A066-4A5C-8248-7BA0FFACF4B2}" srcOrd="3" destOrd="0" presId="urn:microsoft.com/office/officeart/2008/layout/AlternatingHexagons"/>
    <dgm:cxn modelId="{7E2A1161-CC4D-4B2D-A4D2-D2B9F7F20531}" type="presParOf" srcId="{62BAF177-BA19-4562-B5B5-C217D6CB5A53}" destId="{560E5D92-7B01-4B1A-A76D-439DDDB4DE5B}" srcOrd="4" destOrd="0" presId="urn:microsoft.com/office/officeart/2008/layout/AlternatingHexagons"/>
    <dgm:cxn modelId="{BC1BE6CF-556B-4ED9-B11F-E15F1BBD317B}" type="presParOf" srcId="{560E5D92-7B01-4B1A-A76D-439DDDB4DE5B}" destId="{C92F4D94-F706-4D18-B4D1-2423B5B9A326}" srcOrd="0" destOrd="0" presId="urn:microsoft.com/office/officeart/2008/layout/AlternatingHexagons"/>
    <dgm:cxn modelId="{1A498009-E9D4-4736-9650-716C059ED912}" type="presParOf" srcId="{560E5D92-7B01-4B1A-A76D-439DDDB4DE5B}" destId="{E6EC2EF0-4BD4-4030-A7E7-D0F1205E1A0F}" srcOrd="1" destOrd="0" presId="urn:microsoft.com/office/officeart/2008/layout/AlternatingHexagons"/>
    <dgm:cxn modelId="{C619A20E-01FD-48F4-9F85-3DD5DBAD96F0}" type="presParOf" srcId="{560E5D92-7B01-4B1A-A76D-439DDDB4DE5B}" destId="{99E8BC4A-BFC9-46AA-8E13-96E943668B1A}" srcOrd="2" destOrd="0" presId="urn:microsoft.com/office/officeart/2008/layout/AlternatingHexagons"/>
    <dgm:cxn modelId="{8F38FC40-C982-4AD6-9735-8634201E28AB}" type="presParOf" srcId="{560E5D92-7B01-4B1A-A76D-439DDDB4DE5B}" destId="{3B958B36-F50C-4362-897A-D9153786F8DD}" srcOrd="3" destOrd="0" presId="urn:microsoft.com/office/officeart/2008/layout/AlternatingHexagons"/>
    <dgm:cxn modelId="{BAC58FAF-8513-4583-99B5-BD3AFB0A434E}" type="presParOf" srcId="{560E5D92-7B01-4B1A-A76D-439DDDB4DE5B}" destId="{F403630D-89CD-4F6E-9A11-0B4931574948}" srcOrd="4" destOrd="0" presId="urn:microsoft.com/office/officeart/2008/layout/AlternatingHexagons"/>
    <dgm:cxn modelId="{7AC938F0-770A-42B6-980A-8AE22F678917}" type="presParOf" srcId="{62BAF177-BA19-4562-B5B5-C217D6CB5A53}" destId="{3FE77EFC-7BDE-43F1-B646-9E4663D377BA}" srcOrd="5" destOrd="0" presId="urn:microsoft.com/office/officeart/2008/layout/AlternatingHexagons"/>
    <dgm:cxn modelId="{99990800-EE01-43F1-BF87-B5B1A3745A4B}" type="presParOf" srcId="{62BAF177-BA19-4562-B5B5-C217D6CB5A53}" destId="{9A467E6D-D8B4-456F-8DCE-E4D2C01D8765}" srcOrd="6" destOrd="0" presId="urn:microsoft.com/office/officeart/2008/layout/AlternatingHexagons"/>
    <dgm:cxn modelId="{E1BE22AB-DF5E-4183-B585-0A94526482F1}" type="presParOf" srcId="{9A467E6D-D8B4-456F-8DCE-E4D2C01D8765}" destId="{11A4C3CA-0E01-4725-B32B-354DA832C373}" srcOrd="0" destOrd="0" presId="urn:microsoft.com/office/officeart/2008/layout/AlternatingHexagons"/>
    <dgm:cxn modelId="{FA7E83CD-488C-4046-AB9F-53AE7319CCDB}" type="presParOf" srcId="{9A467E6D-D8B4-456F-8DCE-E4D2C01D8765}" destId="{AF3AA153-D369-46E7-B95D-3BE8E6242FAB}" srcOrd="1" destOrd="0" presId="urn:microsoft.com/office/officeart/2008/layout/AlternatingHexagons"/>
    <dgm:cxn modelId="{232FB541-32D3-4CAF-949E-F31FBDDF7C9F}" type="presParOf" srcId="{9A467E6D-D8B4-456F-8DCE-E4D2C01D8765}" destId="{E6376DC2-BD05-4D40-8B20-78D0B75BB1A5}" srcOrd="2" destOrd="0" presId="urn:microsoft.com/office/officeart/2008/layout/AlternatingHexagons"/>
    <dgm:cxn modelId="{719B6F56-133F-4F6D-8B79-98573F4B45D0}" type="presParOf" srcId="{9A467E6D-D8B4-456F-8DCE-E4D2C01D8765}" destId="{4E65BF00-F6E9-4909-A639-2243A3DCD717}" srcOrd="3" destOrd="0" presId="urn:microsoft.com/office/officeart/2008/layout/AlternatingHexagons"/>
    <dgm:cxn modelId="{C98A6FB1-6622-46D5-ABD6-907D2A65BADA}" type="presParOf" srcId="{9A467E6D-D8B4-456F-8DCE-E4D2C01D8765}" destId="{B8D7556E-02E4-46D7-8EDF-38FFE1FE02A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D2CBE2-A129-4F0D-B2EC-EDBC35F544A6}">
      <dsp:nvSpPr>
        <dsp:cNvPr id="0" name=""/>
        <dsp:cNvSpPr/>
      </dsp:nvSpPr>
      <dsp:spPr>
        <a:xfrm>
          <a:off x="6646604" y="1680642"/>
          <a:ext cx="1515533" cy="15157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68244D-3A67-410C-97DA-FB85B3E7DDA2}">
      <dsp:nvSpPr>
        <dsp:cNvPr id="0" name=""/>
        <dsp:cNvSpPr/>
      </dsp:nvSpPr>
      <dsp:spPr>
        <a:xfrm>
          <a:off x="6696611" y="1731177"/>
          <a:ext cx="1414713" cy="14147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Applications</a:t>
          </a:r>
          <a:endParaRPr lang="fi-FI" sz="1100" kern="1200" dirty="0"/>
        </a:p>
      </dsp:txBody>
      <dsp:txXfrm>
        <a:off x="6899058" y="1933316"/>
        <a:ext cx="1010624" cy="1010432"/>
      </dsp:txXfrm>
    </dsp:sp>
    <dsp:sp modelId="{C8098DB8-46C0-4BD7-9179-D9C4D53E4980}">
      <dsp:nvSpPr>
        <dsp:cNvPr id="0" name=""/>
        <dsp:cNvSpPr/>
      </dsp:nvSpPr>
      <dsp:spPr>
        <a:xfrm rot="2700000">
          <a:off x="5079538" y="1680720"/>
          <a:ext cx="1515358" cy="151535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8F8D6-65A6-40EA-9359-85729D9DFF73}">
      <dsp:nvSpPr>
        <dsp:cNvPr id="0" name=""/>
        <dsp:cNvSpPr/>
      </dsp:nvSpPr>
      <dsp:spPr>
        <a:xfrm>
          <a:off x="5131070" y="1731177"/>
          <a:ext cx="1414713" cy="14147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Materials and manufacturing</a:t>
          </a:r>
          <a:endParaRPr lang="fi-FI" sz="1100" kern="1200" dirty="0"/>
        </a:p>
      </dsp:txBody>
      <dsp:txXfrm>
        <a:off x="5332711" y="1933316"/>
        <a:ext cx="1010624" cy="1010432"/>
      </dsp:txXfrm>
    </dsp:sp>
    <dsp:sp modelId="{82182B56-D45E-46A4-B527-EA4DC25058F8}">
      <dsp:nvSpPr>
        <dsp:cNvPr id="0" name=""/>
        <dsp:cNvSpPr/>
      </dsp:nvSpPr>
      <dsp:spPr>
        <a:xfrm rot="2700000">
          <a:off x="3513997" y="1680720"/>
          <a:ext cx="1515358" cy="151535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D0E33B-A018-4903-9DD0-79C555AFAB2D}">
      <dsp:nvSpPr>
        <dsp:cNvPr id="0" name=""/>
        <dsp:cNvSpPr/>
      </dsp:nvSpPr>
      <dsp:spPr>
        <a:xfrm>
          <a:off x="3564723" y="1731177"/>
          <a:ext cx="1414713" cy="14147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Interface electronic circuits</a:t>
          </a:r>
          <a:endParaRPr lang="fi-FI" sz="1100" kern="1200" dirty="0"/>
        </a:p>
      </dsp:txBody>
      <dsp:txXfrm>
        <a:off x="3766364" y="1933316"/>
        <a:ext cx="1010624" cy="1010432"/>
      </dsp:txXfrm>
    </dsp:sp>
    <dsp:sp modelId="{0899DAFA-C712-4AEC-BAD1-E5B28E7F2ED1}">
      <dsp:nvSpPr>
        <dsp:cNvPr id="0" name=""/>
        <dsp:cNvSpPr/>
      </dsp:nvSpPr>
      <dsp:spPr>
        <a:xfrm rot="2700000">
          <a:off x="1947650" y="1680720"/>
          <a:ext cx="1515358" cy="151535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DE90F-238E-46C6-949E-3FE619DA69DE}">
      <dsp:nvSpPr>
        <dsp:cNvPr id="0" name=""/>
        <dsp:cNvSpPr/>
      </dsp:nvSpPr>
      <dsp:spPr>
        <a:xfrm>
          <a:off x="1998376" y="1731177"/>
          <a:ext cx="1414713" cy="14147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Characteristics</a:t>
          </a:r>
          <a:endParaRPr lang="fi-FI" sz="1100" kern="1200" dirty="0"/>
        </a:p>
      </dsp:txBody>
      <dsp:txXfrm>
        <a:off x="2200823" y="1933316"/>
        <a:ext cx="1010624" cy="1010432"/>
      </dsp:txXfrm>
    </dsp:sp>
    <dsp:sp modelId="{544A91C4-0036-4B17-9025-9E8630750C3E}">
      <dsp:nvSpPr>
        <dsp:cNvPr id="0" name=""/>
        <dsp:cNvSpPr/>
      </dsp:nvSpPr>
      <dsp:spPr>
        <a:xfrm rot="2700000">
          <a:off x="381302" y="1680720"/>
          <a:ext cx="1515358" cy="151535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1E216-86B9-49C4-BE7A-38FC7C3A2A77}">
      <dsp:nvSpPr>
        <dsp:cNvPr id="0" name=""/>
        <dsp:cNvSpPr/>
      </dsp:nvSpPr>
      <dsp:spPr>
        <a:xfrm>
          <a:off x="432028" y="1731177"/>
          <a:ext cx="1414713" cy="14147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Working principle </a:t>
          </a:r>
          <a:endParaRPr lang="fi-FI" sz="1100" kern="1200" dirty="0"/>
        </a:p>
      </dsp:txBody>
      <dsp:txXfrm>
        <a:off x="634476" y="1933316"/>
        <a:ext cx="1010624" cy="10104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DA744-CFAA-4B99-8A10-8A161405CADF}">
      <dsp:nvSpPr>
        <dsp:cNvPr id="0" name=""/>
        <dsp:cNvSpPr/>
      </dsp:nvSpPr>
      <dsp:spPr>
        <a:xfrm>
          <a:off x="457199" y="1767"/>
          <a:ext cx="2784723" cy="13923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Properties of rotating masses</a:t>
          </a:r>
          <a:endParaRPr lang="fi-FI" sz="2800" kern="1200" dirty="0"/>
        </a:p>
      </dsp:txBody>
      <dsp:txXfrm>
        <a:off x="497980" y="42548"/>
        <a:ext cx="2703161" cy="1310799"/>
      </dsp:txXfrm>
    </dsp:sp>
    <dsp:sp modelId="{2CEB170B-4695-45A1-8D98-7C74C28236EE}">
      <dsp:nvSpPr>
        <dsp:cNvPr id="0" name=""/>
        <dsp:cNvSpPr/>
      </dsp:nvSpPr>
      <dsp:spPr>
        <a:xfrm>
          <a:off x="735672" y="1394128"/>
          <a:ext cx="278472" cy="1044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271"/>
              </a:lnTo>
              <a:lnTo>
                <a:pt x="278472" y="104427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36F2CD-222B-450C-AE76-41D0A54FAFA2}">
      <dsp:nvSpPr>
        <dsp:cNvPr id="0" name=""/>
        <dsp:cNvSpPr/>
      </dsp:nvSpPr>
      <dsp:spPr>
        <a:xfrm>
          <a:off x="1014144" y="1742219"/>
          <a:ext cx="2227778" cy="1392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Aviation</a:t>
          </a:r>
          <a:endParaRPr lang="fi-FI" sz="2800" kern="1200" dirty="0"/>
        </a:p>
      </dsp:txBody>
      <dsp:txXfrm>
        <a:off x="1054925" y="1783000"/>
        <a:ext cx="2146216" cy="1310799"/>
      </dsp:txXfrm>
    </dsp:sp>
    <dsp:sp modelId="{13239524-EA25-48B5-85B9-9CF4D82E03A2}">
      <dsp:nvSpPr>
        <dsp:cNvPr id="0" name=""/>
        <dsp:cNvSpPr/>
      </dsp:nvSpPr>
      <dsp:spPr>
        <a:xfrm>
          <a:off x="3938103" y="1767"/>
          <a:ext cx="2784723" cy="13923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Newton's and Hooke's laws of spring action</a:t>
          </a:r>
          <a:endParaRPr lang="fi-FI" sz="2800" kern="1200" dirty="0"/>
        </a:p>
      </dsp:txBody>
      <dsp:txXfrm>
        <a:off x="3978884" y="42548"/>
        <a:ext cx="2703161" cy="1310799"/>
      </dsp:txXfrm>
    </dsp:sp>
    <dsp:sp modelId="{AFF859E7-0D62-4FB5-89EC-F4A9C4497D02}">
      <dsp:nvSpPr>
        <dsp:cNvPr id="0" name=""/>
        <dsp:cNvSpPr/>
      </dsp:nvSpPr>
      <dsp:spPr>
        <a:xfrm>
          <a:off x="4216576" y="1394128"/>
          <a:ext cx="278472" cy="1044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271"/>
              </a:lnTo>
              <a:lnTo>
                <a:pt x="278472" y="104427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19945-AA43-4771-A5F8-669B2EF13D29}">
      <dsp:nvSpPr>
        <dsp:cNvPr id="0" name=""/>
        <dsp:cNvSpPr/>
      </dsp:nvSpPr>
      <dsp:spPr>
        <a:xfrm>
          <a:off x="4495048" y="1742219"/>
          <a:ext cx="2227778" cy="1392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Industry</a:t>
          </a:r>
          <a:endParaRPr lang="fi-FI" sz="2800" kern="1200" dirty="0"/>
        </a:p>
      </dsp:txBody>
      <dsp:txXfrm>
        <a:off x="4535829" y="1783000"/>
        <a:ext cx="2146216" cy="1310799"/>
      </dsp:txXfrm>
    </dsp:sp>
    <dsp:sp modelId="{6456AF6D-739C-41B6-983B-0B7C5A1D2F8E}">
      <dsp:nvSpPr>
        <dsp:cNvPr id="0" name=""/>
        <dsp:cNvSpPr/>
      </dsp:nvSpPr>
      <dsp:spPr>
        <a:xfrm>
          <a:off x="4216576" y="1394128"/>
          <a:ext cx="278472" cy="2784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23"/>
              </a:lnTo>
              <a:lnTo>
                <a:pt x="278472" y="2784723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949B9B-5155-4016-8E32-733EA00E7C4C}">
      <dsp:nvSpPr>
        <dsp:cNvPr id="0" name=""/>
        <dsp:cNvSpPr/>
      </dsp:nvSpPr>
      <dsp:spPr>
        <a:xfrm>
          <a:off x="4495048" y="3482671"/>
          <a:ext cx="3277351" cy="139236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6500" kern="1200"/>
        </a:p>
      </dsp:txBody>
      <dsp:txXfrm>
        <a:off x="4535829" y="3523452"/>
        <a:ext cx="3195789" cy="13107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A22EF4-174B-4EC9-928A-7DCCBA9F69DE}">
      <dsp:nvSpPr>
        <dsp:cNvPr id="0" name=""/>
        <dsp:cNvSpPr/>
      </dsp:nvSpPr>
      <dsp:spPr>
        <a:xfrm>
          <a:off x="0" y="227284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9599DF-2EC9-4EFF-8B47-C613DA7C2DA3}">
      <dsp:nvSpPr>
        <dsp:cNvPr id="0" name=""/>
        <dsp:cNvSpPr/>
      </dsp:nvSpPr>
      <dsp:spPr>
        <a:xfrm>
          <a:off x="201930" y="35404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Sensitivity</a:t>
          </a:r>
          <a:endParaRPr lang="fi-FI" sz="1300" kern="1200" dirty="0"/>
        </a:p>
      </dsp:txBody>
      <dsp:txXfrm>
        <a:off x="220664" y="54138"/>
        <a:ext cx="2789552" cy="346292"/>
      </dsp:txXfrm>
    </dsp:sp>
    <dsp:sp modelId="{20C56C67-E74F-47CE-A509-3EF9AC77FCF6}">
      <dsp:nvSpPr>
        <dsp:cNvPr id="0" name=""/>
        <dsp:cNvSpPr/>
      </dsp:nvSpPr>
      <dsp:spPr>
        <a:xfrm>
          <a:off x="0" y="816964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387FF2-B013-499D-955E-517F15A985CD}">
      <dsp:nvSpPr>
        <dsp:cNvPr id="0" name=""/>
        <dsp:cNvSpPr/>
      </dsp:nvSpPr>
      <dsp:spPr>
        <a:xfrm>
          <a:off x="201930" y="625084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Frequency response</a:t>
          </a:r>
          <a:endParaRPr lang="fi-FI" sz="1300" kern="1200" dirty="0"/>
        </a:p>
      </dsp:txBody>
      <dsp:txXfrm>
        <a:off x="220664" y="643818"/>
        <a:ext cx="2789552" cy="346292"/>
      </dsp:txXfrm>
    </dsp:sp>
    <dsp:sp modelId="{AAED33B7-AB98-49EB-947D-CD58AA183EBC}">
      <dsp:nvSpPr>
        <dsp:cNvPr id="0" name=""/>
        <dsp:cNvSpPr/>
      </dsp:nvSpPr>
      <dsp:spPr>
        <a:xfrm>
          <a:off x="0" y="140664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2AE4C0-7950-4B04-BFA4-C532B284EBE2}">
      <dsp:nvSpPr>
        <dsp:cNvPr id="0" name=""/>
        <dsp:cNvSpPr/>
      </dsp:nvSpPr>
      <dsp:spPr>
        <a:xfrm>
          <a:off x="201930" y="121476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Acceleration rage</a:t>
          </a:r>
          <a:endParaRPr lang="fi-FI" sz="1300" kern="1200" dirty="0"/>
        </a:p>
      </dsp:txBody>
      <dsp:txXfrm>
        <a:off x="220664" y="1233499"/>
        <a:ext cx="2789552" cy="346292"/>
      </dsp:txXfrm>
    </dsp:sp>
    <dsp:sp modelId="{7AED5897-B56D-4134-B241-591F4B454B81}">
      <dsp:nvSpPr>
        <dsp:cNvPr id="0" name=""/>
        <dsp:cNvSpPr/>
      </dsp:nvSpPr>
      <dsp:spPr>
        <a:xfrm>
          <a:off x="0" y="199632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1885C-6F28-4282-A341-CBE35CBB6BCC}">
      <dsp:nvSpPr>
        <dsp:cNvPr id="0" name=""/>
        <dsp:cNvSpPr/>
      </dsp:nvSpPr>
      <dsp:spPr>
        <a:xfrm>
          <a:off x="201930" y="180444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Sensitivity change due to temperature</a:t>
          </a:r>
          <a:endParaRPr lang="fi-FI" sz="1300" kern="1200" dirty="0"/>
        </a:p>
      </dsp:txBody>
      <dsp:txXfrm>
        <a:off x="220664" y="1823179"/>
        <a:ext cx="2789552" cy="346292"/>
      </dsp:txXfrm>
    </dsp:sp>
    <dsp:sp modelId="{E91B22B1-61F7-4A66-B2F2-4AA11E3D4397}">
      <dsp:nvSpPr>
        <dsp:cNvPr id="0" name=""/>
        <dsp:cNvSpPr/>
      </dsp:nvSpPr>
      <dsp:spPr>
        <a:xfrm>
          <a:off x="0" y="258600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812B98-A4A3-47C7-BE6A-63292237C67F}">
      <dsp:nvSpPr>
        <dsp:cNvPr id="0" name=""/>
        <dsp:cNvSpPr/>
      </dsp:nvSpPr>
      <dsp:spPr>
        <a:xfrm>
          <a:off x="201930" y="239412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Nonlinearity</a:t>
          </a:r>
          <a:endParaRPr lang="fi-FI" sz="1300" kern="1200" dirty="0"/>
        </a:p>
      </dsp:txBody>
      <dsp:txXfrm>
        <a:off x="220664" y="2412859"/>
        <a:ext cx="2789552" cy="346292"/>
      </dsp:txXfrm>
    </dsp:sp>
    <dsp:sp modelId="{1FF65248-C667-486B-B951-905C4CD6724E}">
      <dsp:nvSpPr>
        <dsp:cNvPr id="0" name=""/>
        <dsp:cNvSpPr/>
      </dsp:nvSpPr>
      <dsp:spPr>
        <a:xfrm>
          <a:off x="0" y="317568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45A2B8-5F5E-4866-8F66-CD56A6F44165}">
      <dsp:nvSpPr>
        <dsp:cNvPr id="0" name=""/>
        <dsp:cNvSpPr/>
      </dsp:nvSpPr>
      <dsp:spPr>
        <a:xfrm>
          <a:off x="201930" y="298380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Zero-g level</a:t>
          </a:r>
          <a:endParaRPr lang="fi-FI" sz="1300" kern="1200" dirty="0"/>
        </a:p>
      </dsp:txBody>
      <dsp:txXfrm>
        <a:off x="220664" y="3002539"/>
        <a:ext cx="2789552" cy="346292"/>
      </dsp:txXfrm>
    </dsp:sp>
    <dsp:sp modelId="{DC88E437-9A23-45A7-AF8B-2F0444CDC8D8}">
      <dsp:nvSpPr>
        <dsp:cNvPr id="0" name=""/>
        <dsp:cNvSpPr/>
      </dsp:nvSpPr>
      <dsp:spPr>
        <a:xfrm>
          <a:off x="0" y="376536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8B89EF-A981-4827-ACBF-587C948D0BB4}">
      <dsp:nvSpPr>
        <dsp:cNvPr id="0" name=""/>
        <dsp:cNvSpPr/>
      </dsp:nvSpPr>
      <dsp:spPr>
        <a:xfrm>
          <a:off x="201930" y="357348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Cross-axis sensitivity</a:t>
          </a:r>
          <a:endParaRPr lang="fi-FI" sz="1300" kern="1200" dirty="0"/>
        </a:p>
      </dsp:txBody>
      <dsp:txXfrm>
        <a:off x="220664" y="3592219"/>
        <a:ext cx="2789552" cy="346292"/>
      </dsp:txXfrm>
    </dsp:sp>
    <dsp:sp modelId="{B6FDF486-7197-4508-8D7E-82AE02D59CCD}">
      <dsp:nvSpPr>
        <dsp:cNvPr id="0" name=""/>
        <dsp:cNvSpPr/>
      </dsp:nvSpPr>
      <dsp:spPr>
        <a:xfrm>
          <a:off x="0" y="435504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8112C-6C09-4575-BE39-20507B578865}">
      <dsp:nvSpPr>
        <dsp:cNvPr id="0" name=""/>
        <dsp:cNvSpPr/>
      </dsp:nvSpPr>
      <dsp:spPr>
        <a:xfrm>
          <a:off x="201930" y="416316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Noise density</a:t>
          </a:r>
          <a:endParaRPr lang="fi-FI" sz="1300" kern="1200" dirty="0"/>
        </a:p>
      </dsp:txBody>
      <dsp:txXfrm>
        <a:off x="220664" y="4181899"/>
        <a:ext cx="2789552" cy="346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E9F92-23F2-4B64-A530-EEAADAC0CC6C}">
      <dsp:nvSpPr>
        <dsp:cNvPr id="0" name=""/>
        <dsp:cNvSpPr/>
      </dsp:nvSpPr>
      <dsp:spPr>
        <a:xfrm>
          <a:off x="0" y="1298574"/>
          <a:ext cx="3796284" cy="245304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EE1EF-B4CF-486F-B1BE-204D0952B3F8}">
      <dsp:nvSpPr>
        <dsp:cNvPr id="0" name=""/>
        <dsp:cNvSpPr/>
      </dsp:nvSpPr>
      <dsp:spPr>
        <a:xfrm>
          <a:off x="0" y="688973"/>
          <a:ext cx="3271266" cy="7861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3300" kern="1200" dirty="0" smtClean="0"/>
            <a:t>Transfer function </a:t>
          </a:r>
          <a:endParaRPr lang="fi-FI" sz="3300" kern="1200" dirty="0"/>
        </a:p>
      </dsp:txBody>
      <dsp:txXfrm>
        <a:off x="0" y="688973"/>
        <a:ext cx="3271266" cy="7861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93131A-F360-4A0B-A432-9C08E8522E5E}">
      <dsp:nvSpPr>
        <dsp:cNvPr id="0" name=""/>
        <dsp:cNvSpPr/>
      </dsp:nvSpPr>
      <dsp:spPr>
        <a:xfrm>
          <a:off x="1242677" y="125038"/>
          <a:ext cx="2150554" cy="215088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2B3349-0F14-4D88-AC09-532FA7229001}">
      <dsp:nvSpPr>
        <dsp:cNvPr id="0" name=""/>
        <dsp:cNvSpPr/>
      </dsp:nvSpPr>
      <dsp:spPr>
        <a:xfrm>
          <a:off x="1718020" y="901572"/>
          <a:ext cx="1195021" cy="597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x and y axis of </a:t>
          </a:r>
          <a:r>
            <a:rPr lang="fi-FI" sz="1500" b="0" i="0" kern="1200" dirty="0" smtClean="0"/>
            <a:t>ADXL203</a:t>
          </a:r>
          <a:endParaRPr lang="fi-FI" sz="1500" kern="1200" dirty="0"/>
        </a:p>
      </dsp:txBody>
      <dsp:txXfrm>
        <a:off x="1718020" y="901572"/>
        <a:ext cx="1195021" cy="597367"/>
      </dsp:txXfrm>
    </dsp:sp>
    <dsp:sp modelId="{D670E691-A85B-4D8B-A13D-2A5E7B354930}">
      <dsp:nvSpPr>
        <dsp:cNvPr id="0" name=""/>
        <dsp:cNvSpPr/>
      </dsp:nvSpPr>
      <dsp:spPr>
        <a:xfrm>
          <a:off x="645368" y="1360880"/>
          <a:ext cx="2150554" cy="215088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51982-CEB5-4BC8-AE68-2573A857E566}">
      <dsp:nvSpPr>
        <dsp:cNvPr id="0" name=""/>
        <dsp:cNvSpPr/>
      </dsp:nvSpPr>
      <dsp:spPr>
        <a:xfrm>
          <a:off x="1123134" y="2144562"/>
          <a:ext cx="1195021" cy="597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AD8608 quad amplifier</a:t>
          </a:r>
          <a:endParaRPr lang="fi-FI" sz="1500" kern="1200" dirty="0"/>
        </a:p>
      </dsp:txBody>
      <dsp:txXfrm>
        <a:off x="1123134" y="2144562"/>
        <a:ext cx="1195021" cy="597367"/>
      </dsp:txXfrm>
    </dsp:sp>
    <dsp:sp modelId="{031B9516-1328-4447-B9B6-4241796A4C30}">
      <dsp:nvSpPr>
        <dsp:cNvPr id="0" name=""/>
        <dsp:cNvSpPr/>
      </dsp:nvSpPr>
      <dsp:spPr>
        <a:xfrm>
          <a:off x="1395740" y="2744610"/>
          <a:ext cx="1847659" cy="184840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C004DB-7B9D-4787-9F53-F94DD4572B0A}">
      <dsp:nvSpPr>
        <dsp:cNvPr id="0" name=""/>
        <dsp:cNvSpPr/>
      </dsp:nvSpPr>
      <dsp:spPr>
        <a:xfrm>
          <a:off x="1720847" y="3389339"/>
          <a:ext cx="1195021" cy="597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b="0" i="0" kern="1200" dirty="0" smtClean="0"/>
            <a:t>AD7887 ADC</a:t>
          </a:r>
          <a:endParaRPr lang="fi-FI" sz="1500" kern="1200" dirty="0"/>
        </a:p>
      </dsp:txBody>
      <dsp:txXfrm>
        <a:off x="1720847" y="3389339"/>
        <a:ext cx="1195021" cy="5973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E9F92-23F2-4B64-A530-EEAADAC0CC6C}">
      <dsp:nvSpPr>
        <dsp:cNvPr id="0" name=""/>
        <dsp:cNvSpPr/>
      </dsp:nvSpPr>
      <dsp:spPr>
        <a:xfrm>
          <a:off x="0" y="685800"/>
          <a:ext cx="3578032" cy="211702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EE1EF-B4CF-486F-B1BE-204D0952B3F8}">
      <dsp:nvSpPr>
        <dsp:cNvPr id="0" name=""/>
        <dsp:cNvSpPr/>
      </dsp:nvSpPr>
      <dsp:spPr>
        <a:xfrm>
          <a:off x="0" y="228596"/>
          <a:ext cx="2933323" cy="4918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 dirty="0" smtClean="0"/>
            <a:t>ADXL203 accelerometer signal conditioning circuit</a:t>
          </a:r>
          <a:endParaRPr lang="fi-FI" sz="1400" kern="1200" dirty="0"/>
        </a:p>
      </dsp:txBody>
      <dsp:txXfrm>
        <a:off x="0" y="228596"/>
        <a:ext cx="2933323" cy="4918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E9F92-23F2-4B64-A530-EEAADAC0CC6C}">
      <dsp:nvSpPr>
        <dsp:cNvPr id="0" name=""/>
        <dsp:cNvSpPr/>
      </dsp:nvSpPr>
      <dsp:spPr>
        <a:xfrm>
          <a:off x="381006" y="761986"/>
          <a:ext cx="2975185" cy="184537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EE1EF-B4CF-486F-B1BE-204D0952B3F8}">
      <dsp:nvSpPr>
        <dsp:cNvPr id="0" name=""/>
        <dsp:cNvSpPr/>
      </dsp:nvSpPr>
      <dsp:spPr>
        <a:xfrm>
          <a:off x="0" y="304801"/>
          <a:ext cx="2933323" cy="4918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 dirty="0" smtClean="0"/>
            <a:t>EVAL-CN0189-SDPZ evaluation board</a:t>
          </a:r>
          <a:endParaRPr lang="fi-FI" sz="1400" kern="1200" dirty="0"/>
        </a:p>
      </dsp:txBody>
      <dsp:txXfrm>
        <a:off x="0" y="304801"/>
        <a:ext cx="2933323" cy="4918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1F11DE-42A4-4B6B-87C0-F53125CF3568}">
      <dsp:nvSpPr>
        <dsp:cNvPr id="0" name=""/>
        <dsp:cNvSpPr/>
      </dsp:nvSpPr>
      <dsp:spPr>
        <a:xfrm>
          <a:off x="309008" y="316918"/>
          <a:ext cx="1266787" cy="12667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Prescription</a:t>
          </a:r>
          <a:endParaRPr lang="fi-FI" sz="1200" kern="1200" dirty="0"/>
        </a:p>
      </dsp:txBody>
      <dsp:txXfrm>
        <a:off x="494525" y="502435"/>
        <a:ext cx="895753" cy="895753"/>
      </dsp:txXfrm>
    </dsp:sp>
    <dsp:sp modelId="{726143B2-FF64-4EAB-B435-05C2CFF12CCF}">
      <dsp:nvSpPr>
        <dsp:cNvPr id="0" name=""/>
        <dsp:cNvSpPr/>
      </dsp:nvSpPr>
      <dsp:spPr>
        <a:xfrm rot="10766305">
          <a:off x="730070" y="1782822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419F5EE-A13F-4994-8C27-2D95689FE9B0}">
      <dsp:nvSpPr>
        <dsp:cNvPr id="0" name=""/>
        <dsp:cNvSpPr/>
      </dsp:nvSpPr>
      <dsp:spPr>
        <a:xfrm>
          <a:off x="536437" y="2212147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Mixture</a:t>
          </a:r>
          <a:endParaRPr lang="fi-FI" sz="1200" kern="1200" dirty="0"/>
        </a:p>
      </dsp:txBody>
      <dsp:txXfrm>
        <a:off x="660177" y="2335887"/>
        <a:ext cx="597467" cy="597467"/>
      </dsp:txXfrm>
    </dsp:sp>
    <dsp:sp modelId="{48D69EDA-1EED-4ECA-93AD-49948369BAE2}">
      <dsp:nvSpPr>
        <dsp:cNvPr id="0" name=""/>
        <dsp:cNvSpPr/>
      </dsp:nvSpPr>
      <dsp:spPr>
        <a:xfrm rot="10800000">
          <a:off x="737223" y="3374604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E8A7EB1-940B-4F09-B760-426FE233324E}">
      <dsp:nvSpPr>
        <dsp:cNvPr id="0" name=""/>
        <dsp:cNvSpPr/>
      </dsp:nvSpPr>
      <dsp:spPr>
        <a:xfrm>
          <a:off x="536437" y="3922310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Drying</a:t>
          </a:r>
          <a:endParaRPr lang="fi-FI" sz="1200" kern="1200" dirty="0"/>
        </a:p>
      </dsp:txBody>
      <dsp:txXfrm>
        <a:off x="660177" y="4046050"/>
        <a:ext cx="597467" cy="597467"/>
      </dsp:txXfrm>
    </dsp:sp>
    <dsp:sp modelId="{D3FD742C-C27D-411D-AF68-69EFC168C130}">
      <dsp:nvSpPr>
        <dsp:cNvPr id="0" name=""/>
        <dsp:cNvSpPr/>
      </dsp:nvSpPr>
      <dsp:spPr>
        <a:xfrm rot="5470371">
          <a:off x="1457788" y="4237532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B83216-11C5-48C4-885F-F3C7EEF7C0DC}">
      <dsp:nvSpPr>
        <dsp:cNvPr id="0" name=""/>
        <dsp:cNvSpPr/>
      </dsp:nvSpPr>
      <dsp:spPr>
        <a:xfrm>
          <a:off x="1963723" y="3806088"/>
          <a:ext cx="1153412" cy="11421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Crushing into pieces</a:t>
          </a:r>
          <a:endParaRPr lang="fi-FI" sz="1200" kern="1200" dirty="0"/>
        </a:p>
      </dsp:txBody>
      <dsp:txXfrm>
        <a:off x="2132636" y="3973352"/>
        <a:ext cx="815586" cy="807621"/>
      </dsp:txXfrm>
    </dsp:sp>
    <dsp:sp modelId="{723F9D8D-0FF3-4D88-A99A-8159DD437C9C}">
      <dsp:nvSpPr>
        <dsp:cNvPr id="0" name=""/>
        <dsp:cNvSpPr/>
      </dsp:nvSpPr>
      <dsp:spPr>
        <a:xfrm>
          <a:off x="2318741" y="3318870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6B5FA3B-D6F2-4698-B86F-D4EAC1C73770}">
      <dsp:nvSpPr>
        <dsp:cNvPr id="0" name=""/>
        <dsp:cNvSpPr/>
      </dsp:nvSpPr>
      <dsp:spPr>
        <a:xfrm>
          <a:off x="2117955" y="2244525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Mixture</a:t>
          </a:r>
          <a:endParaRPr lang="fi-FI" sz="1200" kern="1200" dirty="0"/>
        </a:p>
      </dsp:txBody>
      <dsp:txXfrm>
        <a:off x="2241695" y="2368265"/>
        <a:ext cx="597467" cy="597467"/>
      </dsp:txXfrm>
    </dsp:sp>
    <dsp:sp modelId="{6644E96A-BB69-42B8-ADCE-54C229B6DFBB}">
      <dsp:nvSpPr>
        <dsp:cNvPr id="0" name=""/>
        <dsp:cNvSpPr/>
      </dsp:nvSpPr>
      <dsp:spPr>
        <a:xfrm>
          <a:off x="2318741" y="1683007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F5A7376-73CA-4CBF-974C-8C2FE4B91706}">
      <dsp:nvSpPr>
        <dsp:cNvPr id="0" name=""/>
        <dsp:cNvSpPr/>
      </dsp:nvSpPr>
      <dsp:spPr>
        <a:xfrm>
          <a:off x="2117955" y="534362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Making powder </a:t>
          </a:r>
          <a:endParaRPr lang="fi-FI" sz="1200" kern="1200" dirty="0"/>
        </a:p>
      </dsp:txBody>
      <dsp:txXfrm>
        <a:off x="2241695" y="658102"/>
        <a:ext cx="597467" cy="597467"/>
      </dsp:txXfrm>
    </dsp:sp>
    <dsp:sp modelId="{75078624-CB53-4E5A-8988-F36C28397227}">
      <dsp:nvSpPr>
        <dsp:cNvPr id="0" name=""/>
        <dsp:cNvSpPr/>
      </dsp:nvSpPr>
      <dsp:spPr>
        <a:xfrm rot="5420299">
          <a:off x="3170603" y="839861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7CC6698-F2C8-4AF9-8F19-55C8415C2BB2}">
      <dsp:nvSpPr>
        <dsp:cNvPr id="0" name=""/>
        <dsp:cNvSpPr/>
      </dsp:nvSpPr>
      <dsp:spPr>
        <a:xfrm>
          <a:off x="3807867" y="544341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Shaping</a:t>
          </a:r>
          <a:endParaRPr lang="fi-FI" sz="1200" kern="1200" dirty="0"/>
        </a:p>
      </dsp:txBody>
      <dsp:txXfrm>
        <a:off x="3931607" y="668081"/>
        <a:ext cx="597467" cy="597467"/>
      </dsp:txXfrm>
    </dsp:sp>
    <dsp:sp modelId="{3F41DE3B-C0F9-4166-B4DE-4D849DA0E13F}">
      <dsp:nvSpPr>
        <dsp:cNvPr id="0" name=""/>
        <dsp:cNvSpPr/>
      </dsp:nvSpPr>
      <dsp:spPr>
        <a:xfrm rot="10800000">
          <a:off x="4008653" y="1608245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750D841-3CEC-41A7-BBB4-FD06FD8E191F}">
      <dsp:nvSpPr>
        <dsp:cNvPr id="0" name=""/>
        <dsp:cNvSpPr/>
      </dsp:nvSpPr>
      <dsp:spPr>
        <a:xfrm>
          <a:off x="3585317" y="2057399"/>
          <a:ext cx="1290048" cy="12391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Removing grease</a:t>
          </a:r>
          <a:endParaRPr lang="fi-FI" sz="1200" kern="1200" dirty="0"/>
        </a:p>
      </dsp:txBody>
      <dsp:txXfrm>
        <a:off x="3774240" y="2238869"/>
        <a:ext cx="912202" cy="876217"/>
      </dsp:txXfrm>
    </dsp:sp>
    <dsp:sp modelId="{CC2558A7-F257-47FB-8156-FBE1C1421C28}">
      <dsp:nvSpPr>
        <dsp:cNvPr id="0" name=""/>
        <dsp:cNvSpPr/>
      </dsp:nvSpPr>
      <dsp:spPr>
        <a:xfrm rot="10800000">
          <a:off x="4008653" y="3447736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F54BA4-2020-43FF-900B-905585D533B5}">
      <dsp:nvSpPr>
        <dsp:cNvPr id="0" name=""/>
        <dsp:cNvSpPr/>
      </dsp:nvSpPr>
      <dsp:spPr>
        <a:xfrm>
          <a:off x="3660340" y="3829113"/>
          <a:ext cx="1140003" cy="11160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Hardening</a:t>
          </a:r>
          <a:endParaRPr lang="fi-FI" sz="1200" kern="1200" dirty="0"/>
        </a:p>
      </dsp:txBody>
      <dsp:txXfrm>
        <a:off x="3827290" y="3992556"/>
        <a:ext cx="806103" cy="789171"/>
      </dsp:txXfrm>
    </dsp:sp>
    <dsp:sp modelId="{9B7DAB2D-E00B-49FF-9B54-F323262F85B7}">
      <dsp:nvSpPr>
        <dsp:cNvPr id="0" name=""/>
        <dsp:cNvSpPr/>
      </dsp:nvSpPr>
      <dsp:spPr>
        <a:xfrm rot="5400000">
          <a:off x="4967946" y="4265137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8E1DB3C-7E48-4D37-9B86-48AA069C1E45}">
      <dsp:nvSpPr>
        <dsp:cNvPr id="0" name=""/>
        <dsp:cNvSpPr/>
      </dsp:nvSpPr>
      <dsp:spPr>
        <a:xfrm>
          <a:off x="5565113" y="3905048"/>
          <a:ext cx="992542" cy="9641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Grinding</a:t>
          </a:r>
          <a:endParaRPr lang="fi-FI" sz="1200" kern="1200" dirty="0"/>
        </a:p>
      </dsp:txBody>
      <dsp:txXfrm>
        <a:off x="5710467" y="4046250"/>
        <a:ext cx="701834" cy="681782"/>
      </dsp:txXfrm>
    </dsp:sp>
    <dsp:sp modelId="{2FB53F7F-54BD-4575-8656-CE0E05B1DDC9}">
      <dsp:nvSpPr>
        <dsp:cNvPr id="0" name=""/>
        <dsp:cNvSpPr/>
      </dsp:nvSpPr>
      <dsp:spPr>
        <a:xfrm>
          <a:off x="5839697" y="3373339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C08C899-1673-4BCA-AD99-4753F55531E6}">
      <dsp:nvSpPr>
        <dsp:cNvPr id="0" name=""/>
        <dsp:cNvSpPr/>
      </dsp:nvSpPr>
      <dsp:spPr>
        <a:xfrm>
          <a:off x="5638911" y="2254504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Silver painting</a:t>
          </a:r>
          <a:endParaRPr lang="fi-FI" sz="1200" kern="1200" dirty="0"/>
        </a:p>
      </dsp:txBody>
      <dsp:txXfrm>
        <a:off x="5762651" y="2378244"/>
        <a:ext cx="597467" cy="597467"/>
      </dsp:txXfrm>
    </dsp:sp>
    <dsp:sp modelId="{FEEF66BA-F5CB-496B-962C-C082B0D17877}">
      <dsp:nvSpPr>
        <dsp:cNvPr id="0" name=""/>
        <dsp:cNvSpPr/>
      </dsp:nvSpPr>
      <dsp:spPr>
        <a:xfrm>
          <a:off x="5839697" y="1768794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AEA6C1-B148-4029-8439-251B64E9BEA9}">
      <dsp:nvSpPr>
        <dsp:cNvPr id="0" name=""/>
        <dsp:cNvSpPr/>
      </dsp:nvSpPr>
      <dsp:spPr>
        <a:xfrm>
          <a:off x="5487298" y="392723"/>
          <a:ext cx="1148173" cy="11481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Silver hardening</a:t>
          </a:r>
          <a:endParaRPr lang="fi-FI" sz="1200" kern="1200" dirty="0"/>
        </a:p>
      </dsp:txBody>
      <dsp:txXfrm>
        <a:off x="5655444" y="560870"/>
        <a:ext cx="811881" cy="811888"/>
      </dsp:txXfrm>
    </dsp:sp>
    <dsp:sp modelId="{FA77E23E-B2EF-4ADA-B387-21752C364D9A}">
      <dsp:nvSpPr>
        <dsp:cNvPr id="0" name=""/>
        <dsp:cNvSpPr/>
      </dsp:nvSpPr>
      <dsp:spPr>
        <a:xfrm rot="5409880">
          <a:off x="6764569" y="847468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E25BDF5-1AEE-4F78-9DF3-70B394930327}">
      <dsp:nvSpPr>
        <dsp:cNvPr id="0" name=""/>
        <dsp:cNvSpPr/>
      </dsp:nvSpPr>
      <dsp:spPr>
        <a:xfrm>
          <a:off x="7323230" y="333420"/>
          <a:ext cx="1277704" cy="12777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Polarization</a:t>
          </a:r>
          <a:endParaRPr lang="fi-FI" sz="1200" kern="1200" dirty="0"/>
        </a:p>
      </dsp:txBody>
      <dsp:txXfrm>
        <a:off x="7510345" y="520537"/>
        <a:ext cx="903474" cy="903478"/>
      </dsp:txXfrm>
    </dsp:sp>
    <dsp:sp modelId="{F48BB874-3274-43AE-A3D3-B9FE6A546D3F}">
      <dsp:nvSpPr>
        <dsp:cNvPr id="0" name=""/>
        <dsp:cNvSpPr/>
      </dsp:nvSpPr>
      <dsp:spPr>
        <a:xfrm rot="10832756">
          <a:off x="7732048" y="1726192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9547235-52B6-4F97-82A0-2C5732F5D9A7}">
      <dsp:nvSpPr>
        <dsp:cNvPr id="0" name=""/>
        <dsp:cNvSpPr/>
      </dsp:nvSpPr>
      <dsp:spPr>
        <a:xfrm>
          <a:off x="7312179" y="2071449"/>
          <a:ext cx="1266787" cy="12667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Checks</a:t>
          </a:r>
          <a:endParaRPr lang="fi-FI" sz="1200" kern="1200" dirty="0"/>
        </a:p>
      </dsp:txBody>
      <dsp:txXfrm>
        <a:off x="7497696" y="2256966"/>
        <a:ext cx="895753" cy="89575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E21DCB-2BD4-4F9F-83A7-591107C04B50}">
      <dsp:nvSpPr>
        <dsp:cNvPr id="0" name=""/>
        <dsp:cNvSpPr/>
      </dsp:nvSpPr>
      <dsp:spPr>
        <a:xfrm rot="5400000">
          <a:off x="4154929" y="1710698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Sports</a:t>
          </a:r>
          <a:endParaRPr lang="fi-FI" sz="1600" kern="1200" dirty="0"/>
        </a:p>
      </dsp:txBody>
      <dsp:txXfrm rot="-5400000">
        <a:off x="4499391" y="1866693"/>
        <a:ext cx="1028448" cy="1182125"/>
      </dsp:txXfrm>
    </dsp:sp>
    <dsp:sp modelId="{D7FE5115-F9F8-460D-89C2-47481C7F60A7}">
      <dsp:nvSpPr>
        <dsp:cNvPr id="0" name=""/>
        <dsp:cNvSpPr/>
      </dsp:nvSpPr>
      <dsp:spPr>
        <a:xfrm>
          <a:off x="4641783" y="346228"/>
          <a:ext cx="1916588" cy="1030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C5D536-F241-4CA5-9C47-3E4DC6083264}">
      <dsp:nvSpPr>
        <dsp:cNvPr id="0" name=""/>
        <dsp:cNvSpPr/>
      </dsp:nvSpPr>
      <dsp:spPr>
        <a:xfrm rot="5400000">
          <a:off x="-111629" y="2474363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3600" kern="1200"/>
        </a:p>
      </dsp:txBody>
      <dsp:txXfrm rot="-5400000">
        <a:off x="232833" y="2630358"/>
        <a:ext cx="1028448" cy="1182125"/>
      </dsp:txXfrm>
    </dsp:sp>
    <dsp:sp modelId="{0989EEDF-B2E4-4BE4-8C64-6257F597B3E5}">
      <dsp:nvSpPr>
        <dsp:cNvPr id="0" name=""/>
        <dsp:cNvSpPr/>
      </dsp:nvSpPr>
      <dsp:spPr>
        <a:xfrm rot="5400000">
          <a:off x="3317375" y="3157362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Education</a:t>
          </a:r>
          <a:endParaRPr lang="fi-FI" sz="1600" kern="1200" dirty="0"/>
        </a:p>
      </dsp:txBody>
      <dsp:txXfrm rot="-5400000">
        <a:off x="3661837" y="3313357"/>
        <a:ext cx="1028448" cy="1182125"/>
      </dsp:txXfrm>
    </dsp:sp>
    <dsp:sp modelId="{48A73EFE-36D2-4A48-9555-ECA71A2BCD62}">
      <dsp:nvSpPr>
        <dsp:cNvPr id="0" name=""/>
        <dsp:cNvSpPr/>
      </dsp:nvSpPr>
      <dsp:spPr>
        <a:xfrm>
          <a:off x="375828" y="1803934"/>
          <a:ext cx="1854763" cy="1030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DF119D-113A-4069-8E4C-AEF335F042B0}">
      <dsp:nvSpPr>
        <dsp:cNvPr id="0" name=""/>
        <dsp:cNvSpPr/>
      </dsp:nvSpPr>
      <dsp:spPr>
        <a:xfrm rot="5400000">
          <a:off x="-111629" y="2474363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3600" kern="1200"/>
        </a:p>
      </dsp:txBody>
      <dsp:txXfrm rot="-5400000">
        <a:off x="232833" y="2630358"/>
        <a:ext cx="1028448" cy="1182125"/>
      </dsp:txXfrm>
    </dsp:sp>
    <dsp:sp modelId="{C92F4D94-F706-4D18-B4D1-2423B5B9A326}">
      <dsp:nvSpPr>
        <dsp:cNvPr id="0" name=""/>
        <dsp:cNvSpPr/>
      </dsp:nvSpPr>
      <dsp:spPr>
        <a:xfrm rot="5400000">
          <a:off x="3393573" y="264034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Industry</a:t>
          </a:r>
          <a:endParaRPr lang="fi-FI" sz="1600" kern="1200" dirty="0"/>
        </a:p>
      </dsp:txBody>
      <dsp:txXfrm rot="-5400000">
        <a:off x="3738035" y="420029"/>
        <a:ext cx="1028448" cy="1182125"/>
      </dsp:txXfrm>
    </dsp:sp>
    <dsp:sp modelId="{E6EC2EF0-4BD4-4030-A7E7-D0F1205E1A0F}">
      <dsp:nvSpPr>
        <dsp:cNvPr id="0" name=""/>
        <dsp:cNvSpPr/>
      </dsp:nvSpPr>
      <dsp:spPr>
        <a:xfrm>
          <a:off x="4641783" y="3261641"/>
          <a:ext cx="1916588" cy="1030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3630D-89CD-4F6E-9A11-0B4931574948}">
      <dsp:nvSpPr>
        <dsp:cNvPr id="0" name=""/>
        <dsp:cNvSpPr/>
      </dsp:nvSpPr>
      <dsp:spPr>
        <a:xfrm rot="5400000">
          <a:off x="-111629" y="2474363"/>
          <a:ext cx="1717373" cy="1494114"/>
        </a:xfrm>
        <a:prstGeom prst="hexagon">
          <a:avLst>
            <a:gd name="adj" fmla="val 25000"/>
            <a:gd name="vf" fmla="val 115470"/>
          </a:avLst>
        </a:prstGeom>
        <a:noFill/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3600" kern="1200"/>
        </a:p>
      </dsp:txBody>
      <dsp:txXfrm rot="-5400000">
        <a:off x="232833" y="2630358"/>
        <a:ext cx="1028448" cy="1182125"/>
      </dsp:txXfrm>
    </dsp:sp>
    <dsp:sp modelId="{11A4C3CA-0E01-4725-B32B-354DA832C373}">
      <dsp:nvSpPr>
        <dsp:cNvPr id="0" name=""/>
        <dsp:cNvSpPr/>
      </dsp:nvSpPr>
      <dsp:spPr>
        <a:xfrm rot="5400000">
          <a:off x="2555974" y="1710698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Leisure</a:t>
          </a:r>
        </a:p>
      </dsp:txBody>
      <dsp:txXfrm rot="-5400000">
        <a:off x="2900436" y="1866693"/>
        <a:ext cx="1028448" cy="1182125"/>
      </dsp:txXfrm>
    </dsp:sp>
    <dsp:sp modelId="{AF3AA153-D369-46E7-B95D-3BE8E6242FAB}">
      <dsp:nvSpPr>
        <dsp:cNvPr id="0" name=""/>
        <dsp:cNvSpPr/>
      </dsp:nvSpPr>
      <dsp:spPr>
        <a:xfrm>
          <a:off x="375828" y="4719347"/>
          <a:ext cx="1854763" cy="1030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D7556E-02E4-46D7-8EDF-38FFE1FE02AE}">
      <dsp:nvSpPr>
        <dsp:cNvPr id="0" name=""/>
        <dsp:cNvSpPr/>
      </dsp:nvSpPr>
      <dsp:spPr>
        <a:xfrm rot="5400000">
          <a:off x="-111629" y="2474363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bg1"/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3600" kern="1200"/>
        </a:p>
      </dsp:txBody>
      <dsp:txXfrm rot="-5400000">
        <a:off x="232833" y="2630358"/>
        <a:ext cx="1028448" cy="1182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Acceleration Detectors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Anastasia </a:t>
            </a:r>
            <a:r>
              <a:rPr lang="en-US" dirty="0" err="1" smtClean="0"/>
              <a:t>Kravtcova</a:t>
            </a:r>
            <a:endParaRPr lang="en-US" dirty="0" smtClean="0"/>
          </a:p>
          <a:p>
            <a:r>
              <a:rPr lang="en-US" dirty="0" err="1" smtClean="0"/>
              <a:t>Mikko</a:t>
            </a:r>
            <a:r>
              <a:rPr lang="en-US" dirty="0"/>
              <a:t> </a:t>
            </a:r>
            <a:r>
              <a:rPr lang="en-US" dirty="0" err="1" smtClean="0"/>
              <a:t>Heiskanen</a:t>
            </a:r>
            <a:endParaRPr lang="en-US" dirty="0" smtClean="0"/>
          </a:p>
          <a:p>
            <a:r>
              <a:rPr lang="fi-FI" dirty="0"/>
              <a:t>Sensor Technology </a:t>
            </a:r>
            <a:r>
              <a:rPr lang="fi-FI" dirty="0" smtClean="0"/>
              <a:t>XX00AA41-2004</a:t>
            </a:r>
          </a:p>
          <a:p>
            <a:r>
              <a:rPr lang="en-US" dirty="0" smtClean="0"/>
              <a:t>May, 2014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1967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fi-FI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1999620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551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Working principle of an </a:t>
            </a:r>
            <a:r>
              <a:rPr lang="en-US" dirty="0" smtClean="0"/>
              <a:t>accelerometer</a:t>
            </a:r>
            <a:endParaRPr lang="fi-FI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5384573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288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Characteristics of an </a:t>
            </a:r>
            <a:r>
              <a:rPr lang="ru-RU" dirty="0" smtClean="0"/>
              <a:t>accelerometer</a:t>
            </a:r>
            <a:endParaRPr lang="fi-FI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55504957"/>
              </p:ext>
            </p:extLst>
          </p:nvPr>
        </p:nvGraphicFramePr>
        <p:xfrm>
          <a:off x="4724400" y="1676400"/>
          <a:ext cx="4038600" cy="471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34070492"/>
              </p:ext>
            </p:extLst>
          </p:nvPr>
        </p:nvGraphicFramePr>
        <p:xfrm>
          <a:off x="457200" y="1673225"/>
          <a:ext cx="4038600" cy="471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9951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Interface electronic </a:t>
            </a:r>
            <a:r>
              <a:rPr lang="ru-RU" dirty="0" smtClean="0"/>
              <a:t>circuits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7915244"/>
              </p:ext>
            </p:extLst>
          </p:nvPr>
        </p:nvGraphicFramePr>
        <p:xfrm>
          <a:off x="4876800" y="1600200"/>
          <a:ext cx="4038600" cy="471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91116473"/>
              </p:ext>
            </p:extLst>
          </p:nvPr>
        </p:nvGraphicFramePr>
        <p:xfrm>
          <a:off x="609600" y="1295400"/>
          <a:ext cx="4191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4152738"/>
              </p:ext>
            </p:extLst>
          </p:nvPr>
        </p:nvGraphicFramePr>
        <p:xfrm>
          <a:off x="1752600" y="3962400"/>
          <a:ext cx="4191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84473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Materials and manufacturing </a:t>
            </a:r>
            <a:r>
              <a:rPr lang="en-US" dirty="0" smtClean="0"/>
              <a:t>technologies</a:t>
            </a:r>
            <a:endParaRPr lang="fi-FI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70696267"/>
              </p:ext>
            </p:extLst>
          </p:nvPr>
        </p:nvGraphicFramePr>
        <p:xfrm>
          <a:off x="76200" y="1371600"/>
          <a:ext cx="8915400" cy="533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346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Applications of </a:t>
            </a:r>
            <a:r>
              <a:rPr lang="ru-RU" dirty="0" smtClean="0"/>
              <a:t>accelerometers</a:t>
            </a:r>
            <a:endParaRPr lang="fi-FI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20668571"/>
              </p:ext>
            </p:extLst>
          </p:nvPr>
        </p:nvGraphicFramePr>
        <p:xfrm>
          <a:off x="-1981200" y="1447800"/>
          <a:ext cx="6934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718304"/>
          </a:xfrm>
        </p:spPr>
        <p:txBody>
          <a:bodyPr>
            <a:normAutofit/>
          </a:bodyPr>
          <a:lstStyle/>
          <a:p>
            <a:r>
              <a:rPr lang="en-US" sz="2400" dirty="0"/>
              <a:t>Triggering airbag deployments </a:t>
            </a:r>
            <a:endParaRPr lang="en-US" sz="2400" dirty="0" smtClean="0"/>
          </a:p>
          <a:p>
            <a:r>
              <a:rPr lang="en-US" sz="2400" dirty="0"/>
              <a:t>M</a:t>
            </a:r>
            <a:r>
              <a:rPr lang="en-US" sz="2400" dirty="0" smtClean="0"/>
              <a:t>onitoring </a:t>
            </a:r>
            <a:r>
              <a:rPr lang="en-US" sz="2400" dirty="0"/>
              <a:t>of nuclear </a:t>
            </a:r>
            <a:r>
              <a:rPr lang="en-US" sz="2400" dirty="0" smtClean="0"/>
              <a:t>reactors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easuring gravity</a:t>
            </a:r>
          </a:p>
          <a:p>
            <a:r>
              <a:rPr lang="en-US" sz="2400" dirty="0"/>
              <a:t>O</a:t>
            </a:r>
            <a:r>
              <a:rPr lang="en-US" sz="2400" dirty="0" smtClean="0"/>
              <a:t>rientation </a:t>
            </a:r>
            <a:r>
              <a:rPr lang="en-US" sz="2400" dirty="0"/>
              <a:t>or vibration of an object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Using </a:t>
            </a:r>
            <a:r>
              <a:rPr lang="en-US" sz="2400" dirty="0"/>
              <a:t>in cell phones, washing machines or computers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392456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47700" y="1371600"/>
            <a:ext cx="7848600" cy="1927225"/>
          </a:xfrm>
        </p:spPr>
        <p:txBody>
          <a:bodyPr/>
          <a:lstStyle/>
          <a:p>
            <a:pPr algn="ctr"/>
            <a:r>
              <a:rPr lang="en-US" dirty="0" smtClean="0"/>
              <a:t>Questions?		</a:t>
            </a:r>
            <a:endParaRPr lang="fi-FI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your attention!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954159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TS102787990</Template>
  <TotalTime>335</TotalTime>
  <Words>149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Clarity</vt:lpstr>
      <vt:lpstr>Acceleration Detectors</vt:lpstr>
      <vt:lpstr>Contents</vt:lpstr>
      <vt:lpstr>Working principle of an accelerometer</vt:lpstr>
      <vt:lpstr>Characteristics of an accelerometer</vt:lpstr>
      <vt:lpstr>Interface electronic circuits</vt:lpstr>
      <vt:lpstr>Materials and manufacturing technologies</vt:lpstr>
      <vt:lpstr>Applications of accelerometers</vt:lpstr>
      <vt:lpstr>Questions?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Acceleration Detectors</dc:title>
  <dc:creator>naste_000</dc:creator>
  <cp:lastModifiedBy>nastea1809@mail.ru</cp:lastModifiedBy>
  <cp:revision>27</cp:revision>
  <dcterms:created xsi:type="dcterms:W3CDTF">2006-08-16T00:00:00Z</dcterms:created>
  <dcterms:modified xsi:type="dcterms:W3CDTF">2014-05-04T14:06:25Z</dcterms:modified>
</cp:coreProperties>
</file>