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660" r:id="rId2"/>
  </p:sldMasterIdLst>
  <p:notesMasterIdLst>
    <p:notesMasterId r:id="rId9"/>
  </p:notesMasterIdLst>
  <p:handoutMasterIdLst>
    <p:handoutMasterId r:id="rId10"/>
  </p:handoutMasterIdLst>
  <p:sldIdLst>
    <p:sldId id="275" r:id="rId3"/>
    <p:sldId id="310" r:id="rId4"/>
    <p:sldId id="305" r:id="rId5"/>
    <p:sldId id="287" r:id="rId6"/>
    <p:sldId id="311" r:id="rId7"/>
    <p:sldId id="312" r:id="rId8"/>
  </p:sldIdLst>
  <p:sldSz cx="12188825" cy="6858000"/>
  <p:notesSz cx="6794500" cy="9931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orient="horz" pos="1008">
          <p15:clr>
            <a:srgbClr val="A4A3A4"/>
          </p15:clr>
        </p15:guide>
        <p15:guide id="3" orient="horz" pos="3792">
          <p15:clr>
            <a:srgbClr val="A4A3A4"/>
          </p15:clr>
        </p15:guide>
        <p15:guide id="4" orient="horz" pos="336">
          <p15:clr>
            <a:srgbClr val="A4A3A4"/>
          </p15:clr>
        </p15:guide>
        <p15:guide id="5" orient="horz" pos="1920">
          <p15:clr>
            <a:srgbClr val="A4A3A4"/>
          </p15:clr>
        </p15:guide>
        <p15:guide id="6" orient="horz" pos="3984">
          <p15:clr>
            <a:srgbClr val="A4A3A4"/>
          </p15:clr>
        </p15:guide>
        <p15:guide id="7" orient="horz" pos="1152">
          <p15:clr>
            <a:srgbClr val="A4A3A4"/>
          </p15:clr>
        </p15:guide>
        <p15:guide id="8" pos="3839">
          <p15:clr>
            <a:srgbClr val="A4A3A4"/>
          </p15:clr>
        </p15:guide>
        <p15:guide id="9" pos="671">
          <p15:clr>
            <a:srgbClr val="A4A3A4"/>
          </p15:clr>
        </p15:guide>
        <p15:guide id="10" pos="7007">
          <p15:clr>
            <a:srgbClr val="A4A3A4"/>
          </p15:clr>
        </p15:guide>
        <p15:guide id="11" pos="6143">
          <p15:clr>
            <a:srgbClr val="A4A3A4"/>
          </p15:clr>
        </p15:guide>
        <p15:guide id="12" pos="3263">
          <p15:clr>
            <a:srgbClr val="A4A3A4"/>
          </p15:clr>
        </p15:guide>
        <p15:guide id="13" pos="7391">
          <p15:clr>
            <a:srgbClr val="A4A3A4"/>
          </p15:clr>
        </p15:guide>
        <p15:guide id="14" pos="3695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598D3"/>
    <a:srgbClr val="0099D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2" autoAdjust="0"/>
    <p:restoredTop sz="94660"/>
  </p:normalViewPr>
  <p:slideViewPr>
    <p:cSldViewPr showGuides="1">
      <p:cViewPr varScale="1">
        <p:scale>
          <a:sx n="69" d="100"/>
          <a:sy n="69" d="100"/>
        </p:scale>
        <p:origin x="558" y="60"/>
      </p:cViewPr>
      <p:guideLst>
        <p:guide orient="horz" pos="2160"/>
        <p:guide orient="horz" pos="1008"/>
        <p:guide orient="horz" pos="3792"/>
        <p:guide orient="horz" pos="336"/>
        <p:guide orient="horz" pos="1920"/>
        <p:guide orient="horz" pos="3984"/>
        <p:guide orient="horz" pos="1152"/>
        <p:guide pos="3839"/>
        <p:guide pos="671"/>
        <p:guide pos="7007"/>
        <p:guide pos="6143"/>
        <p:guide pos="3263"/>
        <p:guide pos="7391"/>
        <p:guide pos="3695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66" d="100"/>
          <a:sy n="66" d="100"/>
        </p:scale>
        <p:origin x="2250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822C3B0-8F7F-44C8-BE33-413ABC112B79}" type="doc">
      <dgm:prSet loTypeId="urn:microsoft.com/office/officeart/2005/8/layout/orgChart1" loCatId="hierarchy" qsTypeId="urn:microsoft.com/office/officeart/2005/8/quickstyle/simple3" qsCatId="simple" csTypeId="urn:microsoft.com/office/officeart/2005/8/colors/colorful4" csCatId="colorful" phldr="1"/>
      <dgm:spPr/>
      <dgm:t>
        <a:bodyPr/>
        <a:lstStyle/>
        <a:p>
          <a:endParaRPr lang="fi-FI"/>
        </a:p>
      </dgm:t>
    </dgm:pt>
    <dgm:pt modelId="{15A7750D-6BB7-45CA-B5D3-9EC1E9FC8598}">
      <dgm:prSet phldrT="[Teksti]"/>
      <dgm:spPr>
        <a:xfrm>
          <a:off x="1585932" y="1326"/>
          <a:ext cx="2270727" cy="1135363"/>
        </a:xfrm>
        <a:prstGeom prst="rect">
          <a:avLst/>
        </a:prstGeom>
        <a:gradFill rotWithShape="0">
          <a:gsLst>
            <a:gs pos="0">
              <a:srgbClr val="A5A5A5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rgbClr>
            </a:gs>
            <a:gs pos="50000">
              <a:srgbClr val="A5A5A5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rgbClr>
            </a:gs>
            <a:gs pos="100000">
              <a:srgbClr val="A5A5A5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rgbClr>
            </a:gs>
          </a:gsLst>
          <a:lin ang="5400000" scaled="0"/>
        </a:gradFill>
        <a:ln w="57150"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gm:spPr>
      <dgm:t>
        <a:bodyPr/>
        <a:lstStyle/>
        <a:p>
          <a:r>
            <a:rPr lang="fi-FI" b="1" dirty="0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Motoriset vaikeudet voivat johtua useista syistä</a:t>
          </a:r>
        </a:p>
      </dgm:t>
    </dgm:pt>
    <dgm:pt modelId="{414FE73F-5350-4A03-9188-0F6528647231}" type="parTrans" cxnId="{DBC84AE1-C593-4D84-93DA-37D2AE1C9057}">
      <dgm:prSet/>
      <dgm:spPr/>
      <dgm:t>
        <a:bodyPr/>
        <a:lstStyle/>
        <a:p>
          <a:endParaRPr lang="fi-FI"/>
        </a:p>
      </dgm:t>
    </dgm:pt>
    <dgm:pt modelId="{FD9AFA09-6EC7-4E21-A4A2-AD31F38123D7}" type="sibTrans" cxnId="{DBC84AE1-C593-4D84-93DA-37D2AE1C9057}">
      <dgm:prSet/>
      <dgm:spPr/>
      <dgm:t>
        <a:bodyPr/>
        <a:lstStyle/>
        <a:p>
          <a:endParaRPr lang="fi-FI"/>
        </a:p>
      </dgm:t>
    </dgm:pt>
    <dgm:pt modelId="{8A758AE3-8123-4CB3-A89A-A155E972E497}">
      <dgm:prSet phldrT="[Teksti]"/>
      <dgm:spPr>
        <a:xfrm>
          <a:off x="212142" y="1613543"/>
          <a:ext cx="2270727" cy="1135363"/>
        </a:xfrm>
        <a:prstGeom prst="rect">
          <a:avLst/>
        </a:prstGeom>
        <a:gradFill rotWithShape="0">
          <a:gsLst>
            <a:gs pos="0">
              <a:srgbClr val="4472C4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rgbClr>
            </a:gs>
            <a:gs pos="50000">
              <a:srgbClr val="4472C4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rgbClr>
            </a:gs>
            <a:gs pos="100000">
              <a:srgbClr val="4472C4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rgb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gm:spPr>
      <dgm:t>
        <a:bodyPr/>
        <a:lstStyle/>
        <a:p>
          <a:r>
            <a:rPr lang="fi-FI" b="1" dirty="0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Vähäiset ja yksipuoliset liikkumiskokemukset</a:t>
          </a:r>
        </a:p>
      </dgm:t>
    </dgm:pt>
    <dgm:pt modelId="{A1151737-1149-444D-BEFD-168D38D4B244}" type="parTrans" cxnId="{254BA39E-8006-4946-91D4-D6495F919070}">
      <dgm:prSet/>
      <dgm:spPr>
        <a:xfrm>
          <a:off x="1347506" y="1136690"/>
          <a:ext cx="1373790" cy="476852"/>
        </a:xfrm>
        <a:custGeom>
          <a:avLst/>
          <a:gdLst/>
          <a:ahLst/>
          <a:cxnLst/>
          <a:rect l="0" t="0" r="0" b="0"/>
          <a:pathLst>
            <a:path>
              <a:moveTo>
                <a:pt x="1373790" y="0"/>
              </a:moveTo>
              <a:lnTo>
                <a:pt x="1373790" y="238426"/>
              </a:lnTo>
              <a:lnTo>
                <a:pt x="0" y="238426"/>
              </a:lnTo>
              <a:lnTo>
                <a:pt x="0" y="476852"/>
              </a:lnTo>
            </a:path>
          </a:pathLst>
        </a:custGeom>
        <a:noFill/>
        <a:ln w="12700" cap="flat" cmpd="sng" algn="ctr">
          <a:solidFill>
            <a:srgbClr val="4472C4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endParaRPr lang="fi-FI"/>
        </a:p>
      </dgm:t>
    </dgm:pt>
    <dgm:pt modelId="{1106A4AC-02E8-400B-9C38-ADBD1B1BFF02}" type="sibTrans" cxnId="{254BA39E-8006-4946-91D4-D6495F919070}">
      <dgm:prSet/>
      <dgm:spPr/>
      <dgm:t>
        <a:bodyPr/>
        <a:lstStyle/>
        <a:p>
          <a:endParaRPr lang="fi-FI"/>
        </a:p>
      </dgm:t>
    </dgm:pt>
    <dgm:pt modelId="{72426362-259F-41A3-BF33-350217E1BDCC}">
      <dgm:prSet phldrT="[Teksti]"/>
      <dgm:spPr>
        <a:xfrm>
          <a:off x="2959722" y="1613543"/>
          <a:ext cx="2270727" cy="1135363"/>
        </a:xfrm>
        <a:prstGeom prst="rect">
          <a:avLst/>
        </a:prstGeom>
        <a:gradFill rotWithShape="0">
          <a:gsLst>
            <a:gs pos="0">
              <a:srgbClr val="4472C4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rgbClr>
            </a:gs>
            <a:gs pos="50000">
              <a:srgbClr val="4472C4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rgbClr>
            </a:gs>
            <a:gs pos="100000">
              <a:srgbClr val="4472C4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rgb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gm:spPr>
      <dgm:t>
        <a:bodyPr/>
        <a:lstStyle/>
        <a:p>
          <a:r>
            <a:rPr lang="fi-FI" b="1" i="0" u="none" dirty="0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Perimä ja fyysiset ominaisuudet</a:t>
          </a:r>
          <a:endParaRPr lang="fi-FI" b="1" dirty="0">
            <a:solidFill>
              <a:sysClr val="windowText" lastClr="000000"/>
            </a:solidFill>
            <a:latin typeface="Calibri" panose="020F0502020204030204"/>
            <a:ea typeface="+mn-ea"/>
            <a:cs typeface="+mn-cs"/>
          </a:endParaRPr>
        </a:p>
      </dgm:t>
    </dgm:pt>
    <dgm:pt modelId="{C58B73D5-4FED-4D04-8F3D-95F2F632BCAC}" type="parTrans" cxnId="{4E4F07EE-7507-40EE-96E7-DACA4BDE3660}">
      <dgm:prSet/>
      <dgm:spPr>
        <a:xfrm>
          <a:off x="2721296" y="1136690"/>
          <a:ext cx="1373790" cy="47685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8426"/>
              </a:lnTo>
              <a:lnTo>
                <a:pt x="1373790" y="238426"/>
              </a:lnTo>
              <a:lnTo>
                <a:pt x="1373790" y="476852"/>
              </a:lnTo>
            </a:path>
          </a:pathLst>
        </a:custGeom>
        <a:noFill/>
        <a:ln w="12700" cap="flat" cmpd="sng" algn="ctr">
          <a:solidFill>
            <a:srgbClr val="4472C4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endParaRPr lang="fi-FI"/>
        </a:p>
      </dgm:t>
    </dgm:pt>
    <dgm:pt modelId="{BF8E6E51-6A9C-4DDA-A547-7CDDA63F91BE}" type="sibTrans" cxnId="{4E4F07EE-7507-40EE-96E7-DACA4BDE3660}">
      <dgm:prSet/>
      <dgm:spPr/>
      <dgm:t>
        <a:bodyPr/>
        <a:lstStyle/>
        <a:p>
          <a:endParaRPr lang="fi-FI"/>
        </a:p>
      </dgm:t>
    </dgm:pt>
    <dgm:pt modelId="{B9A33264-2D07-468C-89C0-7487EFED50A8}">
      <dgm:prSet phldrT="[Teksti]"/>
      <dgm:spPr>
        <a:xfrm>
          <a:off x="3527404" y="3225759"/>
          <a:ext cx="2270727" cy="1135363"/>
        </a:xfrm>
        <a:prstGeom prst="rect">
          <a:avLst/>
        </a:prstGeom>
        <a:gradFill rotWithShape="0">
          <a:gsLst>
            <a:gs pos="0">
              <a:srgbClr val="70AD47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rgbClr>
            </a:gs>
            <a:gs pos="50000">
              <a:srgbClr val="70AD47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rgbClr>
            </a:gs>
            <a:gs pos="100000">
              <a:srgbClr val="70AD47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rgb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gm:spPr>
      <dgm:t>
        <a:bodyPr/>
        <a:lstStyle/>
        <a:p>
          <a:r>
            <a:rPr lang="fi-FI" b="1" i="0" u="none" dirty="0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Motoriikan oppimisvaikeus / DCD</a:t>
          </a:r>
          <a:endParaRPr lang="fi-FI" b="1" dirty="0">
            <a:solidFill>
              <a:sysClr val="windowText" lastClr="000000"/>
            </a:solidFill>
            <a:latin typeface="Calibri" panose="020F0502020204030204"/>
            <a:ea typeface="+mn-ea"/>
            <a:cs typeface="+mn-cs"/>
          </a:endParaRPr>
        </a:p>
        <a:p>
          <a:pPr rtl="0"/>
          <a:r>
            <a:rPr lang="fi-FI" b="1" i="0" u="none" dirty="0" smtClean="0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(kehityksellinen </a:t>
          </a:r>
          <a:r>
            <a:rPr lang="fi-FI" b="1" i="0" u="none" dirty="0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neurobiologinen häiriö)</a:t>
          </a:r>
          <a:endParaRPr lang="fi-FI" b="1" dirty="0">
            <a:solidFill>
              <a:sysClr val="windowText" lastClr="000000"/>
            </a:solidFill>
            <a:latin typeface="Calibri" panose="020F0502020204030204"/>
            <a:ea typeface="+mn-ea"/>
            <a:cs typeface="+mn-cs"/>
          </a:endParaRPr>
        </a:p>
      </dgm:t>
    </dgm:pt>
    <dgm:pt modelId="{C1885A3E-957D-4494-9CEF-6E95403DA23E}" type="parTrans" cxnId="{E248692C-1D80-48A8-AFCA-A8CFF5A17C1C}">
      <dgm:prSet/>
      <dgm:spPr>
        <a:xfrm>
          <a:off x="3186795" y="2748906"/>
          <a:ext cx="340609" cy="104453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44534"/>
              </a:lnTo>
              <a:lnTo>
                <a:pt x="340609" y="1044534"/>
              </a:lnTo>
            </a:path>
          </a:pathLst>
        </a:custGeom>
        <a:noFill/>
        <a:ln w="12700" cap="flat" cmpd="sng" algn="ctr">
          <a:solidFill>
            <a:srgbClr val="70AD47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endParaRPr lang="fi-FI"/>
        </a:p>
      </dgm:t>
    </dgm:pt>
    <dgm:pt modelId="{A9C0193E-E70E-4B42-8DDB-ECA5785C4F9A}" type="sibTrans" cxnId="{E248692C-1D80-48A8-AFCA-A8CFF5A17C1C}">
      <dgm:prSet/>
      <dgm:spPr/>
      <dgm:t>
        <a:bodyPr/>
        <a:lstStyle/>
        <a:p>
          <a:endParaRPr lang="fi-FI"/>
        </a:p>
      </dgm:t>
    </dgm:pt>
    <dgm:pt modelId="{E21D7673-0746-4A41-A609-D44A81780686}">
      <dgm:prSet phldrT="[Teksti]"/>
      <dgm:spPr>
        <a:xfrm>
          <a:off x="779824" y="3225759"/>
          <a:ext cx="2270727" cy="1135363"/>
        </a:xfrm>
        <a:prstGeom prst="rect">
          <a:avLst/>
        </a:prstGeom>
        <a:gradFill rotWithShape="0">
          <a:gsLst>
            <a:gs pos="0">
              <a:srgbClr val="70AD47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rgbClr>
            </a:gs>
            <a:gs pos="50000">
              <a:srgbClr val="70AD47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rgbClr>
            </a:gs>
            <a:gs pos="100000">
              <a:srgbClr val="70AD47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rgb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gm:spPr>
      <dgm:t>
        <a:bodyPr/>
        <a:lstStyle/>
        <a:p>
          <a:r>
            <a:rPr lang="fi-FI" b="1" i="0" u="none" dirty="0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Motorisen kehityksen viivästyminen</a:t>
          </a:r>
          <a:endParaRPr lang="fi-FI" b="1" dirty="0">
            <a:solidFill>
              <a:sysClr val="windowText" lastClr="000000"/>
            </a:solidFill>
            <a:latin typeface="Calibri" panose="020F0502020204030204"/>
            <a:ea typeface="+mn-ea"/>
            <a:cs typeface="+mn-cs"/>
          </a:endParaRPr>
        </a:p>
      </dgm:t>
    </dgm:pt>
    <dgm:pt modelId="{BDA9AE76-4527-4170-B416-06E43C2A27B4}" type="parTrans" cxnId="{B7B93410-40A5-4A49-B21F-049EC12999CA}">
      <dgm:prSet/>
      <dgm:spPr>
        <a:xfrm>
          <a:off x="439215" y="2748906"/>
          <a:ext cx="340609" cy="104453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44534"/>
              </a:lnTo>
              <a:lnTo>
                <a:pt x="340609" y="1044534"/>
              </a:lnTo>
            </a:path>
          </a:pathLst>
        </a:custGeom>
        <a:noFill/>
        <a:ln w="12700" cap="flat" cmpd="sng" algn="ctr">
          <a:solidFill>
            <a:srgbClr val="70AD47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endParaRPr lang="fi-FI"/>
        </a:p>
      </dgm:t>
    </dgm:pt>
    <dgm:pt modelId="{4E7AF417-9562-4483-9746-9B2954341619}" type="sibTrans" cxnId="{B7B93410-40A5-4A49-B21F-049EC12999CA}">
      <dgm:prSet/>
      <dgm:spPr/>
      <dgm:t>
        <a:bodyPr/>
        <a:lstStyle/>
        <a:p>
          <a:endParaRPr lang="fi-FI"/>
        </a:p>
      </dgm:t>
    </dgm:pt>
    <dgm:pt modelId="{07DC5014-7B95-4178-98FA-4C1510D16DA7}" type="pres">
      <dgm:prSet presAssocID="{C822C3B0-8F7F-44C8-BE33-413ABC112B79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fi-FI"/>
        </a:p>
      </dgm:t>
    </dgm:pt>
    <dgm:pt modelId="{33BE5159-130A-4E67-A4C7-A8CE1CECE415}" type="pres">
      <dgm:prSet presAssocID="{15A7750D-6BB7-45CA-B5D3-9EC1E9FC8598}" presName="hierRoot1" presStyleCnt="0">
        <dgm:presLayoutVars>
          <dgm:hierBranch val="init"/>
        </dgm:presLayoutVars>
      </dgm:prSet>
      <dgm:spPr/>
    </dgm:pt>
    <dgm:pt modelId="{12CF2914-E968-4B95-9F8E-E03BC1A5CCDE}" type="pres">
      <dgm:prSet presAssocID="{15A7750D-6BB7-45CA-B5D3-9EC1E9FC8598}" presName="rootComposite1" presStyleCnt="0"/>
      <dgm:spPr/>
    </dgm:pt>
    <dgm:pt modelId="{90AEE63D-48A3-4502-BD4F-A1138E224A93}" type="pres">
      <dgm:prSet presAssocID="{15A7750D-6BB7-45CA-B5D3-9EC1E9FC8598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fi-FI"/>
        </a:p>
      </dgm:t>
    </dgm:pt>
    <dgm:pt modelId="{CB9BD40A-437F-49B7-B5D7-7DBDC4A9992E}" type="pres">
      <dgm:prSet presAssocID="{15A7750D-6BB7-45CA-B5D3-9EC1E9FC8598}" presName="rootConnector1" presStyleLbl="node1" presStyleIdx="0" presStyleCnt="0"/>
      <dgm:spPr/>
      <dgm:t>
        <a:bodyPr/>
        <a:lstStyle/>
        <a:p>
          <a:endParaRPr lang="fi-FI"/>
        </a:p>
      </dgm:t>
    </dgm:pt>
    <dgm:pt modelId="{EA9A2E04-7EB0-467E-ADF1-0DB467765338}" type="pres">
      <dgm:prSet presAssocID="{15A7750D-6BB7-45CA-B5D3-9EC1E9FC8598}" presName="hierChild2" presStyleCnt="0"/>
      <dgm:spPr/>
    </dgm:pt>
    <dgm:pt modelId="{E63DC2D7-10E2-4954-9BD3-592F71A65854}" type="pres">
      <dgm:prSet presAssocID="{A1151737-1149-444D-BEFD-168D38D4B244}" presName="Name37" presStyleLbl="parChTrans1D2" presStyleIdx="0" presStyleCnt="2"/>
      <dgm:spPr/>
      <dgm:t>
        <a:bodyPr/>
        <a:lstStyle/>
        <a:p>
          <a:endParaRPr lang="fi-FI"/>
        </a:p>
      </dgm:t>
    </dgm:pt>
    <dgm:pt modelId="{4294B7D7-E44C-42B4-889C-C2EDD11829FB}" type="pres">
      <dgm:prSet presAssocID="{8A758AE3-8123-4CB3-A89A-A155E972E497}" presName="hierRoot2" presStyleCnt="0">
        <dgm:presLayoutVars>
          <dgm:hierBranch val="init"/>
        </dgm:presLayoutVars>
      </dgm:prSet>
      <dgm:spPr/>
    </dgm:pt>
    <dgm:pt modelId="{DC666BF1-0939-4B07-A081-D3D049BAEA29}" type="pres">
      <dgm:prSet presAssocID="{8A758AE3-8123-4CB3-A89A-A155E972E497}" presName="rootComposite" presStyleCnt="0"/>
      <dgm:spPr/>
    </dgm:pt>
    <dgm:pt modelId="{E04939F6-7EBC-4695-8513-473556572FD9}" type="pres">
      <dgm:prSet presAssocID="{8A758AE3-8123-4CB3-A89A-A155E972E497}" presName="rootText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fi-FI"/>
        </a:p>
      </dgm:t>
    </dgm:pt>
    <dgm:pt modelId="{C7945F22-6CDB-46B5-AA10-AE6F63D81FDF}" type="pres">
      <dgm:prSet presAssocID="{8A758AE3-8123-4CB3-A89A-A155E972E497}" presName="rootConnector" presStyleLbl="node2" presStyleIdx="0" presStyleCnt="2"/>
      <dgm:spPr/>
      <dgm:t>
        <a:bodyPr/>
        <a:lstStyle/>
        <a:p>
          <a:endParaRPr lang="fi-FI"/>
        </a:p>
      </dgm:t>
    </dgm:pt>
    <dgm:pt modelId="{D4D3197A-F8DB-4108-AD03-2865D9B69CD5}" type="pres">
      <dgm:prSet presAssocID="{8A758AE3-8123-4CB3-A89A-A155E972E497}" presName="hierChild4" presStyleCnt="0"/>
      <dgm:spPr/>
    </dgm:pt>
    <dgm:pt modelId="{2BF4F173-3F08-469E-841F-10DBD136C1B5}" type="pres">
      <dgm:prSet presAssocID="{BDA9AE76-4527-4170-B416-06E43C2A27B4}" presName="Name37" presStyleLbl="parChTrans1D3" presStyleIdx="0" presStyleCnt="2"/>
      <dgm:spPr/>
      <dgm:t>
        <a:bodyPr/>
        <a:lstStyle/>
        <a:p>
          <a:endParaRPr lang="fi-FI"/>
        </a:p>
      </dgm:t>
    </dgm:pt>
    <dgm:pt modelId="{A8AE9012-31AA-414E-9170-4C4FE1E88D65}" type="pres">
      <dgm:prSet presAssocID="{E21D7673-0746-4A41-A609-D44A81780686}" presName="hierRoot2" presStyleCnt="0">
        <dgm:presLayoutVars>
          <dgm:hierBranch val="init"/>
        </dgm:presLayoutVars>
      </dgm:prSet>
      <dgm:spPr/>
    </dgm:pt>
    <dgm:pt modelId="{22518E39-CFB1-4D8D-B4D1-1D37FE5D58C2}" type="pres">
      <dgm:prSet presAssocID="{E21D7673-0746-4A41-A609-D44A81780686}" presName="rootComposite" presStyleCnt="0"/>
      <dgm:spPr/>
    </dgm:pt>
    <dgm:pt modelId="{AE311AD0-2733-42EC-B2AB-3349667EC816}" type="pres">
      <dgm:prSet presAssocID="{E21D7673-0746-4A41-A609-D44A81780686}" presName="rootText" presStyleLbl="node3" presStyleIdx="0" presStyleCnt="2">
        <dgm:presLayoutVars>
          <dgm:chPref val="3"/>
        </dgm:presLayoutVars>
      </dgm:prSet>
      <dgm:spPr/>
      <dgm:t>
        <a:bodyPr/>
        <a:lstStyle/>
        <a:p>
          <a:endParaRPr lang="fi-FI"/>
        </a:p>
      </dgm:t>
    </dgm:pt>
    <dgm:pt modelId="{22393087-C553-419E-A151-5E3325E793E3}" type="pres">
      <dgm:prSet presAssocID="{E21D7673-0746-4A41-A609-D44A81780686}" presName="rootConnector" presStyleLbl="node3" presStyleIdx="0" presStyleCnt="2"/>
      <dgm:spPr/>
      <dgm:t>
        <a:bodyPr/>
        <a:lstStyle/>
        <a:p>
          <a:endParaRPr lang="fi-FI"/>
        </a:p>
      </dgm:t>
    </dgm:pt>
    <dgm:pt modelId="{90D9C756-FB60-4377-B698-45959C06A323}" type="pres">
      <dgm:prSet presAssocID="{E21D7673-0746-4A41-A609-D44A81780686}" presName="hierChild4" presStyleCnt="0"/>
      <dgm:spPr/>
    </dgm:pt>
    <dgm:pt modelId="{0691984B-2C91-4438-B486-7D914F18F37C}" type="pres">
      <dgm:prSet presAssocID="{E21D7673-0746-4A41-A609-D44A81780686}" presName="hierChild5" presStyleCnt="0"/>
      <dgm:spPr/>
    </dgm:pt>
    <dgm:pt modelId="{9DFBC99D-0419-4820-99A7-E30312347F24}" type="pres">
      <dgm:prSet presAssocID="{8A758AE3-8123-4CB3-A89A-A155E972E497}" presName="hierChild5" presStyleCnt="0"/>
      <dgm:spPr/>
    </dgm:pt>
    <dgm:pt modelId="{30756A16-4E03-44C1-9773-5ABBBF832DBF}" type="pres">
      <dgm:prSet presAssocID="{C58B73D5-4FED-4D04-8F3D-95F2F632BCAC}" presName="Name37" presStyleLbl="parChTrans1D2" presStyleIdx="1" presStyleCnt="2"/>
      <dgm:spPr/>
      <dgm:t>
        <a:bodyPr/>
        <a:lstStyle/>
        <a:p>
          <a:endParaRPr lang="fi-FI"/>
        </a:p>
      </dgm:t>
    </dgm:pt>
    <dgm:pt modelId="{30EA1361-D3B2-481B-A409-504DDBCFCDB9}" type="pres">
      <dgm:prSet presAssocID="{72426362-259F-41A3-BF33-350217E1BDCC}" presName="hierRoot2" presStyleCnt="0">
        <dgm:presLayoutVars>
          <dgm:hierBranch val="init"/>
        </dgm:presLayoutVars>
      </dgm:prSet>
      <dgm:spPr/>
    </dgm:pt>
    <dgm:pt modelId="{B4748664-0876-4EA1-A53F-99A888867510}" type="pres">
      <dgm:prSet presAssocID="{72426362-259F-41A3-BF33-350217E1BDCC}" presName="rootComposite" presStyleCnt="0"/>
      <dgm:spPr/>
    </dgm:pt>
    <dgm:pt modelId="{595479E6-6123-45E1-9C7B-F29D1230CD18}" type="pres">
      <dgm:prSet presAssocID="{72426362-259F-41A3-BF33-350217E1BDCC}" presName="rootText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fi-FI"/>
        </a:p>
      </dgm:t>
    </dgm:pt>
    <dgm:pt modelId="{68DCDADD-5759-4CD6-AA85-BD80DC03B017}" type="pres">
      <dgm:prSet presAssocID="{72426362-259F-41A3-BF33-350217E1BDCC}" presName="rootConnector" presStyleLbl="node2" presStyleIdx="1" presStyleCnt="2"/>
      <dgm:spPr/>
      <dgm:t>
        <a:bodyPr/>
        <a:lstStyle/>
        <a:p>
          <a:endParaRPr lang="fi-FI"/>
        </a:p>
      </dgm:t>
    </dgm:pt>
    <dgm:pt modelId="{26E4428A-E6B7-4A22-AA36-92E356F8B726}" type="pres">
      <dgm:prSet presAssocID="{72426362-259F-41A3-BF33-350217E1BDCC}" presName="hierChild4" presStyleCnt="0"/>
      <dgm:spPr/>
    </dgm:pt>
    <dgm:pt modelId="{0CEBDFCE-4A29-4904-950B-FF01B5193D80}" type="pres">
      <dgm:prSet presAssocID="{C1885A3E-957D-4494-9CEF-6E95403DA23E}" presName="Name37" presStyleLbl="parChTrans1D3" presStyleIdx="1" presStyleCnt="2"/>
      <dgm:spPr/>
      <dgm:t>
        <a:bodyPr/>
        <a:lstStyle/>
        <a:p>
          <a:endParaRPr lang="fi-FI"/>
        </a:p>
      </dgm:t>
    </dgm:pt>
    <dgm:pt modelId="{7C908188-AD7B-40EA-9AE5-0A9320575961}" type="pres">
      <dgm:prSet presAssocID="{B9A33264-2D07-468C-89C0-7487EFED50A8}" presName="hierRoot2" presStyleCnt="0">
        <dgm:presLayoutVars>
          <dgm:hierBranch val="init"/>
        </dgm:presLayoutVars>
      </dgm:prSet>
      <dgm:spPr/>
    </dgm:pt>
    <dgm:pt modelId="{AD0AE8B7-28AF-43D7-8B7C-7531640AB9FF}" type="pres">
      <dgm:prSet presAssocID="{B9A33264-2D07-468C-89C0-7487EFED50A8}" presName="rootComposite" presStyleCnt="0"/>
      <dgm:spPr/>
    </dgm:pt>
    <dgm:pt modelId="{A428B0D0-B66A-4A4B-B4A7-726378BDFAE5}" type="pres">
      <dgm:prSet presAssocID="{B9A33264-2D07-468C-89C0-7487EFED50A8}" presName="rootText" presStyleLbl="node3" presStyleIdx="1" presStyleCnt="2">
        <dgm:presLayoutVars>
          <dgm:chPref val="3"/>
        </dgm:presLayoutVars>
      </dgm:prSet>
      <dgm:spPr/>
      <dgm:t>
        <a:bodyPr/>
        <a:lstStyle/>
        <a:p>
          <a:endParaRPr lang="fi-FI"/>
        </a:p>
      </dgm:t>
    </dgm:pt>
    <dgm:pt modelId="{28EF5DBC-1A10-4B74-9514-625BE6E56A14}" type="pres">
      <dgm:prSet presAssocID="{B9A33264-2D07-468C-89C0-7487EFED50A8}" presName="rootConnector" presStyleLbl="node3" presStyleIdx="1" presStyleCnt="2"/>
      <dgm:spPr/>
      <dgm:t>
        <a:bodyPr/>
        <a:lstStyle/>
        <a:p>
          <a:endParaRPr lang="fi-FI"/>
        </a:p>
      </dgm:t>
    </dgm:pt>
    <dgm:pt modelId="{DDEF87F8-0E29-41A1-9B07-63A389D41F72}" type="pres">
      <dgm:prSet presAssocID="{B9A33264-2D07-468C-89C0-7487EFED50A8}" presName="hierChild4" presStyleCnt="0"/>
      <dgm:spPr/>
    </dgm:pt>
    <dgm:pt modelId="{2D8FD983-0CAB-404D-85DB-C40D695B9CDC}" type="pres">
      <dgm:prSet presAssocID="{B9A33264-2D07-468C-89C0-7487EFED50A8}" presName="hierChild5" presStyleCnt="0"/>
      <dgm:spPr/>
    </dgm:pt>
    <dgm:pt modelId="{F5FB3675-64CE-4428-8052-340F0B39DA9B}" type="pres">
      <dgm:prSet presAssocID="{72426362-259F-41A3-BF33-350217E1BDCC}" presName="hierChild5" presStyleCnt="0"/>
      <dgm:spPr/>
    </dgm:pt>
    <dgm:pt modelId="{E2C76E33-B8E0-4703-BE24-A84CB6ACC8E2}" type="pres">
      <dgm:prSet presAssocID="{15A7750D-6BB7-45CA-B5D3-9EC1E9FC8598}" presName="hierChild3" presStyleCnt="0"/>
      <dgm:spPr/>
    </dgm:pt>
  </dgm:ptLst>
  <dgm:cxnLst>
    <dgm:cxn modelId="{96FA9911-277C-498A-8BB1-4A8A0F69BBC5}" type="presOf" srcId="{15A7750D-6BB7-45CA-B5D3-9EC1E9FC8598}" destId="{90AEE63D-48A3-4502-BD4F-A1138E224A93}" srcOrd="0" destOrd="0" presId="urn:microsoft.com/office/officeart/2005/8/layout/orgChart1"/>
    <dgm:cxn modelId="{B7B93410-40A5-4A49-B21F-049EC12999CA}" srcId="{8A758AE3-8123-4CB3-A89A-A155E972E497}" destId="{E21D7673-0746-4A41-A609-D44A81780686}" srcOrd="0" destOrd="0" parTransId="{BDA9AE76-4527-4170-B416-06E43C2A27B4}" sibTransId="{4E7AF417-9562-4483-9746-9B2954341619}"/>
    <dgm:cxn modelId="{6AF21FF5-81B0-4A99-AE6C-73817C23B98E}" type="presOf" srcId="{A1151737-1149-444D-BEFD-168D38D4B244}" destId="{E63DC2D7-10E2-4954-9BD3-592F71A65854}" srcOrd="0" destOrd="0" presId="urn:microsoft.com/office/officeart/2005/8/layout/orgChart1"/>
    <dgm:cxn modelId="{2978924B-6AE4-4A79-9DDE-66043EBE340A}" type="presOf" srcId="{B9A33264-2D07-468C-89C0-7487EFED50A8}" destId="{A428B0D0-B66A-4A4B-B4A7-726378BDFAE5}" srcOrd="0" destOrd="0" presId="urn:microsoft.com/office/officeart/2005/8/layout/orgChart1"/>
    <dgm:cxn modelId="{F3BF4A30-EC5E-4422-B6D5-F2CACB229C6D}" type="presOf" srcId="{C1885A3E-957D-4494-9CEF-6E95403DA23E}" destId="{0CEBDFCE-4A29-4904-950B-FF01B5193D80}" srcOrd="0" destOrd="0" presId="urn:microsoft.com/office/officeart/2005/8/layout/orgChart1"/>
    <dgm:cxn modelId="{D1470C93-F4B8-4A7E-92A8-72A081515DA1}" type="presOf" srcId="{15A7750D-6BB7-45CA-B5D3-9EC1E9FC8598}" destId="{CB9BD40A-437F-49B7-B5D7-7DBDC4A9992E}" srcOrd="1" destOrd="0" presId="urn:microsoft.com/office/officeart/2005/8/layout/orgChart1"/>
    <dgm:cxn modelId="{37B01357-F54C-4493-A7E7-7AA6D150746F}" type="presOf" srcId="{72426362-259F-41A3-BF33-350217E1BDCC}" destId="{595479E6-6123-45E1-9C7B-F29D1230CD18}" srcOrd="0" destOrd="0" presId="urn:microsoft.com/office/officeart/2005/8/layout/orgChart1"/>
    <dgm:cxn modelId="{865DA41D-65A6-4E51-A27E-8E7A4A28511A}" type="presOf" srcId="{C822C3B0-8F7F-44C8-BE33-413ABC112B79}" destId="{07DC5014-7B95-4178-98FA-4C1510D16DA7}" srcOrd="0" destOrd="0" presId="urn:microsoft.com/office/officeart/2005/8/layout/orgChart1"/>
    <dgm:cxn modelId="{2AE7A31B-9D7B-4A2A-8920-ACC055DE2205}" type="presOf" srcId="{E21D7673-0746-4A41-A609-D44A81780686}" destId="{AE311AD0-2733-42EC-B2AB-3349667EC816}" srcOrd="0" destOrd="0" presId="urn:microsoft.com/office/officeart/2005/8/layout/orgChart1"/>
    <dgm:cxn modelId="{3DD4AF1D-4BF2-4FB6-8CD7-18902E8B8F5F}" type="presOf" srcId="{72426362-259F-41A3-BF33-350217E1BDCC}" destId="{68DCDADD-5759-4CD6-AA85-BD80DC03B017}" srcOrd="1" destOrd="0" presId="urn:microsoft.com/office/officeart/2005/8/layout/orgChart1"/>
    <dgm:cxn modelId="{254BA39E-8006-4946-91D4-D6495F919070}" srcId="{15A7750D-6BB7-45CA-B5D3-9EC1E9FC8598}" destId="{8A758AE3-8123-4CB3-A89A-A155E972E497}" srcOrd="0" destOrd="0" parTransId="{A1151737-1149-444D-BEFD-168D38D4B244}" sibTransId="{1106A4AC-02E8-400B-9C38-ADBD1B1BFF02}"/>
    <dgm:cxn modelId="{DBC84AE1-C593-4D84-93DA-37D2AE1C9057}" srcId="{C822C3B0-8F7F-44C8-BE33-413ABC112B79}" destId="{15A7750D-6BB7-45CA-B5D3-9EC1E9FC8598}" srcOrd="0" destOrd="0" parTransId="{414FE73F-5350-4A03-9188-0F6528647231}" sibTransId="{FD9AFA09-6EC7-4E21-A4A2-AD31F38123D7}"/>
    <dgm:cxn modelId="{C3D16AD6-F96D-4618-ACB5-B522D86C0EDA}" type="presOf" srcId="{BDA9AE76-4527-4170-B416-06E43C2A27B4}" destId="{2BF4F173-3F08-469E-841F-10DBD136C1B5}" srcOrd="0" destOrd="0" presId="urn:microsoft.com/office/officeart/2005/8/layout/orgChart1"/>
    <dgm:cxn modelId="{75E717DB-D71F-40BF-99B9-33578DF43345}" type="presOf" srcId="{E21D7673-0746-4A41-A609-D44A81780686}" destId="{22393087-C553-419E-A151-5E3325E793E3}" srcOrd="1" destOrd="0" presId="urn:microsoft.com/office/officeart/2005/8/layout/orgChart1"/>
    <dgm:cxn modelId="{810889BD-1FA8-4020-856F-C0FBC862C365}" type="presOf" srcId="{B9A33264-2D07-468C-89C0-7487EFED50A8}" destId="{28EF5DBC-1A10-4B74-9514-625BE6E56A14}" srcOrd="1" destOrd="0" presId="urn:microsoft.com/office/officeart/2005/8/layout/orgChart1"/>
    <dgm:cxn modelId="{77249AAB-3DD9-425C-BF39-578CA3EA76EE}" type="presOf" srcId="{C58B73D5-4FED-4D04-8F3D-95F2F632BCAC}" destId="{30756A16-4E03-44C1-9773-5ABBBF832DBF}" srcOrd="0" destOrd="0" presId="urn:microsoft.com/office/officeart/2005/8/layout/orgChart1"/>
    <dgm:cxn modelId="{21A00890-2F19-45DE-B31E-B6163C435D24}" type="presOf" srcId="{8A758AE3-8123-4CB3-A89A-A155E972E497}" destId="{E04939F6-7EBC-4695-8513-473556572FD9}" srcOrd="0" destOrd="0" presId="urn:microsoft.com/office/officeart/2005/8/layout/orgChart1"/>
    <dgm:cxn modelId="{4E4F07EE-7507-40EE-96E7-DACA4BDE3660}" srcId="{15A7750D-6BB7-45CA-B5D3-9EC1E9FC8598}" destId="{72426362-259F-41A3-BF33-350217E1BDCC}" srcOrd="1" destOrd="0" parTransId="{C58B73D5-4FED-4D04-8F3D-95F2F632BCAC}" sibTransId="{BF8E6E51-6A9C-4DDA-A547-7CDDA63F91BE}"/>
    <dgm:cxn modelId="{E248692C-1D80-48A8-AFCA-A8CFF5A17C1C}" srcId="{72426362-259F-41A3-BF33-350217E1BDCC}" destId="{B9A33264-2D07-468C-89C0-7487EFED50A8}" srcOrd="0" destOrd="0" parTransId="{C1885A3E-957D-4494-9CEF-6E95403DA23E}" sibTransId="{A9C0193E-E70E-4B42-8DDB-ECA5785C4F9A}"/>
    <dgm:cxn modelId="{8B3FCC54-A642-44FA-8115-D381D02EF028}" type="presOf" srcId="{8A758AE3-8123-4CB3-A89A-A155E972E497}" destId="{C7945F22-6CDB-46B5-AA10-AE6F63D81FDF}" srcOrd="1" destOrd="0" presId="urn:microsoft.com/office/officeart/2005/8/layout/orgChart1"/>
    <dgm:cxn modelId="{E8BA6B73-06B1-4B9C-9AF4-AB1318A396CF}" type="presParOf" srcId="{07DC5014-7B95-4178-98FA-4C1510D16DA7}" destId="{33BE5159-130A-4E67-A4C7-A8CE1CECE415}" srcOrd="0" destOrd="0" presId="urn:microsoft.com/office/officeart/2005/8/layout/orgChart1"/>
    <dgm:cxn modelId="{2BB58990-1CBC-4BD0-B8FD-B310723C1325}" type="presParOf" srcId="{33BE5159-130A-4E67-A4C7-A8CE1CECE415}" destId="{12CF2914-E968-4B95-9F8E-E03BC1A5CCDE}" srcOrd="0" destOrd="0" presId="urn:microsoft.com/office/officeart/2005/8/layout/orgChart1"/>
    <dgm:cxn modelId="{621C1F49-7A11-4730-8C3D-F75D2D011255}" type="presParOf" srcId="{12CF2914-E968-4B95-9F8E-E03BC1A5CCDE}" destId="{90AEE63D-48A3-4502-BD4F-A1138E224A93}" srcOrd="0" destOrd="0" presId="urn:microsoft.com/office/officeart/2005/8/layout/orgChart1"/>
    <dgm:cxn modelId="{D22AE30F-C61A-4121-9034-2E86571F9CC8}" type="presParOf" srcId="{12CF2914-E968-4B95-9F8E-E03BC1A5CCDE}" destId="{CB9BD40A-437F-49B7-B5D7-7DBDC4A9992E}" srcOrd="1" destOrd="0" presId="urn:microsoft.com/office/officeart/2005/8/layout/orgChart1"/>
    <dgm:cxn modelId="{3D0E7B5E-432E-4128-975F-FFD7F094B381}" type="presParOf" srcId="{33BE5159-130A-4E67-A4C7-A8CE1CECE415}" destId="{EA9A2E04-7EB0-467E-ADF1-0DB467765338}" srcOrd="1" destOrd="0" presId="urn:microsoft.com/office/officeart/2005/8/layout/orgChart1"/>
    <dgm:cxn modelId="{36E6F58F-ABB2-4977-A68A-30E31D196D4D}" type="presParOf" srcId="{EA9A2E04-7EB0-467E-ADF1-0DB467765338}" destId="{E63DC2D7-10E2-4954-9BD3-592F71A65854}" srcOrd="0" destOrd="0" presId="urn:microsoft.com/office/officeart/2005/8/layout/orgChart1"/>
    <dgm:cxn modelId="{899A1159-51CC-4CE4-9076-84E7840A8AEF}" type="presParOf" srcId="{EA9A2E04-7EB0-467E-ADF1-0DB467765338}" destId="{4294B7D7-E44C-42B4-889C-C2EDD11829FB}" srcOrd="1" destOrd="0" presId="urn:microsoft.com/office/officeart/2005/8/layout/orgChart1"/>
    <dgm:cxn modelId="{F998FAF6-DDE0-4F2F-B0CD-5EBBABBC078D}" type="presParOf" srcId="{4294B7D7-E44C-42B4-889C-C2EDD11829FB}" destId="{DC666BF1-0939-4B07-A081-D3D049BAEA29}" srcOrd="0" destOrd="0" presId="urn:microsoft.com/office/officeart/2005/8/layout/orgChart1"/>
    <dgm:cxn modelId="{FE44324E-FEC5-4B60-8F17-418010EFC41E}" type="presParOf" srcId="{DC666BF1-0939-4B07-A081-D3D049BAEA29}" destId="{E04939F6-7EBC-4695-8513-473556572FD9}" srcOrd="0" destOrd="0" presId="urn:microsoft.com/office/officeart/2005/8/layout/orgChart1"/>
    <dgm:cxn modelId="{E6C65B9F-B400-4B0D-BDF2-3F245EE08152}" type="presParOf" srcId="{DC666BF1-0939-4B07-A081-D3D049BAEA29}" destId="{C7945F22-6CDB-46B5-AA10-AE6F63D81FDF}" srcOrd="1" destOrd="0" presId="urn:microsoft.com/office/officeart/2005/8/layout/orgChart1"/>
    <dgm:cxn modelId="{26BBB03F-DFEE-4248-B8BD-8EA72DF3FDD4}" type="presParOf" srcId="{4294B7D7-E44C-42B4-889C-C2EDD11829FB}" destId="{D4D3197A-F8DB-4108-AD03-2865D9B69CD5}" srcOrd="1" destOrd="0" presId="urn:microsoft.com/office/officeart/2005/8/layout/orgChart1"/>
    <dgm:cxn modelId="{3AFD6545-0DDD-4B3D-BE99-53348CE6EFEF}" type="presParOf" srcId="{D4D3197A-F8DB-4108-AD03-2865D9B69CD5}" destId="{2BF4F173-3F08-469E-841F-10DBD136C1B5}" srcOrd="0" destOrd="0" presId="urn:microsoft.com/office/officeart/2005/8/layout/orgChart1"/>
    <dgm:cxn modelId="{11F17407-DA22-4AE3-81CB-EA4EEA918E07}" type="presParOf" srcId="{D4D3197A-F8DB-4108-AD03-2865D9B69CD5}" destId="{A8AE9012-31AA-414E-9170-4C4FE1E88D65}" srcOrd="1" destOrd="0" presId="urn:microsoft.com/office/officeart/2005/8/layout/orgChart1"/>
    <dgm:cxn modelId="{BC0672E0-FDD7-4745-A8F4-DF297C3FE3AC}" type="presParOf" srcId="{A8AE9012-31AA-414E-9170-4C4FE1E88D65}" destId="{22518E39-CFB1-4D8D-B4D1-1D37FE5D58C2}" srcOrd="0" destOrd="0" presId="urn:microsoft.com/office/officeart/2005/8/layout/orgChart1"/>
    <dgm:cxn modelId="{4394A8F5-0F64-4C1B-BE5F-D04902965F82}" type="presParOf" srcId="{22518E39-CFB1-4D8D-B4D1-1D37FE5D58C2}" destId="{AE311AD0-2733-42EC-B2AB-3349667EC816}" srcOrd="0" destOrd="0" presId="urn:microsoft.com/office/officeart/2005/8/layout/orgChart1"/>
    <dgm:cxn modelId="{A158114D-6BA0-44CF-917E-0C20D9A1BC5C}" type="presParOf" srcId="{22518E39-CFB1-4D8D-B4D1-1D37FE5D58C2}" destId="{22393087-C553-419E-A151-5E3325E793E3}" srcOrd="1" destOrd="0" presId="urn:microsoft.com/office/officeart/2005/8/layout/orgChart1"/>
    <dgm:cxn modelId="{4E74F178-DB38-49BF-9BB4-CFD130612ADD}" type="presParOf" srcId="{A8AE9012-31AA-414E-9170-4C4FE1E88D65}" destId="{90D9C756-FB60-4377-B698-45959C06A323}" srcOrd="1" destOrd="0" presId="urn:microsoft.com/office/officeart/2005/8/layout/orgChart1"/>
    <dgm:cxn modelId="{442FA1B8-FEDA-46FB-A62A-8AEC0464BB53}" type="presParOf" srcId="{A8AE9012-31AA-414E-9170-4C4FE1E88D65}" destId="{0691984B-2C91-4438-B486-7D914F18F37C}" srcOrd="2" destOrd="0" presId="urn:microsoft.com/office/officeart/2005/8/layout/orgChart1"/>
    <dgm:cxn modelId="{3E9F68F8-A33F-48B7-A1F4-69335EAA9C2F}" type="presParOf" srcId="{4294B7D7-E44C-42B4-889C-C2EDD11829FB}" destId="{9DFBC99D-0419-4820-99A7-E30312347F24}" srcOrd="2" destOrd="0" presId="urn:microsoft.com/office/officeart/2005/8/layout/orgChart1"/>
    <dgm:cxn modelId="{DC43FD20-CA0A-41E3-8732-3C2C95472DA6}" type="presParOf" srcId="{EA9A2E04-7EB0-467E-ADF1-0DB467765338}" destId="{30756A16-4E03-44C1-9773-5ABBBF832DBF}" srcOrd="2" destOrd="0" presId="urn:microsoft.com/office/officeart/2005/8/layout/orgChart1"/>
    <dgm:cxn modelId="{8A6ED1FE-AACD-4455-9FDF-2635981C64B4}" type="presParOf" srcId="{EA9A2E04-7EB0-467E-ADF1-0DB467765338}" destId="{30EA1361-D3B2-481B-A409-504DDBCFCDB9}" srcOrd="3" destOrd="0" presId="urn:microsoft.com/office/officeart/2005/8/layout/orgChart1"/>
    <dgm:cxn modelId="{74732E8A-3E1E-4E01-A1EC-9AA574568776}" type="presParOf" srcId="{30EA1361-D3B2-481B-A409-504DDBCFCDB9}" destId="{B4748664-0876-4EA1-A53F-99A888867510}" srcOrd="0" destOrd="0" presId="urn:microsoft.com/office/officeart/2005/8/layout/orgChart1"/>
    <dgm:cxn modelId="{E0FA2156-51E9-4DC1-8BF8-F311BB222F0E}" type="presParOf" srcId="{B4748664-0876-4EA1-A53F-99A888867510}" destId="{595479E6-6123-45E1-9C7B-F29D1230CD18}" srcOrd="0" destOrd="0" presId="urn:microsoft.com/office/officeart/2005/8/layout/orgChart1"/>
    <dgm:cxn modelId="{0AC6FFC2-1E87-4848-91BB-3E59F7CAED7E}" type="presParOf" srcId="{B4748664-0876-4EA1-A53F-99A888867510}" destId="{68DCDADD-5759-4CD6-AA85-BD80DC03B017}" srcOrd="1" destOrd="0" presId="urn:microsoft.com/office/officeart/2005/8/layout/orgChart1"/>
    <dgm:cxn modelId="{CBC4A8E4-D5B1-4363-A638-26D2C11B7C81}" type="presParOf" srcId="{30EA1361-D3B2-481B-A409-504DDBCFCDB9}" destId="{26E4428A-E6B7-4A22-AA36-92E356F8B726}" srcOrd="1" destOrd="0" presId="urn:microsoft.com/office/officeart/2005/8/layout/orgChart1"/>
    <dgm:cxn modelId="{39C2FF1C-BC6F-479D-9009-B973B3B3A89A}" type="presParOf" srcId="{26E4428A-E6B7-4A22-AA36-92E356F8B726}" destId="{0CEBDFCE-4A29-4904-950B-FF01B5193D80}" srcOrd="0" destOrd="0" presId="urn:microsoft.com/office/officeart/2005/8/layout/orgChart1"/>
    <dgm:cxn modelId="{16E63830-6DCF-4529-AC74-518F98804FF3}" type="presParOf" srcId="{26E4428A-E6B7-4A22-AA36-92E356F8B726}" destId="{7C908188-AD7B-40EA-9AE5-0A9320575961}" srcOrd="1" destOrd="0" presId="urn:microsoft.com/office/officeart/2005/8/layout/orgChart1"/>
    <dgm:cxn modelId="{5354CAFD-A4BB-4C72-891F-076B2B448B13}" type="presParOf" srcId="{7C908188-AD7B-40EA-9AE5-0A9320575961}" destId="{AD0AE8B7-28AF-43D7-8B7C-7531640AB9FF}" srcOrd="0" destOrd="0" presId="urn:microsoft.com/office/officeart/2005/8/layout/orgChart1"/>
    <dgm:cxn modelId="{606D3A99-D9CF-4E25-AFC0-CA8429CCE989}" type="presParOf" srcId="{AD0AE8B7-28AF-43D7-8B7C-7531640AB9FF}" destId="{A428B0D0-B66A-4A4B-B4A7-726378BDFAE5}" srcOrd="0" destOrd="0" presId="urn:microsoft.com/office/officeart/2005/8/layout/orgChart1"/>
    <dgm:cxn modelId="{D20EFE22-14D7-46B3-AF74-565393F824AF}" type="presParOf" srcId="{AD0AE8B7-28AF-43D7-8B7C-7531640AB9FF}" destId="{28EF5DBC-1A10-4B74-9514-625BE6E56A14}" srcOrd="1" destOrd="0" presId="urn:microsoft.com/office/officeart/2005/8/layout/orgChart1"/>
    <dgm:cxn modelId="{E28A0522-D9A9-4DBF-A2CC-E00B74610B21}" type="presParOf" srcId="{7C908188-AD7B-40EA-9AE5-0A9320575961}" destId="{DDEF87F8-0E29-41A1-9B07-63A389D41F72}" srcOrd="1" destOrd="0" presId="urn:microsoft.com/office/officeart/2005/8/layout/orgChart1"/>
    <dgm:cxn modelId="{F2B98037-0195-48E1-83CA-78ED79A9B89B}" type="presParOf" srcId="{7C908188-AD7B-40EA-9AE5-0A9320575961}" destId="{2D8FD983-0CAB-404D-85DB-C40D695B9CDC}" srcOrd="2" destOrd="0" presId="urn:microsoft.com/office/officeart/2005/8/layout/orgChart1"/>
    <dgm:cxn modelId="{4E84390C-66C8-4CEA-B544-88BFFE69FD39}" type="presParOf" srcId="{30EA1361-D3B2-481B-A409-504DDBCFCDB9}" destId="{F5FB3675-64CE-4428-8052-340F0B39DA9B}" srcOrd="2" destOrd="0" presId="urn:microsoft.com/office/officeart/2005/8/layout/orgChart1"/>
    <dgm:cxn modelId="{C2DFEF87-372F-4E5A-B921-71888C3CF9F9}" type="presParOf" srcId="{33BE5159-130A-4E67-A4C7-A8CE1CECE415}" destId="{E2C76E33-B8E0-4703-BE24-A84CB6ACC8E2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14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CEBDFCE-4A29-4904-950B-FF01B5193D80}">
      <dsp:nvSpPr>
        <dsp:cNvPr id="0" name=""/>
        <dsp:cNvSpPr/>
      </dsp:nvSpPr>
      <dsp:spPr>
        <a:xfrm>
          <a:off x="3695361" y="3215956"/>
          <a:ext cx="398573" cy="122229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44534"/>
              </a:lnTo>
              <a:lnTo>
                <a:pt x="340609" y="1044534"/>
              </a:lnTo>
            </a:path>
          </a:pathLst>
        </a:custGeom>
        <a:noFill/>
        <a:ln w="12700" cap="flat" cmpd="sng" algn="ctr">
          <a:solidFill>
            <a:srgbClr val="70AD47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0756A16-4E03-44C1-9773-5ABBBF832DBF}">
      <dsp:nvSpPr>
        <dsp:cNvPr id="0" name=""/>
        <dsp:cNvSpPr/>
      </dsp:nvSpPr>
      <dsp:spPr>
        <a:xfrm>
          <a:off x="3150644" y="1329375"/>
          <a:ext cx="1607580" cy="55800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8426"/>
              </a:lnTo>
              <a:lnTo>
                <a:pt x="1373790" y="238426"/>
              </a:lnTo>
              <a:lnTo>
                <a:pt x="1373790" y="476852"/>
              </a:lnTo>
            </a:path>
          </a:pathLst>
        </a:custGeom>
        <a:noFill/>
        <a:ln w="12700" cap="flat" cmpd="sng" algn="ctr">
          <a:solidFill>
            <a:srgbClr val="4472C4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BF4F173-3F08-469E-841F-10DBD136C1B5}">
      <dsp:nvSpPr>
        <dsp:cNvPr id="0" name=""/>
        <dsp:cNvSpPr/>
      </dsp:nvSpPr>
      <dsp:spPr>
        <a:xfrm>
          <a:off x="480201" y="3215956"/>
          <a:ext cx="398573" cy="122229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44534"/>
              </a:lnTo>
              <a:lnTo>
                <a:pt x="340609" y="1044534"/>
              </a:lnTo>
            </a:path>
          </a:pathLst>
        </a:custGeom>
        <a:noFill/>
        <a:ln w="12700" cap="flat" cmpd="sng" algn="ctr">
          <a:solidFill>
            <a:srgbClr val="70AD47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63DC2D7-10E2-4954-9BD3-592F71A65854}">
      <dsp:nvSpPr>
        <dsp:cNvPr id="0" name=""/>
        <dsp:cNvSpPr/>
      </dsp:nvSpPr>
      <dsp:spPr>
        <a:xfrm>
          <a:off x="1543064" y="1329375"/>
          <a:ext cx="1607580" cy="558002"/>
        </a:xfrm>
        <a:custGeom>
          <a:avLst/>
          <a:gdLst/>
          <a:ahLst/>
          <a:cxnLst/>
          <a:rect l="0" t="0" r="0" b="0"/>
          <a:pathLst>
            <a:path>
              <a:moveTo>
                <a:pt x="1373790" y="0"/>
              </a:moveTo>
              <a:lnTo>
                <a:pt x="1373790" y="238426"/>
              </a:lnTo>
              <a:lnTo>
                <a:pt x="0" y="238426"/>
              </a:lnTo>
              <a:lnTo>
                <a:pt x="0" y="476852"/>
              </a:lnTo>
            </a:path>
          </a:pathLst>
        </a:custGeom>
        <a:noFill/>
        <a:ln w="12700" cap="flat" cmpd="sng" algn="ctr">
          <a:solidFill>
            <a:srgbClr val="4472C4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0AEE63D-48A3-4502-BD4F-A1138E224A93}">
      <dsp:nvSpPr>
        <dsp:cNvPr id="0" name=""/>
        <dsp:cNvSpPr/>
      </dsp:nvSpPr>
      <dsp:spPr>
        <a:xfrm>
          <a:off x="1822065" y="796"/>
          <a:ext cx="2657157" cy="1328578"/>
        </a:xfrm>
        <a:prstGeom prst="rect">
          <a:avLst/>
        </a:prstGeom>
        <a:gradFill rotWithShape="0">
          <a:gsLst>
            <a:gs pos="0">
              <a:srgbClr val="A5A5A5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rgbClr>
            </a:gs>
            <a:gs pos="50000">
              <a:srgbClr val="A5A5A5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rgbClr>
            </a:gs>
            <a:gs pos="100000">
              <a:srgbClr val="A5A5A5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rgbClr>
            </a:gs>
          </a:gsLst>
          <a:lin ang="5400000" scaled="0"/>
        </a:gradFill>
        <a:ln w="57150"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2100" b="1" kern="1200" dirty="0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Motoriset vaikeudet voivat johtua useista syistä</a:t>
          </a:r>
        </a:p>
      </dsp:txBody>
      <dsp:txXfrm>
        <a:off x="1822065" y="796"/>
        <a:ext cx="2657157" cy="1328578"/>
      </dsp:txXfrm>
    </dsp:sp>
    <dsp:sp modelId="{E04939F6-7EBC-4695-8513-473556572FD9}">
      <dsp:nvSpPr>
        <dsp:cNvPr id="0" name=""/>
        <dsp:cNvSpPr/>
      </dsp:nvSpPr>
      <dsp:spPr>
        <a:xfrm>
          <a:off x="214485" y="1887378"/>
          <a:ext cx="2657157" cy="1328578"/>
        </a:xfrm>
        <a:prstGeom prst="rect">
          <a:avLst/>
        </a:prstGeom>
        <a:gradFill rotWithShape="0">
          <a:gsLst>
            <a:gs pos="0">
              <a:srgbClr val="4472C4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rgbClr>
            </a:gs>
            <a:gs pos="50000">
              <a:srgbClr val="4472C4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rgbClr>
            </a:gs>
            <a:gs pos="100000">
              <a:srgbClr val="4472C4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rgb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2100" b="1" kern="1200" dirty="0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Vähäiset ja yksipuoliset liikkumiskokemukset</a:t>
          </a:r>
        </a:p>
      </dsp:txBody>
      <dsp:txXfrm>
        <a:off x="214485" y="1887378"/>
        <a:ext cx="2657157" cy="1328578"/>
      </dsp:txXfrm>
    </dsp:sp>
    <dsp:sp modelId="{AE311AD0-2733-42EC-B2AB-3349667EC816}">
      <dsp:nvSpPr>
        <dsp:cNvPr id="0" name=""/>
        <dsp:cNvSpPr/>
      </dsp:nvSpPr>
      <dsp:spPr>
        <a:xfrm>
          <a:off x="878775" y="3773959"/>
          <a:ext cx="2657157" cy="1328578"/>
        </a:xfrm>
        <a:prstGeom prst="rect">
          <a:avLst/>
        </a:prstGeom>
        <a:gradFill rotWithShape="0">
          <a:gsLst>
            <a:gs pos="0">
              <a:srgbClr val="70AD47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rgbClr>
            </a:gs>
            <a:gs pos="50000">
              <a:srgbClr val="70AD47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rgbClr>
            </a:gs>
            <a:gs pos="100000">
              <a:srgbClr val="70AD47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rgb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2100" b="1" i="0" u="none" kern="1200" dirty="0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Motorisen kehityksen viivästyminen</a:t>
          </a:r>
          <a:endParaRPr lang="fi-FI" sz="2100" b="1" kern="1200" dirty="0">
            <a:solidFill>
              <a:sysClr val="windowText" lastClr="000000"/>
            </a:solidFill>
            <a:latin typeface="Calibri" panose="020F0502020204030204"/>
            <a:ea typeface="+mn-ea"/>
            <a:cs typeface="+mn-cs"/>
          </a:endParaRPr>
        </a:p>
      </dsp:txBody>
      <dsp:txXfrm>
        <a:off x="878775" y="3773959"/>
        <a:ext cx="2657157" cy="1328578"/>
      </dsp:txXfrm>
    </dsp:sp>
    <dsp:sp modelId="{595479E6-6123-45E1-9C7B-F29D1230CD18}">
      <dsp:nvSpPr>
        <dsp:cNvPr id="0" name=""/>
        <dsp:cNvSpPr/>
      </dsp:nvSpPr>
      <dsp:spPr>
        <a:xfrm>
          <a:off x="3429645" y="1887378"/>
          <a:ext cx="2657157" cy="1328578"/>
        </a:xfrm>
        <a:prstGeom prst="rect">
          <a:avLst/>
        </a:prstGeom>
        <a:gradFill rotWithShape="0">
          <a:gsLst>
            <a:gs pos="0">
              <a:srgbClr val="4472C4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rgbClr>
            </a:gs>
            <a:gs pos="50000">
              <a:srgbClr val="4472C4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rgbClr>
            </a:gs>
            <a:gs pos="100000">
              <a:srgbClr val="4472C4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rgb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2100" b="1" i="0" u="none" kern="1200" dirty="0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Perimä ja fyysiset ominaisuudet</a:t>
          </a:r>
          <a:endParaRPr lang="fi-FI" sz="2100" b="1" kern="1200" dirty="0">
            <a:solidFill>
              <a:sysClr val="windowText" lastClr="000000"/>
            </a:solidFill>
            <a:latin typeface="Calibri" panose="020F0502020204030204"/>
            <a:ea typeface="+mn-ea"/>
            <a:cs typeface="+mn-cs"/>
          </a:endParaRPr>
        </a:p>
      </dsp:txBody>
      <dsp:txXfrm>
        <a:off x="3429645" y="1887378"/>
        <a:ext cx="2657157" cy="1328578"/>
      </dsp:txXfrm>
    </dsp:sp>
    <dsp:sp modelId="{A428B0D0-B66A-4A4B-B4A7-726378BDFAE5}">
      <dsp:nvSpPr>
        <dsp:cNvPr id="0" name=""/>
        <dsp:cNvSpPr/>
      </dsp:nvSpPr>
      <dsp:spPr>
        <a:xfrm>
          <a:off x="4093935" y="3773959"/>
          <a:ext cx="2657157" cy="1328578"/>
        </a:xfrm>
        <a:prstGeom prst="rect">
          <a:avLst/>
        </a:prstGeom>
        <a:gradFill rotWithShape="0">
          <a:gsLst>
            <a:gs pos="0">
              <a:srgbClr val="70AD47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rgbClr>
            </a:gs>
            <a:gs pos="50000">
              <a:srgbClr val="70AD47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rgbClr>
            </a:gs>
            <a:gs pos="100000">
              <a:srgbClr val="70AD47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rgb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2100" b="1" i="0" u="none" kern="1200" dirty="0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Motoriikan oppimisvaikeus / DCD</a:t>
          </a:r>
          <a:endParaRPr lang="fi-FI" sz="2100" b="1" kern="1200" dirty="0">
            <a:solidFill>
              <a:sysClr val="windowText" lastClr="000000"/>
            </a:solidFill>
            <a:latin typeface="Calibri" panose="020F0502020204030204"/>
            <a:ea typeface="+mn-ea"/>
            <a:cs typeface="+mn-cs"/>
          </a:endParaRPr>
        </a:p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2100" b="1" i="0" u="none" kern="1200" dirty="0" smtClean="0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(kehityksellinen </a:t>
          </a:r>
          <a:r>
            <a:rPr lang="fi-FI" sz="2100" b="1" i="0" u="none" kern="1200" dirty="0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neurobiologinen häiriö)</a:t>
          </a:r>
          <a:endParaRPr lang="fi-FI" sz="2100" b="1" kern="1200" dirty="0">
            <a:solidFill>
              <a:sysClr val="windowText" lastClr="000000"/>
            </a:solidFill>
            <a:latin typeface="Calibri" panose="020F0502020204030204"/>
            <a:ea typeface="+mn-ea"/>
            <a:cs typeface="+mn-cs"/>
          </a:endParaRPr>
        </a:p>
      </dsp:txBody>
      <dsp:txXfrm>
        <a:off x="4093935" y="3773959"/>
        <a:ext cx="2657157" cy="132857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Ylätunnisteen paikkamerkki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829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latinLnBrk="0">
              <a:defRPr lang="fi-FI" sz="1200"/>
            </a:lvl1pPr>
          </a:lstStyle>
          <a:p>
            <a:endParaRPr lang="fi-FI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sz="quarter" idx="1"/>
          </p:nvPr>
        </p:nvSpPr>
        <p:spPr>
          <a:xfrm>
            <a:off x="3848645" y="0"/>
            <a:ext cx="2944283" cy="49829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latinLnBrk="0">
              <a:defRPr lang="fi-FI" sz="1200"/>
            </a:lvl1pPr>
          </a:lstStyle>
          <a:p>
            <a:fld id="{24CE221E-83ED-4F6C-BA5F-3F9E6FDB6953}" type="datetimeFigureOut">
              <a:rPr lang="fi-FI"/>
              <a:t>11.9.2014</a:t>
            </a:fld>
            <a:endParaRPr lang="fi-FI"/>
          </a:p>
        </p:txBody>
      </p:sp>
      <p:sp>
        <p:nvSpPr>
          <p:cNvPr id="4" name="Alatunnisteen paikkamerkki 3"/>
          <p:cNvSpPr>
            <a:spLocks noGrp="1"/>
          </p:cNvSpPr>
          <p:nvPr>
            <p:ph type="ftr" sz="quarter" idx="2"/>
          </p:nvPr>
        </p:nvSpPr>
        <p:spPr>
          <a:xfrm>
            <a:off x="0" y="9433107"/>
            <a:ext cx="2944283" cy="49829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latinLnBrk="0">
              <a:defRPr lang="fi-FI" sz="1200"/>
            </a:lvl1pPr>
          </a:lstStyle>
          <a:p>
            <a:endParaRPr lang="fi-FI"/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3"/>
          </p:nvPr>
        </p:nvSpPr>
        <p:spPr>
          <a:xfrm>
            <a:off x="3848645" y="9433107"/>
            <a:ext cx="2944283" cy="49829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latinLnBrk="0">
              <a:defRPr lang="fi-FI" sz="1200"/>
            </a:lvl1pPr>
          </a:lstStyle>
          <a:p>
            <a:fld id="{CA4CBEF8-5CDE-472B-839B-B8BB0C881006}" type="slidenum">
              <a:rPr lang="fi-FI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26328929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Ylätunnisteen paikkamerkki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latinLnBrk="0">
              <a:defRPr lang="fi-FI" sz="1200"/>
            </a:lvl1pPr>
          </a:lstStyle>
          <a:p>
            <a:endParaRPr lang="fi-FI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latinLnBrk="0">
              <a:defRPr lang="fi-FI" sz="1200"/>
            </a:lvl1pPr>
          </a:lstStyle>
          <a:p>
            <a:fld id="{97853E5F-CE67-483C-A264-F17AC70E9CA2}" type="datetimeFigureOut">
              <a:t>11.9.2014</a:t>
            </a:fld>
            <a:endParaRPr lang="fi-FI"/>
          </a:p>
        </p:txBody>
      </p:sp>
      <p:sp>
        <p:nvSpPr>
          <p:cNvPr id="4" name="Dian kuvan paikkamerkki 3"/>
          <p:cNvSpPr>
            <a:spLocks noGrp="1" noRot="1" noChangeAspect="1"/>
          </p:cNvSpPr>
          <p:nvPr>
            <p:ph type="sldImg" idx="2"/>
          </p:nvPr>
        </p:nvSpPr>
        <p:spPr>
          <a:xfrm>
            <a:off x="88900" y="744538"/>
            <a:ext cx="66167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i-FI"/>
          </a:p>
        </p:txBody>
      </p:sp>
      <p:sp>
        <p:nvSpPr>
          <p:cNvPr id="5" name="Huomautusten paikkamerkki 4"/>
          <p:cNvSpPr>
            <a:spLocks noGrp="1"/>
          </p:cNvSpPr>
          <p:nvPr>
            <p:ph type="body" sz="quarter" idx="3"/>
          </p:nvPr>
        </p:nvSpPr>
        <p:spPr>
          <a:xfrm>
            <a:off x="679450" y="4717415"/>
            <a:ext cx="5435600" cy="446913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4"/>
          </p:nvPr>
        </p:nvSpPr>
        <p:spPr>
          <a:xfrm>
            <a:off x="0" y="9433106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latinLnBrk="0">
              <a:defRPr lang="fi-FI" sz="1200"/>
            </a:lvl1pPr>
          </a:lstStyle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5"/>
          </p:nvPr>
        </p:nvSpPr>
        <p:spPr>
          <a:xfrm>
            <a:off x="3848645" y="9433106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latinLnBrk="0">
              <a:defRPr lang="fi-FI" sz="1200"/>
            </a:lvl1pPr>
          </a:lstStyle>
          <a:p>
            <a:fld id="{6BB98AFB-CB0D-4DFE-87B9-B4B0D0DE73CD}" type="slidenum"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51280581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lang="fi-FI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lang="fi-FI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lang="fi-FI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lang="fi-FI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lang="fi-FI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lang="fi-FI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lang="fi-FI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lang="fi-FI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lang="fi-FI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kuvan paikkamerkki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Huomautusten paikkamerkki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i-FI" dirty="0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B98AFB-CB0D-4DFE-87B9-B4B0D0DE73CD}" type="slidenum">
              <a:rPr lang="fi-FI" smtClean="0"/>
              <a:t>1</a:t>
            </a:fld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1132722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kuvan paikkamerkki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Huomautusten paikkamerkki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i-FI" dirty="0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B98AFB-CB0D-4DFE-87B9-B4B0D0DE73CD}" type="slidenum">
              <a:rPr lang="fi-FI" smtClean="0"/>
              <a:t>2</a:t>
            </a:fld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4641464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kuvan paikkamerkki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Huomautusten paikkamerkki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i-FI" dirty="0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B98AFB-CB0D-4DFE-87B9-B4B0D0DE73CD}" type="slidenum">
              <a:rPr lang="fi-FI" smtClean="0"/>
              <a:t>3</a:t>
            </a:fld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01961337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kuvan paikkamerkki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Huomautusten paikkamerkki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i-FI" dirty="0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B98AFB-CB0D-4DFE-87B9-B4B0D0DE73CD}" type="slidenum">
              <a:rPr lang="fi-FI" smtClean="0"/>
              <a:t>4</a:t>
            </a:fld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41173227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kuvan paikkamerkki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Huomautusten paikkamerkki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i-FI" dirty="0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B98AFB-CB0D-4DFE-87B9-B4B0D0DE73CD}" type="slidenum">
              <a:rPr lang="fi-FI" smtClean="0"/>
              <a:t>5</a:t>
            </a:fld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78168522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kuvan paikkamerkki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Huomautusten paikkamerkki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i-FI" dirty="0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B98AFB-CB0D-4DFE-87B9-B4B0D0DE73CD}" type="slidenum">
              <a:rPr lang="fi-FI" smtClean="0"/>
              <a:t>6</a:t>
            </a:fld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8607954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Otsikkodia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Kuva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873625" y="0"/>
            <a:ext cx="7315200" cy="6858001"/>
          </a:xfrm>
          <a:prstGeom prst="rect">
            <a:avLst/>
          </a:prstGeom>
        </p:spPr>
      </p:pic>
      <p:sp>
        <p:nvSpPr>
          <p:cNvPr id="2" name="Otsikko 1"/>
          <p:cNvSpPr>
            <a:spLocks noGrp="1"/>
          </p:cNvSpPr>
          <p:nvPr>
            <p:ph type="ctrTitle"/>
          </p:nvPr>
        </p:nvSpPr>
        <p:spPr>
          <a:xfrm>
            <a:off x="608013" y="685801"/>
            <a:ext cx="3962400" cy="4724399"/>
          </a:xfrm>
        </p:spPr>
        <p:txBody>
          <a:bodyPr>
            <a:normAutofit/>
          </a:bodyPr>
          <a:lstStyle>
            <a:lvl1pPr latinLnBrk="0">
              <a:defRPr lang="fi-FI" sz="4400"/>
            </a:lvl1pPr>
          </a:lstStyle>
          <a:p>
            <a:r>
              <a:rPr lang="fi-FI" smtClean="0"/>
              <a:t>Muokkaa perustyyl. napsautt.</a:t>
            </a:r>
            <a:endParaRPr lang="fi-FI" dirty="0"/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>
          <a:xfrm>
            <a:off x="608013" y="5410200"/>
            <a:ext cx="3962400" cy="762000"/>
          </a:xfrm>
        </p:spPr>
        <p:txBody>
          <a:bodyPr>
            <a:normAutofit/>
          </a:bodyPr>
          <a:lstStyle>
            <a:lvl1pPr marL="0" indent="0" algn="l" latinLnBrk="0">
              <a:spcBef>
                <a:spcPts val="0"/>
              </a:spcBef>
              <a:buNone/>
              <a:defRPr lang="fi-FI" sz="2000">
                <a:solidFill>
                  <a:schemeClr val="tx1"/>
                </a:solidFill>
              </a:defRPr>
            </a:lvl1pPr>
            <a:lvl2pPr marL="457200" indent="0" algn="ctr" latinLnBrk="0">
              <a:buNone/>
              <a:defRPr lang="fi-FI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 latinLnBrk="0">
              <a:buNone/>
              <a:defRPr lang="fi-FI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 latinLnBrk="0">
              <a:buNone/>
              <a:defRPr lang="fi-FI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 latinLnBrk="0">
              <a:buNone/>
              <a:defRPr lang="fi-FI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 latinLnBrk="0">
              <a:buNone/>
              <a:defRPr lang="fi-FI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 latinLnBrk="0">
              <a:buNone/>
              <a:defRPr lang="fi-FI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 latinLnBrk="0">
              <a:buNone/>
              <a:defRPr lang="fi-FI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 latinLnBrk="0">
              <a:buNone/>
              <a:defRPr lang="fi-FI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i-FI" smtClean="0"/>
              <a:t>Muokkaa alaotsikon perustyyliä napsautt.</a:t>
            </a:r>
            <a:endParaRPr lang="fi-FI" dirty="0"/>
          </a:p>
        </p:txBody>
      </p:sp>
      <p:sp>
        <p:nvSpPr>
          <p:cNvPr id="8" name="Päivämäärän paikkamerkki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C93FC7-9D1A-468B-98DB-D1E8D74418D9}" type="datetimeFigureOut">
              <a:rPr lang="fi-FI"/>
              <a:pPr/>
              <a:t>11.9.2014</a:t>
            </a:fld>
            <a:endParaRPr/>
          </a:p>
        </p:txBody>
      </p:sp>
      <p:sp>
        <p:nvSpPr>
          <p:cNvPr id="9" name="Alatunnisteen paikkamerkki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10" name="Dian numeron paikkamerkki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31473-23EB-4724-8B59-FE6D21D89FA4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0336279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Otsikko ja pystysuor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 latinLnBrk="0">
              <a:defRPr lang="fi-FI"/>
            </a:lvl5pPr>
            <a:lvl6pPr latinLnBrk="0">
              <a:defRPr lang="fi-FI"/>
            </a:lvl6pPr>
            <a:lvl7pPr latinLnBrk="0">
              <a:defRPr lang="fi-FI"/>
            </a:lvl7pPr>
            <a:lvl8pPr latinLnBrk="0">
              <a:defRPr lang="fi-FI" baseline="0"/>
            </a:lvl8pPr>
            <a:lvl9pPr latinLnBrk="0">
              <a:defRPr lang="fi-FI" baseline="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C93FC7-9D1A-468B-98DB-D1E8D74418D9}" type="datetimeFigureOut">
              <a:rPr lang="fi-FI"/>
              <a:pPr/>
              <a:t>11.9.2014</a:t>
            </a:fld>
            <a:endParaRPr dirty="0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31473-23EB-4724-8B59-FE6D21D89FA4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829633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Pystysuora otsikko j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ystysuora otsikko 1"/>
          <p:cNvSpPr>
            <a:spLocks noGrp="1"/>
          </p:cNvSpPr>
          <p:nvPr>
            <p:ph type="title" orient="vert"/>
          </p:nvPr>
        </p:nvSpPr>
        <p:spPr>
          <a:xfrm>
            <a:off x="10285412" y="685800"/>
            <a:ext cx="1295401" cy="5486400"/>
          </a:xfrm>
        </p:spPr>
        <p:txBody>
          <a:bodyPr vert="eaVert"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>
          <a:xfrm>
            <a:off x="608012" y="685800"/>
            <a:ext cx="9474253" cy="5486400"/>
          </a:xfrm>
        </p:spPr>
        <p:txBody>
          <a:bodyPr vert="eaVert"/>
          <a:lstStyle>
            <a:lvl5pPr latinLnBrk="0">
              <a:defRPr lang="fi-FI"/>
            </a:lvl5pPr>
            <a:lvl6pPr latinLnBrk="0">
              <a:defRPr lang="fi-FI"/>
            </a:lvl6pPr>
            <a:lvl7pPr latinLnBrk="0">
              <a:defRPr lang="fi-FI"/>
            </a:lvl7pPr>
            <a:lvl8pPr latinLnBrk="0">
              <a:defRPr lang="fi-FI" baseline="0"/>
            </a:lvl8pPr>
            <a:lvl9pPr latinLnBrk="0">
              <a:defRPr lang="fi-FI" baseline="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C93FC7-9D1A-468B-98DB-D1E8D74418D9}" type="datetimeFigureOut">
              <a:rPr lang="fi-FI"/>
              <a:pPr/>
              <a:t>11.9.2014</a:t>
            </a:fld>
            <a:endParaRPr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31473-23EB-4724-8B59-FE6D21D89FA4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1510325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>
            <a:lvl5pPr latinLnBrk="0">
              <a:defRPr lang="fi-FI"/>
            </a:lvl5pPr>
            <a:lvl6pPr latinLnBrk="0">
              <a:defRPr lang="fi-FI"/>
            </a:lvl6pPr>
            <a:lvl7pPr latinLnBrk="0">
              <a:defRPr lang="fi-FI"/>
            </a:lvl7pPr>
            <a:lvl8pPr latinLnBrk="0">
              <a:defRPr lang="fi-FI"/>
            </a:lvl8pPr>
            <a:lvl9pPr latinLnBrk="0">
              <a:defRPr lang="fi-FI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C93FC7-9D1A-468B-98DB-D1E8D74418D9}" type="datetimeFigureOut">
              <a:rPr lang="fi-FI"/>
              <a:pPr/>
              <a:t>11.9.2014</a:t>
            </a:fld>
            <a:endParaRPr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31473-23EB-4724-8B59-FE6D21D89FA4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347237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san ylätunnis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608013" y="2590800"/>
            <a:ext cx="8229599" cy="2819400"/>
          </a:xfrm>
        </p:spPr>
        <p:txBody>
          <a:bodyPr anchor="b">
            <a:normAutofit/>
          </a:bodyPr>
          <a:lstStyle>
            <a:lvl1pPr algn="l" latinLnBrk="0">
              <a:defRPr lang="fi-FI" sz="4400" b="0" cap="none" baseline="0"/>
            </a:lvl1pPr>
          </a:lstStyle>
          <a:p>
            <a:r>
              <a:rPr lang="fi-FI" smtClean="0"/>
              <a:t>Muokkaa perustyyl. napsautt.</a:t>
            </a:r>
            <a:endParaRPr lang="fi-FI" dirty="0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606425" y="5410200"/>
            <a:ext cx="8231187" cy="762000"/>
          </a:xfrm>
        </p:spPr>
        <p:txBody>
          <a:bodyPr anchor="t">
            <a:normAutofit/>
          </a:bodyPr>
          <a:lstStyle>
            <a:lvl1pPr marL="0" indent="0" latinLnBrk="0">
              <a:spcBef>
                <a:spcPts val="0"/>
              </a:spcBef>
              <a:buNone/>
              <a:defRPr lang="fi-FI" sz="2400">
                <a:solidFill>
                  <a:schemeClr val="tx1"/>
                </a:solidFill>
              </a:defRPr>
            </a:lvl1pPr>
            <a:lvl2pPr marL="457200" indent="0" latinLnBrk="0">
              <a:buNone/>
              <a:defRPr lang="fi-FI"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latinLnBrk="0">
              <a:buNone/>
              <a:defRPr lang="fi-FI"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latinLnBrk="0">
              <a:buNone/>
              <a:defRPr lang="fi-FI"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latinLnBrk="0">
              <a:buNone/>
              <a:defRPr lang="fi-FI"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latinLnBrk="0">
              <a:buNone/>
              <a:defRPr lang="fi-FI"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latinLnBrk="0">
              <a:buNone/>
              <a:defRPr lang="fi-FI"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latinLnBrk="0">
              <a:buNone/>
              <a:defRPr lang="fi-FI"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latinLnBrk="0">
              <a:buNone/>
              <a:defRPr lang="fi-FI"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7" name="Päivämäärän paikkamerkki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C93FC7-9D1A-468B-98DB-D1E8D74418D9}" type="datetimeFigureOut">
              <a:rPr lang="fi-FI"/>
              <a:pPr/>
              <a:t>11.9.2014</a:t>
            </a:fld>
            <a:endParaRPr/>
          </a:p>
        </p:txBody>
      </p:sp>
      <p:sp>
        <p:nvSpPr>
          <p:cNvPr id="8" name="Alatunnisteen paikkamerk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9" name="Dian numeron paikkamerkki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31473-23EB-4724-8B59-FE6D21D89FA4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025933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Kaksi sisältökohdet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sz="half" idx="1"/>
          </p:nvPr>
        </p:nvSpPr>
        <p:spPr>
          <a:xfrm>
            <a:off x="1293813" y="685800"/>
            <a:ext cx="5029200" cy="4191000"/>
          </a:xfrm>
        </p:spPr>
        <p:txBody>
          <a:bodyPr/>
          <a:lstStyle>
            <a:lvl1pPr latinLnBrk="0">
              <a:defRPr lang="fi-FI" sz="2800"/>
            </a:lvl1pPr>
            <a:lvl2pPr latinLnBrk="0">
              <a:defRPr lang="fi-FI" sz="2400"/>
            </a:lvl2pPr>
            <a:lvl3pPr latinLnBrk="0">
              <a:defRPr lang="fi-FI" sz="2000"/>
            </a:lvl3pPr>
            <a:lvl4pPr latinLnBrk="0">
              <a:defRPr lang="fi-FI" sz="1800"/>
            </a:lvl4pPr>
            <a:lvl5pPr latinLnBrk="0">
              <a:defRPr lang="fi-FI" sz="1800"/>
            </a:lvl5pPr>
            <a:lvl6pPr latinLnBrk="0">
              <a:defRPr lang="fi-FI" sz="1800"/>
            </a:lvl6pPr>
            <a:lvl7pPr latinLnBrk="0">
              <a:defRPr lang="fi-FI" sz="1800"/>
            </a:lvl7pPr>
            <a:lvl8pPr latinLnBrk="0">
              <a:defRPr lang="fi-FI" sz="1800"/>
            </a:lvl8pPr>
            <a:lvl9pPr latinLnBrk="0">
              <a:defRPr lang="fi-FI" sz="18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6551614" y="685800"/>
            <a:ext cx="5029199" cy="4191000"/>
          </a:xfrm>
        </p:spPr>
        <p:txBody>
          <a:bodyPr/>
          <a:lstStyle>
            <a:lvl1pPr latinLnBrk="0">
              <a:defRPr lang="fi-FI" sz="2800"/>
            </a:lvl1pPr>
            <a:lvl2pPr latinLnBrk="0">
              <a:defRPr lang="fi-FI" sz="2400"/>
            </a:lvl2pPr>
            <a:lvl3pPr latinLnBrk="0">
              <a:defRPr lang="fi-FI" sz="2000"/>
            </a:lvl3pPr>
            <a:lvl4pPr latinLnBrk="0">
              <a:defRPr lang="fi-FI" sz="1800"/>
            </a:lvl4pPr>
            <a:lvl5pPr latinLnBrk="0">
              <a:defRPr lang="fi-FI" sz="1800"/>
            </a:lvl5pPr>
            <a:lvl6pPr latinLnBrk="0">
              <a:defRPr lang="fi-FI" sz="1800"/>
            </a:lvl6pPr>
            <a:lvl7pPr latinLnBrk="0">
              <a:defRPr lang="fi-FI" sz="1800"/>
            </a:lvl7pPr>
            <a:lvl8pPr latinLnBrk="0">
              <a:defRPr lang="fi-FI" sz="1800"/>
            </a:lvl8pPr>
            <a:lvl9pPr latinLnBrk="0">
              <a:defRPr lang="fi-FI" sz="18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C93FC7-9D1A-468B-98DB-D1E8D74418D9}" type="datetimeFigureOut">
              <a:rPr lang="fi-FI"/>
              <a:pPr/>
              <a:t>11.9.2014</a:t>
            </a:fld>
            <a:endParaRPr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31473-23EB-4724-8B59-FE6D21D89FA4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6674737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tai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609441" y="5105400"/>
            <a:ext cx="10971372" cy="1066800"/>
          </a:xfrm>
        </p:spPr>
        <p:txBody>
          <a:bodyPr/>
          <a:lstStyle>
            <a:lvl1pPr latinLnBrk="0">
              <a:defRPr lang="fi-FI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1293664" y="685800"/>
            <a:ext cx="5029200" cy="990600"/>
          </a:xfrm>
        </p:spPr>
        <p:txBody>
          <a:bodyPr anchor="ctr">
            <a:normAutofit/>
          </a:bodyPr>
          <a:lstStyle>
            <a:lvl1pPr marL="0" indent="0" latinLnBrk="0">
              <a:spcBef>
                <a:spcPts val="0"/>
              </a:spcBef>
              <a:buNone/>
              <a:defRPr lang="fi-FI" sz="2800" b="0"/>
            </a:lvl1pPr>
            <a:lvl2pPr marL="457200" indent="0" latinLnBrk="0">
              <a:buNone/>
              <a:defRPr lang="fi-FI" sz="2000" b="1"/>
            </a:lvl2pPr>
            <a:lvl3pPr marL="914400" indent="0" latinLnBrk="0">
              <a:buNone/>
              <a:defRPr lang="fi-FI" sz="1800" b="1"/>
            </a:lvl3pPr>
            <a:lvl4pPr marL="1371600" indent="0" latinLnBrk="0">
              <a:buNone/>
              <a:defRPr lang="fi-FI" sz="1600" b="1"/>
            </a:lvl4pPr>
            <a:lvl5pPr marL="1828800" indent="0" latinLnBrk="0">
              <a:buNone/>
              <a:defRPr lang="fi-FI" sz="1600" b="1"/>
            </a:lvl5pPr>
            <a:lvl6pPr marL="2286000" indent="0" latinLnBrk="0">
              <a:buNone/>
              <a:defRPr lang="fi-FI" sz="1600" b="1"/>
            </a:lvl6pPr>
            <a:lvl7pPr marL="2743200" indent="0" latinLnBrk="0">
              <a:buNone/>
              <a:defRPr lang="fi-FI" sz="1600" b="1"/>
            </a:lvl7pPr>
            <a:lvl8pPr marL="3200400" indent="0" latinLnBrk="0">
              <a:buNone/>
              <a:defRPr lang="fi-FI" sz="1600" b="1"/>
            </a:lvl8pPr>
            <a:lvl9pPr marL="3657600" indent="0" latinLnBrk="0">
              <a:buNone/>
              <a:defRPr lang="fi-FI" sz="1600" b="1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1293664" y="1676400"/>
            <a:ext cx="5029200" cy="3200400"/>
          </a:xfrm>
        </p:spPr>
        <p:txBody>
          <a:bodyPr/>
          <a:lstStyle>
            <a:lvl1pPr latinLnBrk="0">
              <a:defRPr lang="fi-FI" sz="2400"/>
            </a:lvl1pPr>
            <a:lvl2pPr latinLnBrk="0">
              <a:defRPr lang="fi-FI" sz="2000"/>
            </a:lvl2pPr>
            <a:lvl3pPr latinLnBrk="0">
              <a:defRPr lang="fi-FI" sz="1800"/>
            </a:lvl3pPr>
            <a:lvl4pPr latinLnBrk="0">
              <a:defRPr lang="fi-FI" sz="1600"/>
            </a:lvl4pPr>
            <a:lvl5pPr latinLnBrk="0">
              <a:defRPr lang="fi-FI" sz="1600"/>
            </a:lvl5pPr>
            <a:lvl6pPr latinLnBrk="0">
              <a:defRPr lang="fi-FI" sz="1600"/>
            </a:lvl6pPr>
            <a:lvl7pPr latinLnBrk="0">
              <a:defRPr lang="fi-FI" sz="1600"/>
            </a:lvl7pPr>
            <a:lvl8pPr latinLnBrk="0">
              <a:defRPr lang="fi-FI" sz="1600"/>
            </a:lvl8pPr>
            <a:lvl9pPr latinLnBrk="0">
              <a:defRPr lang="fi-FI" sz="16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51613" y="685800"/>
            <a:ext cx="5029200" cy="990600"/>
          </a:xfrm>
        </p:spPr>
        <p:txBody>
          <a:bodyPr anchor="ctr">
            <a:normAutofit/>
          </a:bodyPr>
          <a:lstStyle>
            <a:lvl1pPr marL="0" indent="0" latinLnBrk="0">
              <a:spcBef>
                <a:spcPts val="0"/>
              </a:spcBef>
              <a:buNone/>
              <a:defRPr lang="fi-FI" sz="2800" b="0"/>
            </a:lvl1pPr>
            <a:lvl2pPr marL="457200" indent="0" latinLnBrk="0">
              <a:buNone/>
              <a:defRPr lang="fi-FI" sz="2000" b="1"/>
            </a:lvl2pPr>
            <a:lvl3pPr marL="914400" indent="0" latinLnBrk="0">
              <a:buNone/>
              <a:defRPr lang="fi-FI" sz="1800" b="1"/>
            </a:lvl3pPr>
            <a:lvl4pPr marL="1371600" indent="0" latinLnBrk="0">
              <a:buNone/>
              <a:defRPr lang="fi-FI" sz="1600" b="1"/>
            </a:lvl4pPr>
            <a:lvl5pPr marL="1828800" indent="0" latinLnBrk="0">
              <a:buNone/>
              <a:defRPr lang="fi-FI" sz="1600" b="1"/>
            </a:lvl5pPr>
            <a:lvl6pPr marL="2286000" indent="0" latinLnBrk="0">
              <a:buNone/>
              <a:defRPr lang="fi-FI" sz="1600" b="1"/>
            </a:lvl6pPr>
            <a:lvl7pPr marL="2743200" indent="0" latinLnBrk="0">
              <a:buNone/>
              <a:defRPr lang="fi-FI" sz="1600" b="1"/>
            </a:lvl7pPr>
            <a:lvl8pPr marL="3200400" indent="0" latinLnBrk="0">
              <a:buNone/>
              <a:defRPr lang="fi-FI" sz="1600" b="1"/>
            </a:lvl8pPr>
            <a:lvl9pPr marL="3657600" indent="0" latinLnBrk="0">
              <a:buNone/>
              <a:defRPr lang="fi-FI" sz="1600" b="1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6" name="Sisällön paikkamerkki 5"/>
          <p:cNvSpPr>
            <a:spLocks noGrp="1"/>
          </p:cNvSpPr>
          <p:nvPr>
            <p:ph sz="quarter" idx="4"/>
          </p:nvPr>
        </p:nvSpPr>
        <p:spPr>
          <a:xfrm>
            <a:off x="6550025" y="1676400"/>
            <a:ext cx="5029200" cy="3200400"/>
          </a:xfrm>
        </p:spPr>
        <p:txBody>
          <a:bodyPr/>
          <a:lstStyle>
            <a:lvl1pPr latinLnBrk="0">
              <a:defRPr lang="fi-FI" sz="2400"/>
            </a:lvl1pPr>
            <a:lvl2pPr latinLnBrk="0">
              <a:defRPr lang="fi-FI" sz="2000"/>
            </a:lvl2pPr>
            <a:lvl3pPr latinLnBrk="0">
              <a:defRPr lang="fi-FI" sz="1800"/>
            </a:lvl3pPr>
            <a:lvl4pPr latinLnBrk="0">
              <a:defRPr lang="fi-FI" sz="1600"/>
            </a:lvl4pPr>
            <a:lvl5pPr latinLnBrk="0">
              <a:defRPr lang="fi-FI" sz="1600"/>
            </a:lvl5pPr>
            <a:lvl6pPr latinLnBrk="0">
              <a:defRPr lang="fi-FI" sz="1600"/>
            </a:lvl6pPr>
            <a:lvl7pPr latinLnBrk="0">
              <a:defRPr lang="fi-FI" sz="1600"/>
            </a:lvl7pPr>
            <a:lvl8pPr latinLnBrk="0">
              <a:defRPr lang="fi-FI" sz="1600"/>
            </a:lvl8pPr>
            <a:lvl9pPr latinLnBrk="0">
              <a:defRPr lang="fi-FI" sz="16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7" name="Päivämäärän paikkamerkki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C93FC7-9D1A-468B-98DB-D1E8D74418D9}" type="datetimeFigureOut">
              <a:rPr lang="fi-FI"/>
              <a:pPr/>
              <a:t>11.9.2014</a:t>
            </a:fld>
            <a:endParaRPr/>
          </a:p>
        </p:txBody>
      </p:sp>
      <p:sp>
        <p:nvSpPr>
          <p:cNvPr id="8" name="Alatunnisteen paikkamerk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9" name="Dian numeron paikkamerkki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31473-23EB-4724-8B59-FE6D21D89FA4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487319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Vain otsik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C93FC7-9D1A-468B-98DB-D1E8D74418D9}" type="datetimeFigureOut">
              <a:rPr lang="fi-FI"/>
              <a:pPr/>
              <a:t>11.9.2014</a:t>
            </a:fld>
            <a:endParaRPr/>
          </a:p>
        </p:txBody>
      </p:sp>
      <p:sp>
        <p:nvSpPr>
          <p:cNvPr id="4" name="Alatunnisteen paikkamerk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31473-23EB-4724-8B59-FE6D21D89FA4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003571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äivämäärän paikkamerkki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C93FC7-9D1A-468B-98DB-D1E8D74418D9}" type="datetimeFigureOut">
              <a:rPr lang="fi-FI"/>
              <a:pPr/>
              <a:t>11.9.2014</a:t>
            </a:fld>
            <a:endParaRPr/>
          </a:p>
        </p:txBody>
      </p:sp>
      <p:sp>
        <p:nvSpPr>
          <p:cNvPr id="3" name="Alatunnisteen paikkamerk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31473-23EB-4724-8B59-FE6D21D89FA4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3141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isältö ja kuva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608014" y="685800"/>
            <a:ext cx="3962400" cy="4724400"/>
          </a:xfrm>
        </p:spPr>
        <p:txBody>
          <a:bodyPr anchor="b">
            <a:noAutofit/>
          </a:bodyPr>
          <a:lstStyle>
            <a:lvl1pPr algn="l" latinLnBrk="0">
              <a:defRPr lang="fi-FI" sz="3600" b="0"/>
            </a:lvl1pPr>
          </a:lstStyle>
          <a:p>
            <a:r>
              <a:rPr lang="fi-FI" smtClean="0"/>
              <a:t>Muokkaa perustyyl. napsautt.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4875212" y="685800"/>
            <a:ext cx="6704171" cy="5486400"/>
          </a:xfrm>
        </p:spPr>
        <p:txBody>
          <a:bodyPr>
            <a:normAutofit/>
          </a:bodyPr>
          <a:lstStyle>
            <a:lvl1pPr latinLnBrk="0">
              <a:defRPr lang="fi-FI" sz="2800"/>
            </a:lvl1pPr>
            <a:lvl2pPr latinLnBrk="0">
              <a:defRPr lang="fi-FI" sz="2400"/>
            </a:lvl2pPr>
            <a:lvl3pPr latinLnBrk="0">
              <a:defRPr lang="fi-FI" sz="2000"/>
            </a:lvl3pPr>
            <a:lvl4pPr latinLnBrk="0">
              <a:defRPr lang="fi-FI" sz="1800"/>
            </a:lvl4pPr>
            <a:lvl5pPr latinLnBrk="0">
              <a:defRPr lang="fi-FI" sz="1800"/>
            </a:lvl5pPr>
            <a:lvl6pPr latinLnBrk="0">
              <a:defRPr lang="fi-FI" sz="1800" baseline="0"/>
            </a:lvl6pPr>
            <a:lvl7pPr latinLnBrk="0">
              <a:defRPr lang="fi-FI" sz="1800" baseline="0"/>
            </a:lvl7pPr>
            <a:lvl8pPr latinLnBrk="0">
              <a:defRPr lang="fi-FI" sz="1800" baseline="0"/>
            </a:lvl8pPr>
            <a:lvl9pPr latinLnBrk="0">
              <a:defRPr lang="fi-FI" sz="1800" baseline="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>
          <a:xfrm>
            <a:off x="608013" y="5410200"/>
            <a:ext cx="3962400" cy="762000"/>
          </a:xfrm>
        </p:spPr>
        <p:txBody>
          <a:bodyPr>
            <a:normAutofit/>
          </a:bodyPr>
          <a:lstStyle>
            <a:lvl1pPr marL="0" indent="0" latinLnBrk="0">
              <a:spcBef>
                <a:spcPts val="0"/>
              </a:spcBef>
              <a:buNone/>
              <a:defRPr lang="fi-FI" sz="2000"/>
            </a:lvl1pPr>
            <a:lvl2pPr marL="457200" indent="0" latinLnBrk="0">
              <a:buNone/>
              <a:defRPr lang="fi-FI" sz="1200"/>
            </a:lvl2pPr>
            <a:lvl3pPr marL="914400" indent="0" latinLnBrk="0">
              <a:buNone/>
              <a:defRPr lang="fi-FI" sz="1000"/>
            </a:lvl3pPr>
            <a:lvl4pPr marL="1371600" indent="0" latinLnBrk="0">
              <a:buNone/>
              <a:defRPr lang="fi-FI" sz="900"/>
            </a:lvl4pPr>
            <a:lvl5pPr marL="1828800" indent="0" latinLnBrk="0">
              <a:buNone/>
              <a:defRPr lang="fi-FI" sz="900"/>
            </a:lvl5pPr>
            <a:lvl6pPr marL="2286000" indent="0" latinLnBrk="0">
              <a:buNone/>
              <a:defRPr lang="fi-FI" sz="900"/>
            </a:lvl6pPr>
            <a:lvl7pPr marL="2743200" indent="0" latinLnBrk="0">
              <a:buNone/>
              <a:defRPr lang="fi-FI" sz="900"/>
            </a:lvl7pPr>
            <a:lvl8pPr marL="3200400" indent="0" latinLnBrk="0">
              <a:buNone/>
              <a:defRPr lang="fi-FI" sz="900"/>
            </a:lvl8pPr>
            <a:lvl9pPr marL="3657600" indent="0" latinLnBrk="0">
              <a:buNone/>
              <a:defRPr lang="fi-FI" sz="9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C93FC7-9D1A-468B-98DB-D1E8D74418D9}" type="datetimeFigureOut">
              <a:rPr lang="fi-FI"/>
              <a:pPr/>
              <a:t>11.9.2014</a:t>
            </a:fld>
            <a:endParaRPr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31473-23EB-4724-8B59-FE6D21D89FA4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4395351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uva ja kuva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608014" y="685800"/>
            <a:ext cx="3962400" cy="4724400"/>
          </a:xfrm>
        </p:spPr>
        <p:txBody>
          <a:bodyPr anchor="b">
            <a:normAutofit/>
          </a:bodyPr>
          <a:lstStyle>
            <a:lvl1pPr algn="l" latinLnBrk="0">
              <a:defRPr lang="fi-FI" sz="3600" b="0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Kuvan paikkamerkki 2"/>
          <p:cNvSpPr>
            <a:spLocks noGrp="1"/>
          </p:cNvSpPr>
          <p:nvPr>
            <p:ph type="pic" idx="1"/>
          </p:nvPr>
        </p:nvSpPr>
        <p:spPr>
          <a:xfrm>
            <a:off x="4875213" y="685800"/>
            <a:ext cx="6705600" cy="5486400"/>
          </a:xfrm>
          <a:ln w="63500">
            <a:solidFill>
              <a:schemeClr val="bg1"/>
            </a:solidFill>
            <a:miter lim="800000"/>
          </a:ln>
        </p:spPr>
        <p:txBody>
          <a:bodyPr>
            <a:normAutofit/>
          </a:bodyPr>
          <a:lstStyle>
            <a:lvl1pPr marL="0" indent="0" algn="ctr" latinLnBrk="0">
              <a:buNone/>
              <a:defRPr lang="fi-FI" sz="2800"/>
            </a:lvl1pPr>
            <a:lvl2pPr marL="457200" indent="0" latinLnBrk="0">
              <a:buNone/>
              <a:defRPr lang="fi-FI" sz="2800"/>
            </a:lvl2pPr>
            <a:lvl3pPr marL="914400" indent="0" latinLnBrk="0">
              <a:buNone/>
              <a:defRPr lang="fi-FI" sz="2400"/>
            </a:lvl3pPr>
            <a:lvl4pPr marL="1371600" indent="0" latinLnBrk="0">
              <a:buNone/>
              <a:defRPr lang="fi-FI" sz="2000"/>
            </a:lvl4pPr>
            <a:lvl5pPr marL="1828800" indent="0" latinLnBrk="0">
              <a:buNone/>
              <a:defRPr lang="fi-FI" sz="2000"/>
            </a:lvl5pPr>
            <a:lvl6pPr marL="2286000" indent="0" latinLnBrk="0">
              <a:buNone/>
              <a:defRPr lang="fi-FI" sz="2000"/>
            </a:lvl6pPr>
            <a:lvl7pPr marL="2743200" indent="0" latinLnBrk="0">
              <a:buNone/>
              <a:defRPr lang="fi-FI" sz="2000"/>
            </a:lvl7pPr>
            <a:lvl8pPr marL="3200400" indent="0" latinLnBrk="0">
              <a:buNone/>
              <a:defRPr lang="fi-FI" sz="2000"/>
            </a:lvl8pPr>
            <a:lvl9pPr marL="3657600" indent="0" latinLnBrk="0">
              <a:buNone/>
              <a:defRPr lang="fi-FI" sz="2000"/>
            </a:lvl9pPr>
          </a:lstStyle>
          <a:p>
            <a:r>
              <a:rPr lang="fi-FI" smtClean="0"/>
              <a:t>Lisää kuva napsauttamalla kuvaketta</a:t>
            </a:r>
            <a:endParaRPr lang="fi-FI" dirty="0"/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>
          <a:xfrm>
            <a:off x="608013" y="5410200"/>
            <a:ext cx="3962400" cy="762000"/>
          </a:xfrm>
        </p:spPr>
        <p:txBody>
          <a:bodyPr>
            <a:normAutofit/>
          </a:bodyPr>
          <a:lstStyle>
            <a:lvl1pPr marL="0" indent="0" latinLnBrk="0">
              <a:spcBef>
                <a:spcPts val="0"/>
              </a:spcBef>
              <a:buNone/>
              <a:defRPr lang="fi-FI" sz="2000">
                <a:solidFill>
                  <a:schemeClr val="tx1"/>
                </a:solidFill>
              </a:defRPr>
            </a:lvl1pPr>
            <a:lvl2pPr marL="457200" indent="0" latinLnBrk="0">
              <a:buNone/>
              <a:defRPr lang="fi-FI" sz="1200"/>
            </a:lvl2pPr>
            <a:lvl3pPr marL="914400" indent="0" latinLnBrk="0">
              <a:buNone/>
              <a:defRPr lang="fi-FI" sz="1000"/>
            </a:lvl3pPr>
            <a:lvl4pPr marL="1371600" indent="0" latinLnBrk="0">
              <a:buNone/>
              <a:defRPr lang="fi-FI" sz="900"/>
            </a:lvl4pPr>
            <a:lvl5pPr marL="1828800" indent="0" latinLnBrk="0">
              <a:buNone/>
              <a:defRPr lang="fi-FI" sz="900"/>
            </a:lvl5pPr>
            <a:lvl6pPr marL="2286000" indent="0" latinLnBrk="0">
              <a:buNone/>
              <a:defRPr lang="fi-FI" sz="900"/>
            </a:lvl6pPr>
            <a:lvl7pPr marL="2743200" indent="0" latinLnBrk="0">
              <a:buNone/>
              <a:defRPr lang="fi-FI" sz="900"/>
            </a:lvl7pPr>
            <a:lvl8pPr marL="3200400" indent="0" latinLnBrk="0">
              <a:buNone/>
              <a:defRPr lang="fi-FI" sz="900"/>
            </a:lvl8pPr>
            <a:lvl9pPr marL="3657600" indent="0" latinLnBrk="0">
              <a:buNone/>
              <a:defRPr lang="fi-FI" sz="9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C93FC7-9D1A-468B-98DB-D1E8D74418D9}" type="datetimeFigureOut">
              <a:rPr lang="fi-FI"/>
              <a:pPr/>
              <a:t>11.9.2014</a:t>
            </a:fld>
            <a:endParaRPr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31473-23EB-4724-8B59-FE6D21D89FA4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991435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on paikkamerkki 1"/>
          <p:cNvSpPr>
            <a:spLocks noGrp="1"/>
          </p:cNvSpPr>
          <p:nvPr>
            <p:ph type="title"/>
          </p:nvPr>
        </p:nvSpPr>
        <p:spPr>
          <a:xfrm>
            <a:off x="609441" y="5105400"/>
            <a:ext cx="10971372" cy="10668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fi-FI" dirty="0"/>
              <a:t>Muokkaa otsikon perustyyliä napsauttamalla</a:t>
            </a:r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1293813" y="685800"/>
            <a:ext cx="10287000" cy="41909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i-FI" dirty="0"/>
              <a:t>Muokkaa tekstin perustyylejä napsauttamalla</a:t>
            </a:r>
          </a:p>
          <a:p>
            <a:pPr lvl="1"/>
            <a:r>
              <a:rPr lang="fi-FI" dirty="0"/>
              <a:t>Toinen taso</a:t>
            </a:r>
          </a:p>
          <a:p>
            <a:pPr lvl="2"/>
            <a:r>
              <a:rPr lang="fi-FI" dirty="0"/>
              <a:t>Kolmas taso</a:t>
            </a:r>
          </a:p>
          <a:p>
            <a:pPr lvl="3"/>
            <a:r>
              <a:rPr lang="fi-FI" dirty="0"/>
              <a:t>Neljäs taso</a:t>
            </a:r>
          </a:p>
          <a:p>
            <a:pPr lvl="4"/>
            <a:r>
              <a:rPr lang="fi-FI" dirty="0"/>
              <a:t>Viides taso</a:t>
            </a:r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latinLnBrk="0">
              <a:defRPr lang="fi-FI" sz="1200">
                <a:solidFill>
                  <a:srgbClr val="8C8C8C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81C93FC7-9D1A-468B-98DB-D1E8D74418D9}" type="datetimeFigureOut">
              <a:rPr lang="fi-FI" smtClean="0"/>
              <a:pPr/>
              <a:t>11.9.2014</a:t>
            </a:fld>
            <a:endParaRPr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latinLnBrk="0">
              <a:defRPr lang="fi-FI" sz="1200">
                <a:solidFill>
                  <a:srgbClr val="8C8C8C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endParaRPr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latinLnBrk="0">
              <a:defRPr lang="fi-FI" sz="1200">
                <a:solidFill>
                  <a:srgbClr val="8C8C8C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A3F31473-23EB-4724-8B59-FE6D21D89FA4}" type="slidenum">
              <a:rPr smtClean="0"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5806357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lang="fi-FI" sz="3400" kern="1200">
          <a:solidFill>
            <a:schemeClr val="accent1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800"/>
        </a:spcBef>
        <a:buClr>
          <a:schemeClr val="tx1"/>
        </a:buClr>
        <a:buSzPct val="80000"/>
        <a:buFont typeface="Arial" pitchFamily="34" charset="0"/>
        <a:buChar char="•"/>
        <a:defRPr lang="fi-FI" sz="2800" kern="1200">
          <a:solidFill>
            <a:schemeClr val="tx1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1pPr>
      <a:lvl2pPr marL="615950" indent="-285750" algn="l" defTabSz="914400" rtl="0" eaLnBrk="1" latinLnBrk="0" hangingPunct="1">
        <a:lnSpc>
          <a:spcPct val="90000"/>
        </a:lnSpc>
        <a:spcBef>
          <a:spcPts val="600"/>
        </a:spcBef>
        <a:buSzPct val="80000"/>
        <a:buFont typeface="Corbel" pitchFamily="34" charset="0"/>
        <a:buChar char="–"/>
        <a:defRPr lang="fi-FI" sz="2400" kern="1200">
          <a:solidFill>
            <a:schemeClr val="tx1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2pPr>
      <a:lvl3pPr marL="996696" indent="-228600" algn="l" defTabSz="914400" rtl="0" eaLnBrk="1" latinLnBrk="0" hangingPunct="1">
        <a:lnSpc>
          <a:spcPct val="90000"/>
        </a:lnSpc>
        <a:spcBef>
          <a:spcPts val="600"/>
        </a:spcBef>
        <a:buClr>
          <a:schemeClr val="tx1"/>
        </a:buClr>
        <a:buSzPct val="80000"/>
        <a:buFont typeface="Arial" pitchFamily="34" charset="0"/>
        <a:buChar char="•"/>
        <a:defRPr lang="fi-FI" sz="2000" kern="1200">
          <a:solidFill>
            <a:schemeClr val="tx1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3pPr>
      <a:lvl4pPr marL="1380744" indent="-283464" algn="l" defTabSz="914400" rtl="0" eaLnBrk="1" latinLnBrk="0" hangingPunct="1">
        <a:lnSpc>
          <a:spcPct val="90000"/>
        </a:lnSpc>
        <a:spcBef>
          <a:spcPts val="600"/>
        </a:spcBef>
        <a:buFont typeface="Corbel" pitchFamily="34" charset="0"/>
        <a:buChar char="–"/>
        <a:defRPr lang="fi-FI" sz="1800" kern="1200">
          <a:solidFill>
            <a:schemeClr val="tx1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4pPr>
      <a:lvl5pPr marL="1764792" indent="-228600" algn="l" defTabSz="914400" rtl="0" eaLnBrk="1" latinLnBrk="0" hangingPunct="1">
        <a:lnSpc>
          <a:spcPct val="90000"/>
        </a:lnSpc>
        <a:spcBef>
          <a:spcPts val="600"/>
        </a:spcBef>
        <a:buClr>
          <a:schemeClr val="tx1"/>
        </a:buClr>
        <a:buSzPct val="80000"/>
        <a:buFont typeface="Arial" pitchFamily="34" charset="0"/>
        <a:buChar char="•"/>
        <a:defRPr lang="fi-FI" sz="1800" kern="1200">
          <a:solidFill>
            <a:schemeClr val="tx1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5pPr>
      <a:lvl6pPr marL="2148840" indent="-283464" algn="l" defTabSz="914400" rtl="0" eaLnBrk="1" latinLnBrk="0" hangingPunct="1">
        <a:lnSpc>
          <a:spcPct val="90000"/>
        </a:lnSpc>
        <a:spcBef>
          <a:spcPts val="600"/>
        </a:spcBef>
        <a:buFont typeface="Corbel" pitchFamily="34" charset="0"/>
        <a:buChar char="–"/>
        <a:defRPr lang="fi-FI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532888" indent="-228600" algn="l" defTabSz="914400" rtl="0" eaLnBrk="1" latinLnBrk="0" hangingPunct="1">
        <a:lnSpc>
          <a:spcPct val="90000"/>
        </a:lnSpc>
        <a:spcBef>
          <a:spcPts val="600"/>
        </a:spcBef>
        <a:buSzPct val="80000"/>
        <a:buFont typeface="Arial" pitchFamily="34" charset="0"/>
        <a:buChar char="•"/>
        <a:defRPr lang="fi-FI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916936" indent="-283464" algn="l" defTabSz="914400" rtl="0" eaLnBrk="1" latinLnBrk="0" hangingPunct="1">
        <a:lnSpc>
          <a:spcPct val="90000"/>
        </a:lnSpc>
        <a:spcBef>
          <a:spcPts val="600"/>
        </a:spcBef>
        <a:buFont typeface="Corbel" pitchFamily="34" charset="0"/>
        <a:buChar char="–"/>
        <a:defRPr lang="fi-FI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300984" indent="-228600" algn="l" defTabSz="914400" rtl="0" eaLnBrk="1" latinLnBrk="0" hangingPunct="1">
        <a:lnSpc>
          <a:spcPct val="90000"/>
        </a:lnSpc>
        <a:spcBef>
          <a:spcPts val="600"/>
        </a:spcBef>
        <a:buSzPct val="80000"/>
        <a:buFont typeface="Arial" pitchFamily="34" charset="0"/>
        <a:buChar char="•"/>
        <a:defRPr lang="fi-FI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lang="fi-FI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lang="fi-FI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lang="fi-FI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lang="fi-FI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lang="fi-FI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lang="fi-FI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lang="fi-FI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lang="fi-FI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lang="fi-FI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jp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g"/><Relationship Id="rId3" Type="http://schemas.openxmlformats.org/officeDocument/2006/relationships/image" Target="../media/image3.png"/><Relationship Id="rId7" Type="http://schemas.openxmlformats.org/officeDocument/2006/relationships/image" Target="../media/image7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jpeg"/><Relationship Id="rId9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g"/><Relationship Id="rId3" Type="http://schemas.openxmlformats.org/officeDocument/2006/relationships/image" Target="../media/image3.png"/><Relationship Id="rId7" Type="http://schemas.openxmlformats.org/officeDocument/2006/relationships/image" Target="../media/image7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10" Type="http://schemas.openxmlformats.org/officeDocument/2006/relationships/image" Target="../media/image9.png"/><Relationship Id="rId4" Type="http://schemas.openxmlformats.org/officeDocument/2006/relationships/image" Target="../media/image4.jpeg"/><Relationship Id="rId9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g"/><Relationship Id="rId3" Type="http://schemas.openxmlformats.org/officeDocument/2006/relationships/image" Target="../media/image3.png"/><Relationship Id="rId7" Type="http://schemas.openxmlformats.org/officeDocument/2006/relationships/image" Target="../media/image7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jpeg"/><Relationship Id="rId9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g"/><Relationship Id="rId13" Type="http://schemas.openxmlformats.org/officeDocument/2006/relationships/diagramColors" Target="../diagrams/colors1.xml"/><Relationship Id="rId3" Type="http://schemas.openxmlformats.org/officeDocument/2006/relationships/image" Target="../media/image3.png"/><Relationship Id="rId7" Type="http://schemas.openxmlformats.org/officeDocument/2006/relationships/image" Target="../media/image7.emf"/><Relationship Id="rId12" Type="http://schemas.openxmlformats.org/officeDocument/2006/relationships/diagramQuickStyle" Target="../diagrams/quickStyle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.png"/><Relationship Id="rId11" Type="http://schemas.openxmlformats.org/officeDocument/2006/relationships/diagramLayout" Target="../diagrams/layout1.xml"/><Relationship Id="rId5" Type="http://schemas.openxmlformats.org/officeDocument/2006/relationships/image" Target="../media/image5.png"/><Relationship Id="rId10" Type="http://schemas.openxmlformats.org/officeDocument/2006/relationships/diagramData" Target="../diagrams/data1.xml"/><Relationship Id="rId4" Type="http://schemas.openxmlformats.org/officeDocument/2006/relationships/image" Target="../media/image4.jpeg"/><Relationship Id="rId9" Type="http://schemas.openxmlformats.org/officeDocument/2006/relationships/image" Target="../media/image9.png"/><Relationship Id="rId14" Type="http://schemas.microsoft.com/office/2007/relationships/diagramDrawing" Target="../diagrams/drawing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g"/><Relationship Id="rId3" Type="http://schemas.openxmlformats.org/officeDocument/2006/relationships/image" Target="../media/image3.png"/><Relationship Id="rId7" Type="http://schemas.openxmlformats.org/officeDocument/2006/relationships/image" Target="../media/image7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jpeg"/><Relationship Id="rId9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Kuva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8267"/>
            <a:ext cx="12188825" cy="8537112"/>
          </a:xfrm>
          <a:prstGeom prst="rect">
            <a:avLst/>
          </a:prstGeom>
        </p:spPr>
      </p:pic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>
          <a:xfrm>
            <a:off x="0" y="5796031"/>
            <a:ext cx="12188825" cy="1061970"/>
          </a:xfrm>
          <a:solidFill>
            <a:schemeClr val="bg1"/>
          </a:solidFill>
        </p:spPr>
        <p:txBody>
          <a:bodyPr/>
          <a:lstStyle/>
          <a:p>
            <a:r>
              <a:rPr lang="fi-FI" dirty="0" smtClean="0"/>
              <a:t>               </a:t>
            </a:r>
            <a:endParaRPr lang="fi-FI" dirty="0"/>
          </a:p>
          <a:p>
            <a:endParaRPr lang="fi-FI" dirty="0"/>
          </a:p>
        </p:txBody>
      </p:sp>
      <p:pic>
        <p:nvPicPr>
          <p:cNvPr id="7" name="Kuva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64102" y="5796031"/>
            <a:ext cx="2778433" cy="1143210"/>
          </a:xfrm>
          <a:prstGeom prst="rect">
            <a:avLst/>
          </a:prstGeom>
        </p:spPr>
      </p:pic>
      <p:pic>
        <p:nvPicPr>
          <p:cNvPr id="8" name="Kuva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519" y="5877273"/>
            <a:ext cx="945793" cy="980727"/>
          </a:xfrm>
          <a:prstGeom prst="rect">
            <a:avLst/>
          </a:prstGeom>
        </p:spPr>
      </p:pic>
      <p:pic>
        <p:nvPicPr>
          <p:cNvPr id="9" name="Kuva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964411" y="5995321"/>
            <a:ext cx="1017990" cy="783585"/>
          </a:xfrm>
          <a:prstGeom prst="rect">
            <a:avLst/>
          </a:prstGeom>
        </p:spPr>
      </p:pic>
      <p:pic>
        <p:nvPicPr>
          <p:cNvPr id="10" name="Kuva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106357" y="6057580"/>
            <a:ext cx="1321939" cy="600357"/>
          </a:xfrm>
          <a:prstGeom prst="rect">
            <a:avLst/>
          </a:prstGeom>
        </p:spPr>
      </p:pic>
      <p:pic>
        <p:nvPicPr>
          <p:cNvPr id="11" name="Kuva 1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552252" y="6116788"/>
            <a:ext cx="1494215" cy="697685"/>
          </a:xfrm>
          <a:prstGeom prst="rect">
            <a:avLst/>
          </a:prstGeom>
        </p:spPr>
      </p:pic>
      <p:pic>
        <p:nvPicPr>
          <p:cNvPr id="12" name="Kuva 11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95419" y="6008714"/>
            <a:ext cx="1890712" cy="599037"/>
          </a:xfrm>
          <a:prstGeom prst="rect">
            <a:avLst/>
          </a:prstGeom>
        </p:spPr>
      </p:pic>
      <p:sp>
        <p:nvSpPr>
          <p:cNvPr id="13" name="Tekstiruutu 12"/>
          <p:cNvSpPr txBox="1"/>
          <p:nvPr/>
        </p:nvSpPr>
        <p:spPr>
          <a:xfrm>
            <a:off x="4527190" y="5995321"/>
            <a:ext cx="1211527" cy="2862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fi-FI" sz="1400" dirty="0" smtClean="0"/>
              <a:t>Yhteistyössä:</a:t>
            </a:r>
            <a:endParaRPr lang="fi-FI" sz="1400" dirty="0"/>
          </a:p>
        </p:txBody>
      </p:sp>
      <p:sp>
        <p:nvSpPr>
          <p:cNvPr id="19" name="Alatunnisteen paikkamerkki 5"/>
          <p:cNvSpPr txBox="1">
            <a:spLocks/>
          </p:cNvSpPr>
          <p:nvPr/>
        </p:nvSpPr>
        <p:spPr>
          <a:xfrm>
            <a:off x="-1" y="-243408"/>
            <a:ext cx="12188825" cy="1872207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lang="fi-FI" sz="1200" kern="1200">
                <a:solidFill>
                  <a:srgbClr val="8C8C8C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i-FI" smtClean="0"/>
              <a:t>               </a:t>
            </a:r>
          </a:p>
          <a:p>
            <a:endParaRPr lang="fi-FI" dirty="0"/>
          </a:p>
        </p:txBody>
      </p:sp>
      <p:pic>
        <p:nvPicPr>
          <p:cNvPr id="17" name="Kuva 16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6543" y="148267"/>
            <a:ext cx="6335736" cy="14215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5047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981843" y="1424553"/>
            <a:ext cx="10729193" cy="3994320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spcBef>
                <a:spcPts val="1800"/>
              </a:spcBef>
            </a:pPr>
            <a:r>
              <a:rPr lang="fi-FI" b="1" dirty="0" smtClean="0"/>
              <a:t>Mistä on kyse?</a:t>
            </a:r>
          </a:p>
          <a:p>
            <a:pPr marL="342900" indent="-342900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fi-FI" dirty="0" smtClean="0"/>
              <a:t>Hanke </a:t>
            </a:r>
            <a:r>
              <a:rPr lang="fi-FI" dirty="0"/>
              <a:t>edistää </a:t>
            </a:r>
            <a:r>
              <a:rPr lang="fi-FI" dirty="0" err="1"/>
              <a:t>esi</a:t>
            </a:r>
            <a:r>
              <a:rPr lang="fi-FI" dirty="0"/>
              <a:t>- ja alakouluikäisten vähän liikkuvien lasten yhdenvertaisia </a:t>
            </a:r>
            <a:r>
              <a:rPr lang="fi-FI" dirty="0" err="1" smtClean="0"/>
              <a:t>osallistumis</a:t>
            </a:r>
            <a:r>
              <a:rPr lang="fi-FI" dirty="0" smtClean="0"/>
              <a:t>- ja </a:t>
            </a:r>
            <a:r>
              <a:rPr lang="fi-FI" dirty="0"/>
              <a:t>liikkumismahdollisuuksia.</a:t>
            </a:r>
          </a:p>
          <a:p>
            <a:pPr marL="342900" indent="-342900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fi-FI" dirty="0" smtClean="0"/>
              <a:t>Tukee </a:t>
            </a:r>
            <a:r>
              <a:rPr lang="fi-FI" dirty="0"/>
              <a:t>koululaisia ja heidän perheitään kohti liikunnallisempaa ja terveellisempää elämäntapaa.</a:t>
            </a:r>
          </a:p>
          <a:p>
            <a:pPr marL="342900" indent="-342900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fi-FI" dirty="0" smtClean="0"/>
              <a:t>Tavoitteena </a:t>
            </a:r>
            <a:r>
              <a:rPr lang="fi-FI" dirty="0"/>
              <a:t>250 alakoulua ympäri Suomea.</a:t>
            </a:r>
          </a:p>
          <a:p>
            <a:pPr marL="342900" indent="-342900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fi-FI" dirty="0" smtClean="0"/>
              <a:t>Hankkeen </a:t>
            </a:r>
            <a:r>
              <a:rPr lang="fi-FI" dirty="0"/>
              <a:t>toimet kohdistetaan lasta lähellä olevan kasvattajan työn tueksi.</a:t>
            </a:r>
            <a:endParaRPr lang="fi-FI" dirty="0" smtClean="0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>
          <a:xfrm>
            <a:off x="0" y="5877273"/>
            <a:ext cx="12188825" cy="980728"/>
          </a:xfrm>
          <a:solidFill>
            <a:schemeClr val="bg1"/>
          </a:solidFill>
        </p:spPr>
        <p:txBody>
          <a:bodyPr/>
          <a:lstStyle/>
          <a:p>
            <a:r>
              <a:rPr lang="fi-FI" dirty="0" smtClean="0"/>
              <a:t>               </a:t>
            </a:r>
            <a:endParaRPr lang="fi-FI" dirty="0"/>
          </a:p>
          <a:p>
            <a:endParaRPr lang="fi-FI" dirty="0"/>
          </a:p>
        </p:txBody>
      </p:sp>
      <p:pic>
        <p:nvPicPr>
          <p:cNvPr id="7" name="Kuva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64102" y="5796031"/>
            <a:ext cx="2778433" cy="1143210"/>
          </a:xfrm>
          <a:prstGeom prst="rect">
            <a:avLst/>
          </a:prstGeom>
        </p:spPr>
      </p:pic>
      <p:pic>
        <p:nvPicPr>
          <p:cNvPr id="8" name="Kuva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519" y="5877273"/>
            <a:ext cx="945793" cy="980727"/>
          </a:xfrm>
          <a:prstGeom prst="rect">
            <a:avLst/>
          </a:prstGeom>
        </p:spPr>
      </p:pic>
      <p:pic>
        <p:nvPicPr>
          <p:cNvPr id="9" name="Kuva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64411" y="5995321"/>
            <a:ext cx="1017990" cy="783585"/>
          </a:xfrm>
          <a:prstGeom prst="rect">
            <a:avLst/>
          </a:prstGeom>
        </p:spPr>
      </p:pic>
      <p:pic>
        <p:nvPicPr>
          <p:cNvPr id="10" name="Kuva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106357" y="6057580"/>
            <a:ext cx="1321939" cy="600357"/>
          </a:xfrm>
          <a:prstGeom prst="rect">
            <a:avLst/>
          </a:prstGeom>
        </p:spPr>
      </p:pic>
      <p:pic>
        <p:nvPicPr>
          <p:cNvPr id="11" name="Kuva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552252" y="6116788"/>
            <a:ext cx="1494215" cy="697685"/>
          </a:xfrm>
          <a:prstGeom prst="rect">
            <a:avLst/>
          </a:prstGeom>
        </p:spPr>
      </p:pic>
      <p:pic>
        <p:nvPicPr>
          <p:cNvPr id="12" name="Kuva 11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95419" y="6008714"/>
            <a:ext cx="1890712" cy="599037"/>
          </a:xfrm>
          <a:prstGeom prst="rect">
            <a:avLst/>
          </a:prstGeom>
        </p:spPr>
      </p:pic>
      <p:sp>
        <p:nvSpPr>
          <p:cNvPr id="13" name="Tekstiruutu 12"/>
          <p:cNvSpPr txBox="1"/>
          <p:nvPr/>
        </p:nvSpPr>
        <p:spPr>
          <a:xfrm>
            <a:off x="4527190" y="5995321"/>
            <a:ext cx="1211527" cy="2862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fi-FI" sz="1400" dirty="0" smtClean="0"/>
              <a:t>Yhteistyössä:</a:t>
            </a:r>
            <a:endParaRPr lang="fi-FI" sz="1400" dirty="0"/>
          </a:p>
        </p:txBody>
      </p:sp>
      <p:pic>
        <p:nvPicPr>
          <p:cNvPr id="18" name="Kuva 17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92" y="0"/>
            <a:ext cx="4755396" cy="1066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02040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5014292" y="859548"/>
            <a:ext cx="7071839" cy="4794154"/>
          </a:xfrm>
        </p:spPr>
        <p:txBody>
          <a:bodyPr>
            <a:normAutofit fontScale="92500" lnSpcReduction="20000"/>
          </a:bodyPr>
          <a:lstStyle/>
          <a:p>
            <a:pPr>
              <a:spcBef>
                <a:spcPts val="1800"/>
              </a:spcBef>
            </a:pPr>
            <a:r>
              <a:rPr lang="fi-FI" b="1" dirty="0" smtClean="0"/>
              <a:t>Miksi?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fi-FI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i-FI" dirty="0" smtClean="0"/>
              <a:t>Jo </a:t>
            </a:r>
            <a:r>
              <a:rPr lang="fi-FI" dirty="0"/>
              <a:t>kolmen vuoden iässä </a:t>
            </a:r>
            <a:r>
              <a:rPr lang="fi-FI" dirty="0" smtClean="0"/>
              <a:t>passiivinen </a:t>
            </a:r>
            <a:r>
              <a:rPr lang="fi-FI" dirty="0"/>
              <a:t>elämäntapa </a:t>
            </a:r>
            <a:r>
              <a:rPr lang="fi-FI" dirty="0" smtClean="0"/>
              <a:t>alkaa </a:t>
            </a:r>
            <a:r>
              <a:rPr lang="fi-FI" dirty="0"/>
              <a:t>urautua. </a:t>
            </a:r>
            <a:endParaRPr lang="fi-FI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fi-FI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i-FI" dirty="0" smtClean="0"/>
              <a:t>Varhaiskasvatuksessa </a:t>
            </a:r>
            <a:r>
              <a:rPr lang="fi-FI" dirty="0"/>
              <a:t>lapset ovat paikallaan jopa 60 % ajastaan</a:t>
            </a:r>
            <a:endParaRPr lang="fi-FI" dirty="0"/>
          </a:p>
          <a:p>
            <a:pPr marL="342900" indent="-34290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fi-FI" dirty="0" smtClean="0"/>
              <a:t>Jopa </a:t>
            </a:r>
            <a:r>
              <a:rPr lang="fi-FI" dirty="0" smtClean="0"/>
              <a:t>puolet kouluikäisistä ei liiku terveytensä kannalta riittävästi</a:t>
            </a:r>
            <a:r>
              <a:rPr lang="fi-FI" dirty="0" smtClean="0"/>
              <a:t>.</a:t>
            </a:r>
          </a:p>
          <a:p>
            <a:pPr marL="342900" indent="-34290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fi-FI" dirty="0" smtClean="0"/>
              <a:t>6 h. koulupäivän </a:t>
            </a:r>
            <a:r>
              <a:rPr lang="fi-FI" dirty="0"/>
              <a:t>aikana alakoululaisille kertyi reipasta liikkumista keskimäärin 32 minuuttia ja </a:t>
            </a:r>
            <a:r>
              <a:rPr lang="fi-FI" dirty="0" smtClean="0"/>
              <a:t>yläkoululaisille </a:t>
            </a:r>
            <a:r>
              <a:rPr lang="fi-FI" dirty="0"/>
              <a:t>17 minuuttia.</a:t>
            </a:r>
            <a:endParaRPr lang="fi-FI" dirty="0" smtClean="0"/>
          </a:p>
          <a:p>
            <a:pPr marL="342900" indent="-34290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fi-FI" dirty="0"/>
              <a:t>20 % pojista ja 25 % tytöistä liikkuu erittäin vähän tai ei </a:t>
            </a:r>
            <a:r>
              <a:rPr lang="fi-FI" dirty="0" smtClean="0"/>
              <a:t>lainkaan.</a:t>
            </a:r>
            <a:endParaRPr lang="fi-FI" dirty="0"/>
          </a:p>
          <a:p>
            <a:pPr marL="342900" indent="-34290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fi-FI" dirty="0" smtClean="0"/>
              <a:t>5-6%:</a:t>
            </a:r>
            <a:r>
              <a:rPr lang="fi-FI" dirty="0" err="1" smtClean="0"/>
              <a:t>lla</a:t>
            </a:r>
            <a:r>
              <a:rPr lang="fi-FI" dirty="0" smtClean="0"/>
              <a:t> peruskouluikäisistä on motorisen oppimisen vaikeuksia.</a:t>
            </a:r>
          </a:p>
          <a:p>
            <a:pPr marL="342900" indent="-342900">
              <a:spcBef>
                <a:spcPts val="1800"/>
              </a:spcBef>
              <a:buFont typeface="Arial" panose="020B0604020202020204" pitchFamily="34" charset="0"/>
              <a:buChar char="•"/>
            </a:pPr>
            <a:endParaRPr lang="fi-FI" dirty="0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>
          <a:xfrm>
            <a:off x="0" y="5877273"/>
            <a:ext cx="12188825" cy="980728"/>
          </a:xfrm>
          <a:solidFill>
            <a:schemeClr val="bg1"/>
          </a:solidFill>
        </p:spPr>
        <p:txBody>
          <a:bodyPr/>
          <a:lstStyle/>
          <a:p>
            <a:r>
              <a:rPr lang="fi-FI" dirty="0" smtClean="0"/>
              <a:t>               </a:t>
            </a:r>
            <a:endParaRPr lang="fi-FI" dirty="0"/>
          </a:p>
          <a:p>
            <a:endParaRPr lang="fi-FI" dirty="0"/>
          </a:p>
        </p:txBody>
      </p:sp>
      <p:pic>
        <p:nvPicPr>
          <p:cNvPr id="7" name="Kuva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64102" y="5796031"/>
            <a:ext cx="2778433" cy="1143210"/>
          </a:xfrm>
          <a:prstGeom prst="rect">
            <a:avLst/>
          </a:prstGeom>
        </p:spPr>
      </p:pic>
      <p:pic>
        <p:nvPicPr>
          <p:cNvPr id="8" name="Kuva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519" y="5877273"/>
            <a:ext cx="945793" cy="980727"/>
          </a:xfrm>
          <a:prstGeom prst="rect">
            <a:avLst/>
          </a:prstGeom>
        </p:spPr>
      </p:pic>
      <p:pic>
        <p:nvPicPr>
          <p:cNvPr id="9" name="Kuva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64411" y="5995321"/>
            <a:ext cx="1017990" cy="783585"/>
          </a:xfrm>
          <a:prstGeom prst="rect">
            <a:avLst/>
          </a:prstGeom>
        </p:spPr>
      </p:pic>
      <p:pic>
        <p:nvPicPr>
          <p:cNvPr id="10" name="Kuva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106357" y="6057580"/>
            <a:ext cx="1321939" cy="600357"/>
          </a:xfrm>
          <a:prstGeom prst="rect">
            <a:avLst/>
          </a:prstGeom>
        </p:spPr>
      </p:pic>
      <p:pic>
        <p:nvPicPr>
          <p:cNvPr id="11" name="Kuva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552252" y="6116788"/>
            <a:ext cx="1494215" cy="697685"/>
          </a:xfrm>
          <a:prstGeom prst="rect">
            <a:avLst/>
          </a:prstGeom>
        </p:spPr>
      </p:pic>
      <p:pic>
        <p:nvPicPr>
          <p:cNvPr id="12" name="Kuva 11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95419" y="6008714"/>
            <a:ext cx="1890712" cy="599037"/>
          </a:xfrm>
          <a:prstGeom prst="rect">
            <a:avLst/>
          </a:prstGeom>
        </p:spPr>
      </p:pic>
      <p:sp>
        <p:nvSpPr>
          <p:cNvPr id="13" name="Tekstiruutu 12"/>
          <p:cNvSpPr txBox="1"/>
          <p:nvPr/>
        </p:nvSpPr>
        <p:spPr>
          <a:xfrm>
            <a:off x="4527190" y="5995321"/>
            <a:ext cx="1211527" cy="2862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fi-FI" sz="1400" dirty="0" smtClean="0"/>
              <a:t>Yhteistyössä:</a:t>
            </a:r>
            <a:endParaRPr lang="fi-FI" sz="1400" dirty="0"/>
          </a:p>
        </p:txBody>
      </p:sp>
      <p:pic>
        <p:nvPicPr>
          <p:cNvPr id="16" name="Kuva 15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-921458" y="1409317"/>
            <a:ext cx="7348374" cy="4898915"/>
          </a:xfrm>
          <a:prstGeom prst="rect">
            <a:avLst/>
          </a:prstGeom>
        </p:spPr>
      </p:pic>
      <p:pic>
        <p:nvPicPr>
          <p:cNvPr id="14" name="Kuva 13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92" y="0"/>
            <a:ext cx="4755396" cy="1066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42299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1058415" y="1334054"/>
            <a:ext cx="10333429" cy="4541510"/>
          </a:xfrm>
        </p:spPr>
        <p:txBody>
          <a:bodyPr>
            <a:noAutofit/>
          </a:bodyPr>
          <a:lstStyle/>
          <a:p>
            <a:pPr>
              <a:spcBef>
                <a:spcPts val="1800"/>
              </a:spcBef>
            </a:pPr>
            <a:r>
              <a:rPr lang="fi-FI" b="1" dirty="0" smtClean="0"/>
              <a:t>Mitä jos lapselta puuttuvat perustaidot…:</a:t>
            </a:r>
            <a:endParaRPr lang="fi-FI" b="1" dirty="0"/>
          </a:p>
          <a:p>
            <a:pPr marL="342900" indent="-34290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fi-FI" dirty="0" smtClean="0"/>
              <a:t>Motoriset vaikeudet heijastuvat </a:t>
            </a:r>
            <a:r>
              <a:rPr lang="fi-FI" dirty="0"/>
              <a:t>liikuntataitoja laajemmin myös moniin arkisiin toimintoihin. </a:t>
            </a:r>
          </a:p>
          <a:p>
            <a:pPr marL="342900" indent="-34290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fi-FI" dirty="0" err="1"/>
              <a:t>Päällekkäistyvät</a:t>
            </a:r>
            <a:r>
              <a:rPr lang="fi-FI" dirty="0"/>
              <a:t> muiden </a:t>
            </a:r>
            <a:r>
              <a:rPr lang="fi-FI" dirty="0" smtClean="0"/>
              <a:t>oppimisvaikeuksien </a:t>
            </a:r>
            <a:r>
              <a:rPr lang="fi-FI" dirty="0"/>
              <a:t>kanssa.</a:t>
            </a:r>
          </a:p>
          <a:p>
            <a:pPr marL="342900" indent="-34290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fi-FI" dirty="0" smtClean="0"/>
              <a:t>Vaikeuttavat </a:t>
            </a:r>
            <a:r>
              <a:rPr lang="fi-FI" dirty="0"/>
              <a:t>tasavertaista osallistumista.</a:t>
            </a:r>
          </a:p>
          <a:p>
            <a:pPr marL="342900" indent="-34290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fi-FI" dirty="0" smtClean="0"/>
              <a:t>Motoristen </a:t>
            </a:r>
            <a:r>
              <a:rPr lang="fi-FI" dirty="0"/>
              <a:t>taitojen on havaittu olevan yhteydessä psykososiaaliseen hyvinvointiin, kuten sosiaaliseen kanssakäymiseen, sosiaalisiin taitoihin, itsetunnon heikkouteen tai masennus- ja ahdistusoireisiin. </a:t>
            </a:r>
            <a:r>
              <a:rPr lang="fi-FI" dirty="0" smtClean="0"/>
              <a:t> </a:t>
            </a:r>
            <a:endParaRPr lang="fi-FI" dirty="0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>
          <a:xfrm>
            <a:off x="0" y="5877273"/>
            <a:ext cx="12188825" cy="980728"/>
          </a:xfrm>
          <a:solidFill>
            <a:schemeClr val="bg1"/>
          </a:solidFill>
        </p:spPr>
        <p:txBody>
          <a:bodyPr/>
          <a:lstStyle/>
          <a:p>
            <a:r>
              <a:rPr lang="fi-FI" dirty="0" smtClean="0"/>
              <a:t>               </a:t>
            </a:r>
            <a:endParaRPr lang="fi-FI" dirty="0"/>
          </a:p>
          <a:p>
            <a:endParaRPr lang="fi-FI" dirty="0"/>
          </a:p>
        </p:txBody>
      </p:sp>
      <p:pic>
        <p:nvPicPr>
          <p:cNvPr id="7" name="Kuva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64102" y="5796031"/>
            <a:ext cx="2778433" cy="1143210"/>
          </a:xfrm>
          <a:prstGeom prst="rect">
            <a:avLst/>
          </a:prstGeom>
        </p:spPr>
      </p:pic>
      <p:pic>
        <p:nvPicPr>
          <p:cNvPr id="8" name="Kuva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519" y="5877273"/>
            <a:ext cx="945793" cy="980727"/>
          </a:xfrm>
          <a:prstGeom prst="rect">
            <a:avLst/>
          </a:prstGeom>
        </p:spPr>
      </p:pic>
      <p:pic>
        <p:nvPicPr>
          <p:cNvPr id="9" name="Kuva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64411" y="5995321"/>
            <a:ext cx="1017990" cy="783585"/>
          </a:xfrm>
          <a:prstGeom prst="rect">
            <a:avLst/>
          </a:prstGeom>
        </p:spPr>
      </p:pic>
      <p:pic>
        <p:nvPicPr>
          <p:cNvPr id="10" name="Kuva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106357" y="6057580"/>
            <a:ext cx="1321939" cy="600357"/>
          </a:xfrm>
          <a:prstGeom prst="rect">
            <a:avLst/>
          </a:prstGeom>
        </p:spPr>
      </p:pic>
      <p:pic>
        <p:nvPicPr>
          <p:cNvPr id="11" name="Kuva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552252" y="6116788"/>
            <a:ext cx="1494215" cy="697685"/>
          </a:xfrm>
          <a:prstGeom prst="rect">
            <a:avLst/>
          </a:prstGeom>
        </p:spPr>
      </p:pic>
      <p:pic>
        <p:nvPicPr>
          <p:cNvPr id="12" name="Kuva 11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95419" y="6008714"/>
            <a:ext cx="1890712" cy="599037"/>
          </a:xfrm>
          <a:prstGeom prst="rect">
            <a:avLst/>
          </a:prstGeom>
        </p:spPr>
      </p:pic>
      <p:sp>
        <p:nvSpPr>
          <p:cNvPr id="13" name="Tekstiruutu 12"/>
          <p:cNvSpPr txBox="1"/>
          <p:nvPr/>
        </p:nvSpPr>
        <p:spPr>
          <a:xfrm>
            <a:off x="4527190" y="5995321"/>
            <a:ext cx="1211527" cy="2862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fi-FI" sz="1400" dirty="0" smtClean="0"/>
              <a:t>Yhteistyössä:</a:t>
            </a:r>
            <a:endParaRPr lang="fi-FI" sz="1400" dirty="0"/>
          </a:p>
        </p:txBody>
      </p:sp>
      <p:pic>
        <p:nvPicPr>
          <p:cNvPr id="14" name="Kuva 13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92" y="0"/>
            <a:ext cx="4755396" cy="1066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2108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>
          <a:xfrm>
            <a:off x="0" y="5877273"/>
            <a:ext cx="12188825" cy="980728"/>
          </a:xfrm>
          <a:solidFill>
            <a:schemeClr val="bg1"/>
          </a:solidFill>
        </p:spPr>
        <p:txBody>
          <a:bodyPr/>
          <a:lstStyle/>
          <a:p>
            <a:r>
              <a:rPr lang="fi-FI" dirty="0" smtClean="0"/>
              <a:t>               </a:t>
            </a:r>
            <a:endParaRPr lang="fi-FI" dirty="0"/>
          </a:p>
          <a:p>
            <a:endParaRPr lang="fi-FI" dirty="0"/>
          </a:p>
        </p:txBody>
      </p:sp>
      <p:pic>
        <p:nvPicPr>
          <p:cNvPr id="7" name="Kuva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64102" y="5796031"/>
            <a:ext cx="2778433" cy="1143210"/>
          </a:xfrm>
          <a:prstGeom prst="rect">
            <a:avLst/>
          </a:prstGeom>
        </p:spPr>
      </p:pic>
      <p:pic>
        <p:nvPicPr>
          <p:cNvPr id="8" name="Kuva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519" y="5877273"/>
            <a:ext cx="945793" cy="980727"/>
          </a:xfrm>
          <a:prstGeom prst="rect">
            <a:avLst/>
          </a:prstGeom>
        </p:spPr>
      </p:pic>
      <p:pic>
        <p:nvPicPr>
          <p:cNvPr id="9" name="Kuva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64411" y="5995321"/>
            <a:ext cx="1017990" cy="783585"/>
          </a:xfrm>
          <a:prstGeom prst="rect">
            <a:avLst/>
          </a:prstGeom>
        </p:spPr>
      </p:pic>
      <p:pic>
        <p:nvPicPr>
          <p:cNvPr id="10" name="Kuva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106357" y="6057580"/>
            <a:ext cx="1321939" cy="600357"/>
          </a:xfrm>
          <a:prstGeom prst="rect">
            <a:avLst/>
          </a:prstGeom>
        </p:spPr>
      </p:pic>
      <p:pic>
        <p:nvPicPr>
          <p:cNvPr id="11" name="Kuva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552252" y="6116788"/>
            <a:ext cx="1494215" cy="697685"/>
          </a:xfrm>
          <a:prstGeom prst="rect">
            <a:avLst/>
          </a:prstGeom>
        </p:spPr>
      </p:pic>
      <p:pic>
        <p:nvPicPr>
          <p:cNvPr id="12" name="Kuva 11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95419" y="6008714"/>
            <a:ext cx="1890712" cy="599037"/>
          </a:xfrm>
          <a:prstGeom prst="rect">
            <a:avLst/>
          </a:prstGeom>
        </p:spPr>
      </p:pic>
      <p:sp>
        <p:nvSpPr>
          <p:cNvPr id="13" name="Tekstiruutu 12"/>
          <p:cNvSpPr txBox="1"/>
          <p:nvPr/>
        </p:nvSpPr>
        <p:spPr>
          <a:xfrm>
            <a:off x="4527190" y="5995321"/>
            <a:ext cx="1211527" cy="2862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fi-FI" sz="1400" dirty="0" smtClean="0"/>
              <a:t>Yhteistyössä:</a:t>
            </a:r>
            <a:endParaRPr lang="fi-FI" sz="1400" dirty="0"/>
          </a:p>
        </p:txBody>
      </p:sp>
      <p:pic>
        <p:nvPicPr>
          <p:cNvPr id="14" name="Kuva 13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92" y="0"/>
            <a:ext cx="4755396" cy="1066990"/>
          </a:xfrm>
          <a:prstGeom prst="rect">
            <a:avLst/>
          </a:prstGeom>
        </p:spPr>
      </p:pic>
      <p:graphicFrame>
        <p:nvGraphicFramePr>
          <p:cNvPr id="17" name="Kaaviokuva 16"/>
          <p:cNvGraphicFramePr/>
          <p:nvPr>
            <p:extLst>
              <p:ext uri="{D42A27DB-BD31-4B8C-83A1-F6EECF244321}">
                <p14:modId xmlns:p14="http://schemas.microsoft.com/office/powerpoint/2010/main" val="4277255781"/>
              </p:ext>
            </p:extLst>
          </p:nvPr>
        </p:nvGraphicFramePr>
        <p:xfrm>
          <a:off x="3080889" y="661329"/>
          <a:ext cx="6965578" cy="51033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0" r:lo="rId11" r:qs="rId12" r:cs="rId13"/>
          </a:graphicData>
        </a:graphic>
      </p:graphicFrame>
    </p:spTree>
    <p:extLst>
      <p:ext uri="{BB962C8B-B14F-4D97-AF65-F5344CB8AC3E}">
        <p14:creationId xmlns:p14="http://schemas.microsoft.com/office/powerpoint/2010/main" val="30924936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>
          <a:xfrm>
            <a:off x="0" y="5877273"/>
            <a:ext cx="12188825" cy="980728"/>
          </a:xfrm>
          <a:solidFill>
            <a:schemeClr val="bg1"/>
          </a:solidFill>
        </p:spPr>
        <p:txBody>
          <a:bodyPr/>
          <a:lstStyle/>
          <a:p>
            <a:r>
              <a:rPr lang="fi-FI" dirty="0" smtClean="0"/>
              <a:t>               </a:t>
            </a:r>
            <a:endParaRPr lang="fi-FI" dirty="0"/>
          </a:p>
          <a:p>
            <a:endParaRPr lang="fi-FI" dirty="0"/>
          </a:p>
        </p:txBody>
      </p:sp>
      <p:pic>
        <p:nvPicPr>
          <p:cNvPr id="7" name="Kuva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64102" y="5796031"/>
            <a:ext cx="2778433" cy="1143210"/>
          </a:xfrm>
          <a:prstGeom prst="rect">
            <a:avLst/>
          </a:prstGeom>
        </p:spPr>
      </p:pic>
      <p:pic>
        <p:nvPicPr>
          <p:cNvPr id="8" name="Kuva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519" y="5877273"/>
            <a:ext cx="945793" cy="980727"/>
          </a:xfrm>
          <a:prstGeom prst="rect">
            <a:avLst/>
          </a:prstGeom>
        </p:spPr>
      </p:pic>
      <p:pic>
        <p:nvPicPr>
          <p:cNvPr id="9" name="Kuva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64411" y="5995321"/>
            <a:ext cx="1017990" cy="783585"/>
          </a:xfrm>
          <a:prstGeom prst="rect">
            <a:avLst/>
          </a:prstGeom>
        </p:spPr>
      </p:pic>
      <p:pic>
        <p:nvPicPr>
          <p:cNvPr id="10" name="Kuva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106357" y="6057580"/>
            <a:ext cx="1321939" cy="600357"/>
          </a:xfrm>
          <a:prstGeom prst="rect">
            <a:avLst/>
          </a:prstGeom>
        </p:spPr>
      </p:pic>
      <p:pic>
        <p:nvPicPr>
          <p:cNvPr id="11" name="Kuva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552252" y="6116788"/>
            <a:ext cx="1494215" cy="697685"/>
          </a:xfrm>
          <a:prstGeom prst="rect">
            <a:avLst/>
          </a:prstGeom>
        </p:spPr>
      </p:pic>
      <p:pic>
        <p:nvPicPr>
          <p:cNvPr id="12" name="Kuva 11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95419" y="6008714"/>
            <a:ext cx="1890712" cy="599037"/>
          </a:xfrm>
          <a:prstGeom prst="rect">
            <a:avLst/>
          </a:prstGeom>
        </p:spPr>
      </p:pic>
      <p:sp>
        <p:nvSpPr>
          <p:cNvPr id="13" name="Tekstiruutu 12"/>
          <p:cNvSpPr txBox="1"/>
          <p:nvPr/>
        </p:nvSpPr>
        <p:spPr>
          <a:xfrm>
            <a:off x="4527190" y="5995321"/>
            <a:ext cx="1211527" cy="2862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fi-FI" sz="1400" dirty="0" smtClean="0"/>
              <a:t>Yhteistyössä:</a:t>
            </a:r>
            <a:endParaRPr lang="fi-FI" sz="1400" dirty="0"/>
          </a:p>
        </p:txBody>
      </p:sp>
      <p:pic>
        <p:nvPicPr>
          <p:cNvPr id="14" name="Kuva 13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92" y="0"/>
            <a:ext cx="4755396" cy="1066990"/>
          </a:xfrm>
          <a:prstGeom prst="rect">
            <a:avLst/>
          </a:prstGeom>
        </p:spPr>
      </p:pic>
      <p:sp>
        <p:nvSpPr>
          <p:cNvPr id="2" name="Suorakulmio 1"/>
          <p:cNvSpPr/>
          <p:nvPr/>
        </p:nvSpPr>
        <p:spPr>
          <a:xfrm>
            <a:off x="2392185" y="1833513"/>
            <a:ext cx="7609513" cy="3194721"/>
          </a:xfrm>
          <a:prstGeom prst="rect">
            <a:avLst/>
          </a:prstGeom>
          <a:ln w="381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42900" lvl="0" indent="-342900">
              <a:lnSpc>
                <a:spcPct val="105000"/>
              </a:lnSpc>
              <a:spcAft>
                <a:spcPts val="0"/>
              </a:spcAft>
              <a:buFont typeface="Calibri" panose="020F0502020204030204" pitchFamily="34" charset="0"/>
              <a:buChar char="-"/>
            </a:pPr>
            <a:r>
              <a:rPr lang="fi-FI" sz="2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Millainen </a:t>
            </a:r>
            <a:r>
              <a:rPr lang="fi-FI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on </a:t>
            </a:r>
            <a:r>
              <a:rPr lang="fi-FI" sz="2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tilanne on nyt?</a:t>
            </a:r>
          </a:p>
          <a:p>
            <a:pPr marL="342900" lvl="0" indent="-342900">
              <a:lnSpc>
                <a:spcPct val="105000"/>
              </a:lnSpc>
              <a:spcAft>
                <a:spcPts val="0"/>
              </a:spcAft>
              <a:buFont typeface="Calibri" panose="020F0502020204030204" pitchFamily="34" charset="0"/>
              <a:buChar char="-"/>
            </a:pPr>
            <a:r>
              <a:rPr lang="fi-FI" sz="2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Miten tunnistetaan tuen tarve?</a:t>
            </a:r>
          </a:p>
          <a:p>
            <a:pPr marL="342900" lvl="0" indent="-342900">
              <a:lnSpc>
                <a:spcPct val="105000"/>
              </a:lnSpc>
              <a:spcAft>
                <a:spcPts val="0"/>
              </a:spcAft>
              <a:buFont typeface="Calibri" panose="020F0502020204030204" pitchFamily="34" charset="0"/>
              <a:buChar char="-"/>
            </a:pPr>
            <a:r>
              <a:rPr lang="fi-FI" sz="2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Miten tuetaan, millaisia liikkumiseen innostavia tukitoimia?</a:t>
            </a:r>
          </a:p>
          <a:p>
            <a:pPr marL="342900" lvl="0" indent="-342900">
              <a:lnSpc>
                <a:spcPct val="105000"/>
              </a:lnSpc>
              <a:spcAft>
                <a:spcPts val="0"/>
              </a:spcAft>
              <a:buFont typeface="Calibri" panose="020F0502020204030204" pitchFamily="34" charset="0"/>
              <a:buChar char="-"/>
            </a:pPr>
            <a:r>
              <a:rPr lang="fi-FI" sz="2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Varhaiskasvatus, neuvolat, koulu, kouluterveydenhuolto, julkinen terveydenhuolto, muut tukitahot esim. vapaa-ajantoimijat</a:t>
            </a:r>
            <a:endParaRPr lang="fi-FI" sz="24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342900" indent="-342900">
              <a:lnSpc>
                <a:spcPct val="105000"/>
              </a:lnSpc>
              <a:buFont typeface="Calibri" panose="020F0502020204030204" pitchFamily="34" charset="0"/>
              <a:buChar char="-"/>
            </a:pPr>
            <a:r>
              <a:rPr lang="fi-FI" sz="2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Millainen tilanne on ulkomailla?</a:t>
            </a:r>
            <a:r>
              <a:rPr lang="fi-FI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</a:p>
        </p:txBody>
      </p:sp>
      <p:sp>
        <p:nvSpPr>
          <p:cNvPr id="3" name="Tekstiruutu 2"/>
          <p:cNvSpPr txBox="1"/>
          <p:nvPr/>
        </p:nvSpPr>
        <p:spPr>
          <a:xfrm>
            <a:off x="1251046" y="1043808"/>
            <a:ext cx="10099950" cy="609398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lvl="0">
              <a:lnSpc>
                <a:spcPct val="105000"/>
              </a:lnSpc>
              <a:spcAft>
                <a:spcPts val="0"/>
              </a:spcAft>
            </a:pPr>
            <a:r>
              <a:rPr lang="fi-FI" sz="32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Lapsen optimaalinen polku motorisesti taitavammaksi?</a:t>
            </a:r>
            <a:endParaRPr lang="fi-FI" sz="3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" name="Suorakulmio 4"/>
          <p:cNvSpPr/>
          <p:nvPr/>
        </p:nvSpPr>
        <p:spPr>
          <a:xfrm>
            <a:off x="2143330" y="5117471"/>
            <a:ext cx="7902163" cy="505395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>
              <a:lnSpc>
                <a:spcPct val="105000"/>
              </a:lnSpc>
            </a:pPr>
            <a:r>
              <a:rPr lang="fi-FI" sz="28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Millainen polun tulisi olla, millainen se voisi olla </a:t>
            </a:r>
            <a:r>
              <a:rPr lang="fi-FI" sz="2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?</a:t>
            </a:r>
            <a:endParaRPr lang="fi-FI" sz="28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19003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arketing_16x9">
  <a:themeElements>
    <a:clrScheme name="Marketing_16x9">
      <a:dk1>
        <a:srgbClr val="404040"/>
      </a:dk1>
      <a:lt1>
        <a:sysClr val="window" lastClr="FFFFFF"/>
      </a:lt1>
      <a:dk2>
        <a:srgbClr val="000000"/>
      </a:dk2>
      <a:lt2>
        <a:srgbClr val="A1C1DE"/>
      </a:lt2>
      <a:accent1>
        <a:srgbClr val="39527B"/>
      </a:accent1>
      <a:accent2>
        <a:srgbClr val="528DC2"/>
      </a:accent2>
      <a:accent3>
        <a:srgbClr val="7EA939"/>
      </a:accent3>
      <a:accent4>
        <a:srgbClr val="30AEAB"/>
      </a:accent4>
      <a:accent5>
        <a:srgbClr val="31A962"/>
      </a:accent5>
      <a:accent6>
        <a:srgbClr val="78648E"/>
      </a:accent6>
      <a:hlink>
        <a:srgbClr val="7EA939"/>
      </a:hlink>
      <a:folHlink>
        <a:srgbClr val="7F7F7F"/>
      </a:folHlink>
    </a:clrScheme>
    <a:fontScheme name="Marketing_16x9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flip="none" rotWithShape="1">
          <a:gsLst>
            <a:gs pos="0">
              <a:schemeClr val="phClr">
                <a:lumMod val="20000"/>
                <a:lumOff val="80000"/>
              </a:schemeClr>
            </a:gs>
            <a:gs pos="58000">
              <a:schemeClr val="phClr">
                <a:lumMod val="40000"/>
                <a:lumOff val="60000"/>
              </a:schemeClr>
            </a:gs>
            <a:gs pos="100000">
              <a:schemeClr val="phClr"/>
            </a:gs>
          </a:gsLst>
          <a:lin ang="14400000" scaled="0"/>
          <a:tileRect/>
        </a:gradFill>
        <a:gradFill flip="none" rotWithShape="1">
          <a:gsLst>
            <a:gs pos="0">
              <a:schemeClr val="phClr">
                <a:lumMod val="20000"/>
                <a:lumOff val="80000"/>
              </a:schemeClr>
            </a:gs>
            <a:gs pos="58000">
              <a:schemeClr val="phClr">
                <a:lumMod val="40000"/>
                <a:lumOff val="60000"/>
              </a:schemeClr>
            </a:gs>
            <a:gs pos="100000">
              <a:schemeClr val="phClr"/>
            </a:gs>
          </a:gsLst>
          <a:lin ang="17400000" scaled="0"/>
          <a:tileRect/>
        </a:gradFill>
      </a:bgFillStyleLst>
    </a:fmtScheme>
  </a:themeElements>
  <a:objectDefaults>
    <a:lnDef>
      <a:spPr>
        <a:ln w="127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lnSpc>
            <a:spcPct val="90000"/>
          </a:lnSpc>
          <a:defRPr sz="280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BusinessContrast">
      <a:dk1>
        <a:srgbClr val="000000"/>
      </a:dk1>
      <a:lt1>
        <a:sysClr val="window" lastClr="FFFFFF"/>
      </a:lt1>
      <a:dk2>
        <a:srgbClr val="000000"/>
      </a:dk2>
      <a:lt2>
        <a:srgbClr val="E5E8E8"/>
      </a:lt2>
      <a:accent1>
        <a:srgbClr val="00AEEF"/>
      </a:accent1>
      <a:accent2>
        <a:srgbClr val="EA428A"/>
      </a:accent2>
      <a:accent3>
        <a:srgbClr val="EED500"/>
      </a:accent3>
      <a:accent4>
        <a:srgbClr val="F5A70D"/>
      </a:accent4>
      <a:accent5>
        <a:srgbClr val="8BCB30"/>
      </a:accent5>
      <a:accent6>
        <a:srgbClr val="9962C1"/>
      </a:accent6>
      <a:hlink>
        <a:srgbClr val="00AEEF"/>
      </a:hlink>
      <a:folHlink>
        <a:srgbClr val="9962C1"/>
      </a:folHlink>
    </a:clrScheme>
    <a:fontScheme name="Grid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BusinessContrast">
      <a:dk1>
        <a:srgbClr val="000000"/>
      </a:dk1>
      <a:lt1>
        <a:sysClr val="window" lastClr="FFFFFF"/>
      </a:lt1>
      <a:dk2>
        <a:srgbClr val="000000"/>
      </a:dk2>
      <a:lt2>
        <a:srgbClr val="E5E8E8"/>
      </a:lt2>
      <a:accent1>
        <a:srgbClr val="00AEEF"/>
      </a:accent1>
      <a:accent2>
        <a:srgbClr val="EA428A"/>
      </a:accent2>
      <a:accent3>
        <a:srgbClr val="EED500"/>
      </a:accent3>
      <a:accent4>
        <a:srgbClr val="F5A70D"/>
      </a:accent4>
      <a:accent5>
        <a:srgbClr val="8BCB30"/>
      </a:accent5>
      <a:accent6>
        <a:srgbClr val="9962C1"/>
      </a:accent6>
      <a:hlink>
        <a:srgbClr val="00AEEF"/>
      </a:hlink>
      <a:folHlink>
        <a:srgbClr val="9962C1"/>
      </a:folHlink>
    </a:clrScheme>
    <a:fontScheme name="Grid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1D182A0E-7F17-4A86-A7C5-8846F54E438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Liiketoimintakontrasti-esitys (laajakuva)</Template>
  <TotalTime>0</TotalTime>
  <Words>267</Words>
  <Application>Microsoft Office PowerPoint</Application>
  <PresentationFormat>Mukautettu</PresentationFormat>
  <Paragraphs>51</Paragraphs>
  <Slides>6</Slides>
  <Notes>6</Notes>
  <HiddenSlides>0</HiddenSlides>
  <MMClips>0</MMClips>
  <ScaleCrop>false</ScaleCrop>
  <HeadingPairs>
    <vt:vector size="6" baseType="variant">
      <vt:variant>
        <vt:lpstr>Käytetyt fontit</vt:lpstr>
      </vt:variant>
      <vt:variant>
        <vt:i4>5</vt:i4>
      </vt:variant>
      <vt:variant>
        <vt:lpstr>Teema</vt:lpstr>
      </vt:variant>
      <vt:variant>
        <vt:i4>1</vt:i4>
      </vt:variant>
      <vt:variant>
        <vt:lpstr>Dian otsikot</vt:lpstr>
      </vt:variant>
      <vt:variant>
        <vt:i4>6</vt:i4>
      </vt:variant>
    </vt:vector>
  </HeadingPairs>
  <TitlesOfParts>
    <vt:vector size="12" baseType="lpstr">
      <vt:lpstr>Arial</vt:lpstr>
      <vt:lpstr>Calibri</vt:lpstr>
      <vt:lpstr>Corbel</vt:lpstr>
      <vt:lpstr>Franklin Gothic Medium</vt:lpstr>
      <vt:lpstr>Tahoma</vt:lpstr>
      <vt:lpstr>Marketing_16x9</vt:lpstr>
      <vt:lpstr>PowerPoint-esitys</vt:lpstr>
      <vt:lpstr>PowerPoint-esitys</vt:lpstr>
      <vt:lpstr>PowerPoint-esitys</vt:lpstr>
      <vt:lpstr>PowerPoint-esitys</vt:lpstr>
      <vt:lpstr>PowerPoint-esitys</vt:lpstr>
      <vt:lpstr>PowerPoint-esitys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2013-12-01T13:32:53Z</dcterms:created>
  <dcterms:modified xsi:type="dcterms:W3CDTF">2014-09-12T04:46:49Z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TC028952669991</vt:lpwstr>
  </property>
</Properties>
</file>