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12.9.2014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12.9.2014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12.9.2014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12.9.2014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12.9.2014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12.9.2014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12.9.2014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12.9.2014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12.9.2014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12.9.2014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12.9.2014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12.9.2014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Avoin innovaatio MINNO ®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err="1"/>
              <a:t>l</a:t>
            </a:r>
            <a:r>
              <a:rPr lang="fi-FI" dirty="0" err="1" smtClean="0"/>
              <a:t>aura-maija.hero@metropolia.fi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AvoMinno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Ryhmä etsii ongelman</a:t>
            </a:r>
          </a:p>
          <a:p>
            <a:r>
              <a:rPr lang="fi-FI" dirty="0" smtClean="0"/>
              <a:t>Ideoidaan </a:t>
            </a:r>
          </a:p>
          <a:p>
            <a:r>
              <a:rPr lang="fi-FI" dirty="0"/>
              <a:t>Verkosto </a:t>
            </a:r>
            <a:r>
              <a:rPr lang="fi-FI" dirty="0" smtClean="0"/>
              <a:t>luodaan työelämään</a:t>
            </a:r>
            <a:endParaRPr lang="fi-FI" dirty="0"/>
          </a:p>
          <a:p>
            <a:r>
              <a:rPr lang="fi-FI" dirty="0" smtClean="0"/>
              <a:t>Ketterästi kehitellään ja tutkitaan onnistumisen mahdollisuuksia</a:t>
            </a:r>
          </a:p>
          <a:p>
            <a:r>
              <a:rPr lang="fi-FI" dirty="0" smtClean="0"/>
              <a:t>Konkretisoidaan</a:t>
            </a:r>
          </a:p>
          <a:p>
            <a:r>
              <a:rPr lang="fi-FI" dirty="0" smtClean="0"/>
              <a:t>Tuotteistetaan</a:t>
            </a:r>
          </a:p>
          <a:p>
            <a:r>
              <a:rPr lang="fi-FI" dirty="0" smtClean="0"/>
              <a:t>Viedään markkinoille  tai yhteiskuntaan muuten</a:t>
            </a:r>
          </a:p>
          <a:p>
            <a:r>
              <a:rPr lang="fi-FI" smtClean="0"/>
              <a:t>Esitellään Keksintöviikolla 3.-7.11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31973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Ensimmäinen kokoontuminen 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19.9 klo </a:t>
            </a:r>
            <a:r>
              <a:rPr lang="fi-FI" dirty="0" smtClean="0"/>
              <a:t>12.30 - 16</a:t>
            </a:r>
            <a:endParaRPr lang="fi-FI" dirty="0"/>
          </a:p>
          <a:p>
            <a:r>
              <a:rPr lang="fi-FI" dirty="0" smtClean="0"/>
              <a:t>Bulevardi 31, P310 Kollegiosali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95184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Tule mukaan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Muutetaan yhdessä maailmaan ihan käytännössä.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6592950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</TotalTime>
  <Words>51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</vt:lpstr>
      <vt:lpstr>Avoin innovaatio MINNO ®</vt:lpstr>
      <vt:lpstr>AvoMinno</vt:lpstr>
      <vt:lpstr>Ensimmäinen kokoontuminen </vt:lpstr>
      <vt:lpstr>Tule mukaan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Avoin innovaatio MINNO ®</dc:title>
  <dc:creator>Administrator</dc:creator>
  <cp:lastModifiedBy>Administrator</cp:lastModifiedBy>
  <cp:revision>2</cp:revision>
  <dcterms:created xsi:type="dcterms:W3CDTF">2014-09-12T10:24:55Z</dcterms:created>
  <dcterms:modified xsi:type="dcterms:W3CDTF">2014-09-12T10:35:42Z</dcterms:modified>
</cp:coreProperties>
</file>