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4.11.2014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Itsearviointi</a:t>
            </a:r>
            <a:r>
              <a:rPr lang="fi-FI" dirty="0" smtClean="0"/>
              <a:t> (</a:t>
            </a:r>
            <a:r>
              <a:rPr lang="fi-FI" dirty="0" err="1" smtClean="0"/>
              <a:t>word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Lisäksi </a:t>
            </a:r>
            <a:r>
              <a:rPr lang="fi-FI" dirty="0"/>
              <a:t>jokainen opiskelija tekee </a:t>
            </a:r>
            <a:r>
              <a:rPr lang="fi-FI" dirty="0" smtClean="0"/>
              <a:t>henkilökohtaisen </a:t>
            </a:r>
            <a:r>
              <a:rPr lang="fi-FI" dirty="0" err="1"/>
              <a:t>itsearvioinnin</a:t>
            </a:r>
            <a:r>
              <a:rPr lang="fi-FI" dirty="0"/>
              <a:t> ja käyttää apuna innovaatioprojektiopintojen arviointikriteerejä. </a:t>
            </a:r>
            <a:endParaRPr lang="fi-FI" dirty="0" smtClean="0"/>
          </a:p>
          <a:p>
            <a:r>
              <a:rPr lang="fi-FI" dirty="0" smtClean="0"/>
              <a:t>Jokainen </a:t>
            </a:r>
            <a:r>
              <a:rPr lang="fi-FI" dirty="0"/>
              <a:t>ryhmän jäsen arvioi perustellen omaa työskentelyään ja oppimistaan </a:t>
            </a:r>
            <a:endParaRPr lang="fi-FI" dirty="0" smtClean="0"/>
          </a:p>
          <a:p>
            <a:r>
              <a:rPr lang="fi-FI" dirty="0" smtClean="0"/>
              <a:t>Mitä </a:t>
            </a:r>
            <a:r>
              <a:rPr lang="fi-FI" dirty="0"/>
              <a:t>työtehtäviä minulla oli projektissa? </a:t>
            </a:r>
            <a:endParaRPr lang="fi-FI" dirty="0" smtClean="0"/>
          </a:p>
          <a:p>
            <a:r>
              <a:rPr lang="fi-FI" dirty="0" smtClean="0"/>
              <a:t>Miten </a:t>
            </a:r>
            <a:r>
              <a:rPr lang="fi-FI" dirty="0"/>
              <a:t>hoidin tehtäväni? </a:t>
            </a:r>
            <a:endParaRPr lang="fi-FI" dirty="0" smtClean="0"/>
          </a:p>
          <a:p>
            <a:r>
              <a:rPr lang="fi-FI" dirty="0" smtClean="0"/>
              <a:t>Mitä </a:t>
            </a:r>
            <a:r>
              <a:rPr lang="fi-FI" dirty="0"/>
              <a:t>opin projektityöskentelyn aikana? </a:t>
            </a:r>
            <a:endParaRPr lang="fi-FI" dirty="0" smtClean="0"/>
          </a:p>
          <a:p>
            <a:r>
              <a:rPr lang="fi-FI" dirty="0" smtClean="0"/>
              <a:t>Millainen </a:t>
            </a:r>
            <a:r>
              <a:rPr lang="fi-FI" dirty="0"/>
              <a:t>projektiryhmän jäsen olin? </a:t>
            </a:r>
            <a:endParaRPr lang="fi-FI" dirty="0" smtClean="0"/>
          </a:p>
          <a:p>
            <a:r>
              <a:rPr lang="fi-FI" dirty="0" smtClean="0"/>
              <a:t>Kuinka eri osa-alueet kehittyivät (ks. Kriteerit)</a:t>
            </a:r>
            <a:endParaRPr lang="fi-FI" dirty="0" smtClean="0"/>
          </a:p>
          <a:p>
            <a:r>
              <a:rPr lang="fi-FI" dirty="0" smtClean="0"/>
              <a:t>Jokainen </a:t>
            </a:r>
            <a:r>
              <a:rPr lang="fi-FI" dirty="0"/>
              <a:t>ryhmän jäsen arvioi oman projektityöskentelynsä asteikolla 0-5 (hylätty-kiitettävä) ja ehdottaa opintopistemäärää</a:t>
            </a:r>
            <a:r>
              <a:rPr lang="fi-FI" dirty="0" smtClean="0"/>
              <a:t>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1320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altLang="fi-FI" smtClean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graphicFrame>
        <p:nvGraphicFramePr>
          <p:cNvPr id="4" name="Taulukko 3"/>
          <p:cNvGraphicFramePr>
            <a:graphicFrameLocks noGrp="1"/>
          </p:cNvGraphicFramePr>
          <p:nvPr/>
        </p:nvGraphicFramePr>
        <p:xfrm>
          <a:off x="323850" y="981075"/>
          <a:ext cx="8569324" cy="563107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84650"/>
                <a:gridCol w="2084650"/>
                <a:gridCol w="2084650"/>
                <a:gridCol w="2315374"/>
              </a:tblGrid>
              <a:tr h="562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Arviointikohteet </a:t>
                      </a:r>
                      <a:br>
                        <a:rPr lang="fi-FI" sz="1000" dirty="0">
                          <a:effectLst/>
                        </a:rPr>
                      </a:br>
                      <a:r>
                        <a:rPr lang="fi-FI" sz="1000" dirty="0">
                          <a:effectLst/>
                        </a:rPr>
                        <a:t> 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Kiitettävä (5)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Hyvä (4-3)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Tyydyttävä (2-1)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2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Projekti- ja verkosto-osaaminen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656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Yhteistoiminnallisuus, ryhmätyö-, neuvottelu- ja viestintäosaaminen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993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Asiantuntijaosaaminen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2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000" dirty="0">
                          <a:effectLst/>
                        </a:rPr>
                        <a:t>Ongelmanratkaisu-, kehittämis- ja uudistamis-osaaminen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Opiskelija on mukana kehittämässä toimintatapoja tai palveluja.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</a:tbl>
          </a:graphicData>
        </a:graphic>
      </p:graphicFrame>
      <p:cxnSp>
        <p:nvCxnSpPr>
          <p:cNvPr id="5" name="Suora nuoliyhdysviiva 4"/>
          <p:cNvCxnSpPr/>
          <p:nvPr/>
        </p:nvCxnSpPr>
        <p:spPr bwMode="auto">
          <a:xfrm flipV="1">
            <a:off x="467544" y="378822"/>
            <a:ext cx="576064" cy="3600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kstiruutu 5"/>
          <p:cNvSpPr txBox="1"/>
          <p:nvPr/>
        </p:nvSpPr>
        <p:spPr>
          <a:xfrm>
            <a:off x="1475656" y="420342"/>
            <a:ext cx="5408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/>
              <a:t>O</a:t>
            </a:r>
            <a:r>
              <a:rPr lang="fi-FI" sz="1200" dirty="0" smtClean="0"/>
              <a:t>saamiseni on kehittynyt ja on nyt tasoa x (numero)  Ctrl + D = luo uusi nuoli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279159505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</TotalTime>
  <Words>295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Tahoma</vt:lpstr>
      <vt:lpstr>Times New Roman</vt:lpstr>
      <vt:lpstr>Blank</vt:lpstr>
      <vt:lpstr>Itsearviointi (word)</vt:lpstr>
      <vt:lpstr>PowerPoint Presentation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Jokainen ryhmän jäsen vastaa kyselyyn</dc:title>
  <dc:creator>Administrator</dc:creator>
  <cp:lastModifiedBy>Laura-Maija Hero</cp:lastModifiedBy>
  <cp:revision>2</cp:revision>
  <dcterms:created xsi:type="dcterms:W3CDTF">2014-05-13T14:10:52Z</dcterms:created>
  <dcterms:modified xsi:type="dcterms:W3CDTF">2014-11-04T15:05:50Z</dcterms:modified>
</cp:coreProperties>
</file>