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0"/>
  </p:notesMasterIdLst>
  <p:handoutMasterIdLst>
    <p:handoutMasterId r:id="rId21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32" r:id="rId15"/>
    <p:sldId id="326" r:id="rId16"/>
    <p:sldId id="259" r:id="rId17"/>
    <p:sldId id="313" r:id="rId18"/>
    <p:sldId id="296" r:id="rId19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88" d="100"/>
          <a:sy n="88" d="100"/>
        </p:scale>
        <p:origin x="1710" y="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metropolia.fi/display/kulttuurijahyvinvointiminno/Posterit+ja+pp-yhteenvedot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</a:t>
            </a:r>
            <a:r>
              <a:rPr lang="fi-FI" dirty="0" smtClean="0"/>
              <a:t>Innovaatioprojekti 201x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mielipiteitä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vaikka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pienelläkin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fontilla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asioita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yksityiskohtiakin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Auta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 10 op –</a:t>
            </a:r>
            <a:r>
              <a:rPr lang="en-US" dirty="0" err="1" smtClean="0">
                <a:latin typeface="Tahoma"/>
                <a:cs typeface="Tahoma"/>
              </a:rPr>
              <a:t>toteutusta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puitteet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ajoitukset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ohjaus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jne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 </a:t>
            </a:r>
            <a:r>
              <a:rPr lang="fi-FI" dirty="0" smtClean="0"/>
              <a:t>kalvo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 lopuksi: </a:t>
            </a:r>
            <a:r>
              <a:rPr lang="fi-FI" dirty="0" smtClean="0"/>
              <a:t>tee tiivistelmä eli 1 kalvo! Kalvopohja tulee </a:t>
            </a:r>
            <a:r>
              <a:rPr lang="fi-FI" dirty="0" smtClean="0"/>
              <a:t>tämän jälkeen: täytä </a:t>
            </a:r>
            <a:r>
              <a:rPr lang="fi-FI" dirty="0" smtClean="0"/>
              <a:t>pohja </a:t>
            </a:r>
            <a:r>
              <a:rPr lang="fi-FI" dirty="0" smtClean="0"/>
              <a:t>lyhyesti. Muista tiimin jäsenten nimet ja koulutusohjelmat!</a:t>
            </a:r>
          </a:p>
          <a:p>
            <a:r>
              <a:rPr lang="fi-FI" dirty="0" smtClean="0"/>
              <a:t>Tehdään, koska Metropolialla on jaettu käyttöoikeus projektin </a:t>
            </a:r>
            <a:r>
              <a:rPr lang="fi-FI" dirty="0" smtClean="0"/>
              <a:t>tuloksiin ja haluamme kerätä kaikki innot yhteen esittelysettiin!</a:t>
            </a:r>
          </a:p>
          <a:p>
            <a:r>
              <a:rPr lang="fi-FI" dirty="0" smtClean="0"/>
              <a:t>Muista kehuskella, jos on aihetta!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Laura-Maija 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9392" y="237506"/>
            <a:ext cx="3621974" cy="53439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</a:t>
            </a:r>
          </a:p>
        </p:txBody>
      </p:sp>
    </p:spTree>
    <p:extLst>
      <p:ext uri="{BB962C8B-B14F-4D97-AF65-F5344CB8AC3E}">
        <p14:creationId xmlns:p14="http://schemas.microsoft.com/office/powerpoint/2010/main" val="308563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18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 </a:t>
            </a:r>
            <a:r>
              <a:rPr lang="fi-FI" dirty="0" smtClean="0"/>
              <a:t>tilaajalle tms. opettajan kanssa sovitussa tilanteessa.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r>
              <a:rPr lang="fi-FI" dirty="0" smtClean="0"/>
              <a:t>Huomaa muut tehtävät! </a:t>
            </a:r>
          </a:p>
          <a:p>
            <a:pPr algn="r"/>
            <a:r>
              <a:rPr lang="fi-FI" dirty="0" smtClean="0"/>
              <a:t>Laita tämä setti ja posteri wikiin:</a:t>
            </a:r>
          </a:p>
          <a:p>
            <a:pPr algn="r"/>
            <a:r>
              <a:rPr lang="fi-FI" dirty="0">
                <a:hlinkClick r:id="rId2"/>
              </a:rPr>
              <a:t>https://wiki.metropolia.fi/display/kulttuurijahyvinvointiminno/Posterit+ja+pp-yhteenvedot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5571</TotalTime>
  <Words>514</Words>
  <Application>Microsoft Office PowerPoint</Application>
  <PresentationFormat>On-screen Show (4:3)</PresentationFormat>
  <Paragraphs>90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18</vt:i4>
      </vt:variant>
    </vt:vector>
  </HeadingPairs>
  <TitlesOfParts>
    <vt:vector size="44" baseType="lpstr">
      <vt:lpstr>MS PGothic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201x - Loppukatselmus</vt:lpstr>
      <vt:lpstr>Tässä kalvosetissä tiimimme esittelee projektin ja siitä opitut asiat tilaajalle tms. opettajan kanssa sovitussa tilanteessa.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 Presentation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 Presentation</vt:lpstr>
      <vt:lpstr>Tiivistelmä kalvo</vt:lpstr>
      <vt:lpstr>Lopputuotoksen nimi tai kuvaus </vt:lpstr>
      <vt:lpstr>Laulunopetussovellus 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Laura-Maija Hero</cp:lastModifiedBy>
  <cp:revision>174</cp:revision>
  <dcterms:created xsi:type="dcterms:W3CDTF">2012-03-26T07:11:52Z</dcterms:created>
  <dcterms:modified xsi:type="dcterms:W3CDTF">2014-11-04T15:00:18Z</dcterms:modified>
</cp:coreProperties>
</file>