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71" r:id="rId4"/>
    <p:sldId id="259" r:id="rId5"/>
    <p:sldId id="273" r:id="rId6"/>
    <p:sldId id="268" r:id="rId7"/>
    <p:sldId id="272" r:id="rId8"/>
    <p:sldId id="270" r:id="rId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3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orakulmi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Pyöristetty suorakulmi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orakulmi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Pyöristetty suorakulmi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7" name="Suorakulmi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orakulmi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9" name="Sisällön paikkamerkki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3" name="Sisällön paikkamerkki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Pyöristetty suorakulmi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Suorakulmi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kulmi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Pyöristetty suorakulmi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CE4916-0678-4175-A2EF-22A3B65F266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949008" cy="3657600"/>
          </a:xfrm>
        </p:spPr>
        <p:txBody>
          <a:bodyPr/>
          <a:lstStyle/>
          <a:p>
            <a:r>
              <a:rPr lang="fi-FI" dirty="0" smtClean="0"/>
              <a:t>KIT -vastaavat</a:t>
            </a:r>
          </a:p>
          <a:p>
            <a:r>
              <a:rPr lang="fi-FI" dirty="0" smtClean="0"/>
              <a:t>20.11.2014</a:t>
            </a:r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KIT -toimintasuunnitelma</a:t>
            </a:r>
            <a:br>
              <a:rPr lang="fi-FI" dirty="0" smtClean="0"/>
            </a:br>
            <a:r>
              <a:rPr lang="fi-FI" dirty="0" smtClean="0"/>
              <a:t>2015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pic>
        <p:nvPicPr>
          <p:cNvPr id="4" name="Picture 3" descr="DSC_000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361408"/>
            <a:ext cx="3334593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0131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KIT –</a:t>
            </a:r>
            <a:r>
              <a:rPr lang="en-US" dirty="0" err="1" smtClean="0"/>
              <a:t>toiminnan</a:t>
            </a:r>
            <a:r>
              <a:rPr lang="en-US" dirty="0" smtClean="0"/>
              <a:t> </a:t>
            </a:r>
            <a:r>
              <a:rPr lang="en-US" dirty="0" err="1" smtClean="0"/>
              <a:t>tavoitteet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KIT:n</a:t>
            </a:r>
            <a:r>
              <a:rPr lang="en-US" dirty="0" smtClean="0"/>
              <a:t> </a:t>
            </a:r>
            <a:r>
              <a:rPr lang="en-US" dirty="0" err="1" smtClean="0"/>
              <a:t>toimintakäytäntöjen</a:t>
            </a:r>
            <a:r>
              <a:rPr lang="en-US" dirty="0" smtClean="0"/>
              <a:t> </a:t>
            </a:r>
            <a:r>
              <a:rPr lang="en-US" dirty="0" err="1" smtClean="0"/>
              <a:t>kehittäminen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edistäminen</a:t>
            </a:r>
            <a:r>
              <a:rPr lang="en-US" dirty="0" smtClean="0"/>
              <a:t> </a:t>
            </a:r>
            <a:r>
              <a:rPr lang="en-US" dirty="0" err="1" smtClean="0"/>
              <a:t>yhteistyössä</a:t>
            </a:r>
            <a:r>
              <a:rPr lang="en-US" dirty="0" smtClean="0"/>
              <a:t> </a:t>
            </a:r>
            <a:r>
              <a:rPr lang="en-US" dirty="0" err="1" smtClean="0"/>
              <a:t>tulosalueen</a:t>
            </a:r>
            <a:r>
              <a:rPr lang="en-US" dirty="0" smtClean="0"/>
              <a:t> </a:t>
            </a:r>
            <a:r>
              <a:rPr lang="en-US" dirty="0" err="1" smtClean="0"/>
              <a:t>henkilöstön</a:t>
            </a:r>
            <a:r>
              <a:rPr lang="en-US" dirty="0" smtClean="0"/>
              <a:t> </a:t>
            </a:r>
            <a:r>
              <a:rPr lang="en-US" dirty="0" err="1" smtClean="0"/>
              <a:t>kanssa</a:t>
            </a:r>
            <a:r>
              <a:rPr lang="en-US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Tiedottaminen</a:t>
            </a:r>
            <a:r>
              <a:rPr lang="en-US" dirty="0" smtClean="0"/>
              <a:t> </a:t>
            </a:r>
            <a:r>
              <a:rPr lang="en-US" dirty="0" err="1" smtClean="0"/>
              <a:t>auki</a:t>
            </a:r>
            <a:r>
              <a:rPr lang="en-US" dirty="0" smtClean="0"/>
              <a:t> </a:t>
            </a:r>
            <a:r>
              <a:rPr lang="en-US" dirty="0" err="1" smtClean="0"/>
              <a:t>tulevista</a:t>
            </a:r>
            <a:r>
              <a:rPr lang="en-US" dirty="0" smtClean="0"/>
              <a:t> </a:t>
            </a:r>
            <a:r>
              <a:rPr lang="en-US" dirty="0" err="1" smtClean="0"/>
              <a:t>hankerahoituskanavista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mahdollisuuksista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Tulosaluerajat</a:t>
            </a:r>
            <a:r>
              <a:rPr lang="en-US" dirty="0" smtClean="0"/>
              <a:t> </a:t>
            </a:r>
            <a:r>
              <a:rPr lang="en-US" dirty="0" err="1" smtClean="0"/>
              <a:t>ylittävien</a:t>
            </a:r>
            <a:r>
              <a:rPr lang="en-US" dirty="0" smtClean="0"/>
              <a:t>, </a:t>
            </a:r>
            <a:r>
              <a:rPr lang="en-US" dirty="0" err="1" smtClean="0"/>
              <a:t>tulosalueen</a:t>
            </a:r>
            <a:r>
              <a:rPr lang="en-US" dirty="0" smtClean="0"/>
              <a:t> </a:t>
            </a:r>
            <a:r>
              <a:rPr lang="en-US" dirty="0" err="1" smtClean="0"/>
              <a:t>yhteisten</a:t>
            </a:r>
            <a:r>
              <a:rPr lang="en-US" dirty="0" smtClean="0"/>
              <a:t> </a:t>
            </a:r>
            <a:r>
              <a:rPr lang="en-US" dirty="0" smtClean="0"/>
              <a:t>ja </a:t>
            </a:r>
            <a:r>
              <a:rPr lang="en-US" dirty="0" err="1" smtClean="0"/>
              <a:t>osaamisaluekohtaisten</a:t>
            </a:r>
            <a:r>
              <a:rPr lang="en-US" dirty="0" smtClean="0"/>
              <a:t> KIT-</a:t>
            </a:r>
            <a:r>
              <a:rPr lang="en-US" dirty="0" err="1" smtClean="0"/>
              <a:t>hankesuunittelmien</a:t>
            </a:r>
            <a:r>
              <a:rPr lang="en-US" dirty="0" smtClean="0"/>
              <a:t> </a:t>
            </a:r>
            <a:r>
              <a:rPr lang="en-US" dirty="0" err="1" smtClean="0"/>
              <a:t>laatiminen</a:t>
            </a:r>
            <a:r>
              <a:rPr lang="en-US" dirty="0" smtClean="0"/>
              <a:t>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Tuki</a:t>
            </a:r>
            <a:r>
              <a:rPr lang="en-US" dirty="0" smtClean="0"/>
              <a:t> </a:t>
            </a:r>
            <a:r>
              <a:rPr lang="en-US" dirty="0" err="1" smtClean="0"/>
              <a:t>hankeissa</a:t>
            </a:r>
            <a:r>
              <a:rPr lang="en-US" dirty="0" smtClean="0"/>
              <a:t> </a:t>
            </a:r>
            <a:r>
              <a:rPr lang="en-US" dirty="0" err="1" smtClean="0"/>
              <a:t>mukana</a:t>
            </a:r>
            <a:r>
              <a:rPr lang="en-US" dirty="0" smtClean="0"/>
              <a:t> </a:t>
            </a:r>
            <a:r>
              <a:rPr lang="en-US" dirty="0" err="1" smtClean="0"/>
              <a:t>oleville</a:t>
            </a:r>
            <a:r>
              <a:rPr lang="en-US" dirty="0" smtClean="0"/>
              <a:t> </a:t>
            </a:r>
            <a:r>
              <a:rPr lang="en-US" dirty="0" err="1" smtClean="0"/>
              <a:t>opettajille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muulle</a:t>
            </a:r>
            <a:r>
              <a:rPr lang="en-US" dirty="0" smtClean="0"/>
              <a:t> </a:t>
            </a:r>
            <a:r>
              <a:rPr lang="en-US" dirty="0" err="1" smtClean="0"/>
              <a:t>henkilöstölle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 err="1"/>
              <a:t>k</a:t>
            </a:r>
            <a:r>
              <a:rPr lang="en-US" dirty="0" err="1" smtClean="0"/>
              <a:t>ertyvän</a:t>
            </a:r>
            <a:r>
              <a:rPr lang="en-US" dirty="0" smtClean="0"/>
              <a:t> </a:t>
            </a:r>
            <a:r>
              <a:rPr lang="en-US" dirty="0" err="1"/>
              <a:t>o</a:t>
            </a:r>
            <a:r>
              <a:rPr lang="en-US" dirty="0" err="1" smtClean="0"/>
              <a:t>saamisen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tiedon</a:t>
            </a:r>
            <a:r>
              <a:rPr lang="en-US" dirty="0" smtClean="0"/>
              <a:t> </a:t>
            </a:r>
            <a:r>
              <a:rPr lang="en-US" dirty="0" err="1" smtClean="0"/>
              <a:t>jakaminen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466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dirty="0" smtClean="0"/>
              <a:t> Tavoiteltu tulos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fi-FI" sz="3200" dirty="0" smtClean="0"/>
          </a:p>
          <a:p>
            <a:r>
              <a:rPr lang="fi-FI" sz="3200" dirty="0" smtClean="0"/>
              <a:t>Tuloksena sujuvat toimintakäytännöt </a:t>
            </a:r>
            <a:r>
              <a:rPr lang="fi-FI" sz="3200" dirty="0" err="1" smtClean="0"/>
              <a:t>KIT-toiminnalle</a:t>
            </a:r>
            <a:r>
              <a:rPr lang="fi-FI" sz="3200" dirty="0" smtClean="0"/>
              <a:t> tulosalueellamme</a:t>
            </a:r>
          </a:p>
          <a:p>
            <a:r>
              <a:rPr lang="fi-FI" sz="3200" dirty="0" smtClean="0"/>
              <a:t>Henkilöstön </a:t>
            </a:r>
            <a:r>
              <a:rPr lang="fi-FI" sz="3200" dirty="0" smtClean="0"/>
              <a:t>kiinnostus/innostus  </a:t>
            </a:r>
            <a:r>
              <a:rPr lang="fi-FI" sz="3200" dirty="0" err="1" smtClean="0"/>
              <a:t>KIT-toimintaa</a:t>
            </a:r>
            <a:r>
              <a:rPr lang="fi-FI" sz="3200" dirty="0" smtClean="0"/>
              <a:t> kohtaan ja </a:t>
            </a:r>
            <a:r>
              <a:rPr lang="fi-FI" sz="3200" dirty="0" smtClean="0"/>
              <a:t>uskallus/halu </a:t>
            </a:r>
            <a:r>
              <a:rPr lang="fi-FI" sz="3200" dirty="0" smtClean="0"/>
              <a:t>osallistua </a:t>
            </a:r>
            <a:r>
              <a:rPr lang="fi-FI" sz="3200" dirty="0" err="1" smtClean="0"/>
              <a:t>KIT:n</a:t>
            </a:r>
            <a:endParaRPr lang="fi-FI" sz="3200" dirty="0" smtClean="0"/>
          </a:p>
          <a:p>
            <a:r>
              <a:rPr lang="fi-FI" sz="3200" dirty="0" smtClean="0"/>
              <a:t> ? </a:t>
            </a:r>
            <a:r>
              <a:rPr lang="fi-FI" sz="3200" dirty="0"/>
              <a:t>k</a:t>
            </a:r>
            <a:r>
              <a:rPr lang="fi-FI" sz="3200" dirty="0" smtClean="0"/>
              <a:t>pl myönteisen hankerahoituspäätöksen saaneita </a:t>
            </a:r>
            <a:r>
              <a:rPr lang="fi-FI" sz="3200" dirty="0" smtClean="0"/>
              <a:t>hankkeita vai ? </a:t>
            </a:r>
            <a:r>
              <a:rPr lang="fi-FI" sz="3200" dirty="0"/>
              <a:t>k</a:t>
            </a:r>
            <a:r>
              <a:rPr lang="fi-FI" sz="3200" dirty="0" smtClean="0"/>
              <a:t>pl hankehakemuksia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4013024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dirty="0" smtClean="0"/>
              <a:t>Toimenpiteet 2014-2015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i-FI" b="1" dirty="0" smtClean="0"/>
              <a:t>SYKSY 2014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Valitaan </a:t>
            </a:r>
            <a:r>
              <a:rPr lang="fi-FI" dirty="0" smtClean="0"/>
              <a:t>tulosalueen edustaja </a:t>
            </a:r>
            <a:r>
              <a:rPr lang="fi-FI" dirty="0" err="1" smtClean="0"/>
              <a:t>KIT-</a:t>
            </a:r>
            <a:r>
              <a:rPr lang="fi-FI" dirty="0" err="1" smtClean="0"/>
              <a:t>jotiin</a:t>
            </a:r>
            <a:r>
              <a:rPr lang="fi-FI" dirty="0" smtClean="0"/>
              <a:t> vuodeksi 2015</a:t>
            </a: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r>
              <a:rPr lang="fi-FI" dirty="0"/>
              <a:t>S</a:t>
            </a:r>
            <a:r>
              <a:rPr lang="fi-FI" dirty="0" smtClean="0"/>
              <a:t>ovitaan </a:t>
            </a:r>
            <a:r>
              <a:rPr lang="fi-FI" dirty="0" smtClean="0"/>
              <a:t>vastuista </a:t>
            </a:r>
            <a:r>
              <a:rPr lang="fi-FI" dirty="0" err="1" smtClean="0"/>
              <a:t>osaamiskiihdyttämö</a:t>
            </a:r>
            <a:r>
              <a:rPr lang="fi-FI" dirty="0" smtClean="0"/>
              <a:t> </a:t>
            </a:r>
            <a:r>
              <a:rPr lang="fi-FI" dirty="0" smtClean="0"/>
              <a:t>ehdotusten (</a:t>
            </a:r>
            <a:r>
              <a:rPr lang="fi-FI" dirty="0" err="1" smtClean="0"/>
              <a:t>kaupunkihyvinvointi</a:t>
            </a:r>
            <a:r>
              <a:rPr lang="fi-FI" dirty="0" smtClean="0"/>
              <a:t> ja oppiminen) valmistelusta yhdessä KIT -vastaavien kanssa</a:t>
            </a:r>
          </a:p>
          <a:p>
            <a:pPr marL="0" indent="0">
              <a:buNone/>
            </a:pPr>
            <a:r>
              <a:rPr lang="fi-FI" b="1" dirty="0" smtClean="0"/>
              <a:t>KEVAT </a:t>
            </a:r>
            <a:r>
              <a:rPr lang="fi-FI" b="1" dirty="0" smtClean="0"/>
              <a:t>2015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err="1" smtClean="0"/>
              <a:t>KIT-vastaavien</a:t>
            </a:r>
            <a:r>
              <a:rPr lang="fi-FI" dirty="0" smtClean="0"/>
              <a:t> osallistuminen </a:t>
            </a:r>
            <a:r>
              <a:rPr lang="fi-FI" dirty="0" err="1" smtClean="0"/>
              <a:t>KIT-akatemiaan</a:t>
            </a:r>
            <a:r>
              <a:rPr lang="fi-FI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Lapinlahden </a:t>
            </a:r>
            <a:r>
              <a:rPr lang="fi-FI" dirty="0"/>
              <a:t>L</a:t>
            </a:r>
            <a:r>
              <a:rPr lang="fi-FI" dirty="0" smtClean="0"/>
              <a:t>ähde hankesuunnitelman ja rahoitushakemuksen valmistelu ESR TL 5 hakuun </a:t>
            </a:r>
            <a:r>
              <a:rPr lang="fi-FI" dirty="0" smtClean="0"/>
              <a:t>(valmis 15.1.2015 </a:t>
            </a:r>
            <a:r>
              <a:rPr lang="fi-FI" dirty="0" smtClean="0"/>
              <a:t>mennessä)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err="1" smtClean="0"/>
              <a:t>Osaamiskiihdyttämö</a:t>
            </a:r>
            <a:r>
              <a:rPr lang="fi-FI" dirty="0" smtClean="0"/>
              <a:t> ehdotusten valmistelu </a:t>
            </a:r>
            <a:r>
              <a:rPr lang="fi-FI" dirty="0" smtClean="0"/>
              <a:t>(valmis 15.2.2015 </a:t>
            </a:r>
            <a:r>
              <a:rPr lang="fi-FI" dirty="0" smtClean="0"/>
              <a:t>mennessä)</a:t>
            </a:r>
          </a:p>
          <a:p>
            <a:pPr marL="514350" indent="-514350">
              <a:buFont typeface="+mj-lt"/>
              <a:buAutoNum type="arabicPeriod"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9183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Toimenpiteet 2014-2015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fi-FI" b="1" dirty="0"/>
              <a:t>Kevät </a:t>
            </a:r>
            <a:r>
              <a:rPr lang="fi-FI" b="1" dirty="0" smtClean="0"/>
              <a:t>2015</a:t>
            </a:r>
          </a:p>
          <a:p>
            <a:pPr marL="0" indent="0">
              <a:buNone/>
            </a:pPr>
            <a:r>
              <a:rPr lang="fi-FI" b="1" dirty="0" smtClean="0"/>
              <a:t>4. 	</a:t>
            </a:r>
            <a:endParaRPr lang="fi-FI" b="1" dirty="0"/>
          </a:p>
        </p:txBody>
      </p:sp>
    </p:spTree>
    <p:extLst>
      <p:ext uri="{BB962C8B-B14F-4D97-AF65-F5344CB8AC3E}">
        <p14:creationId xmlns:p14="http://schemas.microsoft.com/office/powerpoint/2010/main" val="389899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KIT -</a:t>
            </a:r>
            <a:r>
              <a:rPr lang="en-US" dirty="0" err="1" smtClean="0"/>
              <a:t>toiminnan</a:t>
            </a:r>
            <a:r>
              <a:rPr lang="en-US" dirty="0" smtClean="0"/>
              <a:t> </a:t>
            </a:r>
            <a:r>
              <a:rPr lang="en-US" dirty="0" err="1" smtClean="0"/>
              <a:t>vastuut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i-FI" sz="2800" dirty="0"/>
          </a:p>
          <a:p>
            <a:pPr marL="0" indent="0" algn="ctr">
              <a:buNone/>
            </a:pPr>
            <a:r>
              <a:rPr lang="fi-FI" sz="2800" dirty="0" smtClean="0"/>
              <a:t>Hankesuunnittelu   </a:t>
            </a:r>
            <a:r>
              <a:rPr lang="fi-FI" sz="2800" dirty="0" smtClean="0"/>
              <a:t>		</a:t>
            </a:r>
            <a:r>
              <a:rPr lang="fi-FI" sz="2000" dirty="0" smtClean="0"/>
              <a:t>KIT -vastaavien tuki 					hankerahoitussuunnitelmia </a:t>
            </a:r>
            <a:r>
              <a:rPr lang="fi-FI" sz="2000" dirty="0" smtClean="0"/>
              <a:t>laativille</a:t>
            </a: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r>
              <a:rPr lang="fi-FI" sz="2800" dirty="0" smtClean="0"/>
              <a:t>KIT </a:t>
            </a:r>
            <a:r>
              <a:rPr lang="fi-FI" sz="2800" dirty="0" err="1" smtClean="0"/>
              <a:t>-</a:t>
            </a:r>
            <a:r>
              <a:rPr lang="fi-FI" sz="2800" dirty="0" err="1" smtClean="0"/>
              <a:t>joti</a:t>
            </a:r>
            <a:r>
              <a:rPr lang="fi-FI" sz="2800" dirty="0" smtClean="0"/>
              <a:t> 		</a:t>
            </a:r>
            <a:r>
              <a:rPr lang="fi-FI" sz="2800" dirty="0"/>
              <a:t> </a:t>
            </a:r>
            <a:r>
              <a:rPr lang="fi-FI" sz="2000" dirty="0" smtClean="0"/>
              <a:t>Tiedonkulku </a:t>
            </a:r>
            <a:r>
              <a:rPr lang="fi-FI" sz="2000" dirty="0" smtClean="0"/>
              <a:t>					päällikkötiimille ja </a:t>
            </a:r>
            <a:r>
              <a:rPr lang="fi-FI" sz="2000" dirty="0" err="1" smtClean="0"/>
              <a:t>KIT-vastaaville</a:t>
            </a:r>
            <a:endParaRPr lang="fi-FI" sz="2000" dirty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algn="ctr"/>
            <a:endParaRPr lang="fi-FI" sz="2000" dirty="0"/>
          </a:p>
          <a:p>
            <a:pPr algn="ctr"/>
            <a:endParaRPr lang="fi-FI" sz="2000" dirty="0" smtClean="0"/>
          </a:p>
          <a:p>
            <a:pPr algn="ctr"/>
            <a:endParaRPr lang="fi-FI" sz="2000" dirty="0" smtClean="0"/>
          </a:p>
          <a:p>
            <a:endParaRPr lang="fi-FI" sz="2800" dirty="0" smtClean="0"/>
          </a:p>
          <a:p>
            <a:pPr lvl="1"/>
            <a:endParaRPr lang="en-US" dirty="0"/>
          </a:p>
        </p:txBody>
      </p:sp>
      <p:sp>
        <p:nvSpPr>
          <p:cNvPr id="4" name="Nuoli oikealle 3"/>
          <p:cNvSpPr/>
          <p:nvPr/>
        </p:nvSpPr>
        <p:spPr>
          <a:xfrm>
            <a:off x="4716016" y="2132856"/>
            <a:ext cx="72008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  		</a:t>
            </a:r>
            <a:endParaRPr lang="fi-FI" dirty="0"/>
          </a:p>
        </p:txBody>
      </p:sp>
      <p:sp>
        <p:nvSpPr>
          <p:cNvPr id="6" name="Nuoli oikealle 5"/>
          <p:cNvSpPr/>
          <p:nvPr/>
        </p:nvSpPr>
        <p:spPr>
          <a:xfrm>
            <a:off x="4427984" y="3789040"/>
            <a:ext cx="72008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  		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94000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KIT -</a:t>
            </a:r>
            <a:r>
              <a:rPr lang="en-US" dirty="0" err="1" smtClean="0"/>
              <a:t>aikataulutus</a:t>
            </a:r>
            <a:r>
              <a:rPr lang="en-US" dirty="0" smtClean="0"/>
              <a:t> 2015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07504" y="5013176"/>
            <a:ext cx="9001000" cy="360040"/>
          </a:xfrm>
          <a:prstGeom prst="rightArrow">
            <a:avLst>
              <a:gd name="adj1" fmla="val 56531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50744" y="2060848"/>
            <a:ext cx="2232248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27673" y="4449049"/>
            <a:ext cx="11801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Helmikuu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85846" y="4424338"/>
            <a:ext cx="13321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Maaliskuu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2845" y="4445218"/>
            <a:ext cx="122976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Tammikuu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649" y="2060848"/>
            <a:ext cx="1368152" cy="116955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16.1.2015 </a:t>
            </a:r>
            <a:r>
              <a:rPr lang="en-US" sz="1400" dirty="0" err="1" smtClean="0"/>
              <a:t>Lapinlahden</a:t>
            </a:r>
            <a:r>
              <a:rPr lang="en-US" sz="1400" dirty="0" smtClean="0"/>
              <a:t> </a:t>
            </a:r>
            <a:r>
              <a:rPr lang="en-US" sz="1400" dirty="0" err="1" smtClean="0"/>
              <a:t>Lähde</a:t>
            </a:r>
            <a:r>
              <a:rPr lang="en-US" sz="1400" dirty="0" smtClean="0"/>
              <a:t> </a:t>
            </a:r>
            <a:r>
              <a:rPr lang="en-US" sz="1400" dirty="0" err="1" smtClean="0"/>
              <a:t>hankehakemus</a:t>
            </a:r>
            <a:r>
              <a:rPr lang="en-US" sz="1400" dirty="0" smtClean="0"/>
              <a:t> </a:t>
            </a:r>
            <a:r>
              <a:rPr lang="en-US" sz="1400" dirty="0" err="1" smtClean="0"/>
              <a:t>valmis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5" y="2081313"/>
            <a:ext cx="1533706" cy="7386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15.2.2015 </a:t>
            </a:r>
            <a:r>
              <a:rPr lang="en-US" sz="1400" dirty="0" err="1" smtClean="0"/>
              <a:t>Osaamiskiihdyttämö</a:t>
            </a:r>
            <a:endParaRPr lang="en-US" sz="1400" dirty="0" smtClean="0"/>
          </a:p>
          <a:p>
            <a:r>
              <a:rPr lang="en-US" sz="1400" dirty="0" err="1" smtClean="0"/>
              <a:t>Esitys</a:t>
            </a:r>
            <a:r>
              <a:rPr lang="en-US" sz="1400" dirty="0" smtClean="0"/>
              <a:t> </a:t>
            </a:r>
            <a:r>
              <a:rPr lang="en-US" sz="1400" dirty="0" err="1" smtClean="0"/>
              <a:t>valmis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131437" y="908720"/>
            <a:ext cx="1656184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547664" y="4473116"/>
            <a:ext cx="0" cy="144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26756" y="4428728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87824" y="4428728"/>
            <a:ext cx="16768" cy="15289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150744" y="2708920"/>
            <a:ext cx="1872208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07504" y="5617730"/>
            <a:ext cx="1440160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22.1.2015 </a:t>
            </a:r>
          </a:p>
          <a:p>
            <a:pPr algn="ctr"/>
            <a:r>
              <a:rPr lang="en-US" dirty="0" smtClean="0"/>
              <a:t>KIT -</a:t>
            </a:r>
            <a:r>
              <a:rPr lang="en-US" dirty="0" err="1" smtClean="0"/>
              <a:t>akatemia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081371" y="5617730"/>
            <a:ext cx="1541098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19.3.2015 </a:t>
            </a:r>
          </a:p>
          <a:p>
            <a:pPr algn="ctr"/>
            <a:r>
              <a:rPr lang="en-US" dirty="0" smtClean="0"/>
              <a:t>KIT -</a:t>
            </a:r>
            <a:r>
              <a:rPr lang="en-US" dirty="0" err="1" smtClean="0"/>
              <a:t>akatemia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1268760"/>
            <a:ext cx="1872208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KICK-OFF </a:t>
            </a:r>
            <a:r>
              <a:rPr lang="en-US" dirty="0" smtClean="0"/>
              <a:t>7.1.2015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713477" y="5617730"/>
            <a:ext cx="1510195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23.4.2015</a:t>
            </a:r>
          </a:p>
          <a:p>
            <a:pPr algn="ctr"/>
            <a:r>
              <a:rPr lang="en-US" dirty="0" smtClean="0"/>
              <a:t>KIT -</a:t>
            </a:r>
            <a:r>
              <a:rPr lang="en-US" dirty="0" err="1" smtClean="0"/>
              <a:t>akatemia</a:t>
            </a:r>
            <a:endParaRPr lang="en-US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135857" y="3681534"/>
            <a:ext cx="1224136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26" name="TextBox 24"/>
          <p:cNvSpPr txBox="1"/>
          <p:nvPr/>
        </p:nvSpPr>
        <p:spPr>
          <a:xfrm>
            <a:off x="6156176" y="1437803"/>
            <a:ext cx="2469267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7" name="TextBox 8"/>
          <p:cNvSpPr txBox="1"/>
          <p:nvPr/>
        </p:nvSpPr>
        <p:spPr>
          <a:xfrm>
            <a:off x="4737555" y="4424338"/>
            <a:ext cx="13321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Huhtikuu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6372200" y="4424337"/>
            <a:ext cx="13321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Toukokuu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32" name="Straight Connector 20"/>
          <p:cNvCxnSpPr/>
          <p:nvPr/>
        </p:nvCxnSpPr>
        <p:spPr>
          <a:xfrm>
            <a:off x="6223673" y="4473116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0"/>
          <p:cNvCxnSpPr/>
          <p:nvPr/>
        </p:nvCxnSpPr>
        <p:spPr>
          <a:xfrm>
            <a:off x="7812360" y="4387584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8"/>
          <p:cNvSpPr txBox="1"/>
          <p:nvPr/>
        </p:nvSpPr>
        <p:spPr>
          <a:xfrm>
            <a:off x="7856748" y="4441965"/>
            <a:ext cx="125175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Kesäkuu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TextBox 30"/>
          <p:cNvSpPr txBox="1"/>
          <p:nvPr/>
        </p:nvSpPr>
        <p:spPr>
          <a:xfrm>
            <a:off x="1547664" y="3704454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36" name="TextBox 30"/>
          <p:cNvSpPr txBox="1"/>
          <p:nvPr/>
        </p:nvSpPr>
        <p:spPr>
          <a:xfrm>
            <a:off x="3081371" y="3690048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37" name="TextBox 30"/>
          <p:cNvSpPr txBox="1"/>
          <p:nvPr/>
        </p:nvSpPr>
        <p:spPr>
          <a:xfrm>
            <a:off x="4753000" y="3684878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38" name="TextBox 30"/>
          <p:cNvSpPr txBox="1"/>
          <p:nvPr/>
        </p:nvSpPr>
        <p:spPr>
          <a:xfrm>
            <a:off x="6372199" y="3687404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39" name="TextBox 30"/>
          <p:cNvSpPr txBox="1"/>
          <p:nvPr/>
        </p:nvSpPr>
        <p:spPr>
          <a:xfrm>
            <a:off x="7779167" y="3684877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99330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44952" cy="2028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KIITOS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1747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rallinen">
  <a:themeElements>
    <a:clrScheme name="Virallin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rallin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irallin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517</TotalTime>
  <Words>232</Words>
  <Application>Microsoft Macintosh PowerPoint</Application>
  <PresentationFormat>On-screen Show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Virallinen</vt:lpstr>
      <vt:lpstr>KIT -toimintasuunnitelma 2015 </vt:lpstr>
      <vt:lpstr>KIT –toiminnan tavoitteet</vt:lpstr>
      <vt:lpstr> Tavoiteltu tulos</vt:lpstr>
      <vt:lpstr>Toimenpiteet 2014-2015 </vt:lpstr>
      <vt:lpstr>Toimenpiteet 2014-2015</vt:lpstr>
      <vt:lpstr>KIT -toiminnan vastuut</vt:lpstr>
      <vt:lpstr>KIT -aikataulutus 2015</vt:lpstr>
      <vt:lpstr>KIITOS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Asiakastarpeiden määrittely</dc:title>
  <dc:creator>Anne Rahikka</dc:creator>
  <cp:lastModifiedBy>Education</cp:lastModifiedBy>
  <cp:revision>85</cp:revision>
  <dcterms:created xsi:type="dcterms:W3CDTF">2014-09-11T13:25:26Z</dcterms:created>
  <dcterms:modified xsi:type="dcterms:W3CDTF">2014-11-04T16:35:06Z</dcterms:modified>
</cp:coreProperties>
</file>