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CCE8"/>
    <a:srgbClr val="118E97"/>
    <a:srgbClr val="118497"/>
    <a:srgbClr val="17B1CB"/>
    <a:srgbClr val="BC873A"/>
    <a:srgbClr val="C1C139"/>
    <a:srgbClr val="A48F52"/>
    <a:srgbClr val="9C975A"/>
    <a:srgbClr val="CCCC00"/>
    <a:srgbClr val="A6A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668" autoAdjust="0"/>
  </p:normalViewPr>
  <p:slideViewPr>
    <p:cSldViewPr snapToGrid="0" snapToObjects="1">
      <p:cViewPr varScale="1">
        <p:scale>
          <a:sx n="119" d="100"/>
          <a:sy n="119" d="100"/>
        </p:scale>
        <p:origin x="-1878" y="-90"/>
      </p:cViewPr>
      <p:guideLst>
        <p:guide orient="horz" pos="251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66" d="100"/>
          <a:sy n="66" d="100"/>
        </p:scale>
        <p:origin x="-2748" y="-15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8EB65-FCB1-492D-96F1-1EEFDB36395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B7C37-3688-416D-8869-513F3AB67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27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2A57C-5FAA-4E66-BDD9-A79C3D547D7C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303DE-3E45-4DD3-9505-92EF4803E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02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4300" indent="-114300" algn="l" defTabSz="914400" rtl="0" eaLnBrk="1" latinLnBrk="0" hangingPunct="1">
      <a:lnSpc>
        <a:spcPct val="110000"/>
      </a:lnSpc>
      <a:spcBef>
        <a:spcPts val="3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28600" indent="-114300" algn="l" defTabSz="914400" rtl="0" eaLnBrk="1" latinLnBrk="0" hangingPunct="1">
      <a:lnSpc>
        <a:spcPct val="100000"/>
      </a:lnSpc>
      <a:spcBef>
        <a:spcPts val="300"/>
      </a:spcBef>
      <a:buFont typeface="Arial" panose="020B0604020202020204" pitchFamily="34" charset="0"/>
      <a:buChar char="•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42900" indent="-114300" algn="l" defTabSz="914400" rtl="0" eaLnBrk="1" latinLnBrk="0" hangingPunct="1">
      <a:lnSpc>
        <a:spcPct val="95000"/>
      </a:lnSpc>
      <a:spcBef>
        <a:spcPts val="300"/>
      </a:spcBef>
      <a:buFont typeface="Arial" panose="020B0604020202020204" pitchFamily="34" charset="0"/>
      <a:buChar char="•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457200" indent="-114300" algn="l" defTabSz="914400" rtl="0" eaLnBrk="1" latinLnBrk="0" hangingPunct="1">
      <a:lnSpc>
        <a:spcPct val="95000"/>
      </a:lnSpc>
      <a:spcBef>
        <a:spcPts val="300"/>
      </a:spcBef>
      <a:buFont typeface="Arial" panose="020B0604020202020204" pitchFamily="34" charset="0"/>
      <a:buChar char="•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571500" indent="-114300" algn="l" defTabSz="914400" rtl="0" eaLnBrk="1" latinLnBrk="0" hangingPunct="1">
      <a:lnSpc>
        <a:spcPct val="95000"/>
      </a:lnSpc>
      <a:spcBef>
        <a:spcPts val="300"/>
      </a:spcBef>
      <a:buFont typeface="Arial" panose="020B0604020202020204" pitchFamily="34" charset="0"/>
      <a:buChar char="•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358924"/>
            <a:ext cx="4866908" cy="2742289"/>
          </a:xfrm>
        </p:spPr>
        <p:txBody>
          <a:bodyPr/>
          <a:lstStyle>
            <a:lvl1pPr>
              <a:lnSpc>
                <a:spcPct val="90000"/>
              </a:lnSpc>
              <a:defRPr sz="6600" kern="100" cap="all" spc="-2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</a:t>
            </a:r>
            <a:r>
              <a:rPr lang="en-US" dirty="0" err="1" smtClean="0"/>
              <a:t>slidedoc</a:t>
            </a:r>
            <a:r>
              <a:rPr lang="en-US" dirty="0" smtClean="0"/>
              <a:t> title</a:t>
            </a:r>
            <a:endParaRPr lang="en-US" dirty="0"/>
          </a:p>
        </p:txBody>
      </p:sp>
      <p:sp>
        <p:nvSpPr>
          <p:cNvPr id="60" name="Text Placeholder 59"/>
          <p:cNvSpPr>
            <a:spLocks noGrp="1"/>
          </p:cNvSpPr>
          <p:nvPr>
            <p:ph type="body" sz="quarter" idx="10"/>
          </p:nvPr>
        </p:nvSpPr>
        <p:spPr>
          <a:xfrm>
            <a:off x="457200" y="3496727"/>
            <a:ext cx="1497013" cy="2512484"/>
          </a:xfrm>
        </p:spPr>
        <p:txBody>
          <a:bodyPr anchor="b"/>
          <a:lstStyle>
            <a:lvl1pPr>
              <a:lnSpc>
                <a:spcPct val="100000"/>
              </a:lnSpc>
              <a:defRPr sz="1300">
                <a:solidFill>
                  <a:schemeClr val="tx2"/>
                </a:solidFill>
              </a:defRPr>
            </a:lvl1pPr>
            <a:lvl2pPr>
              <a:defRPr b="1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62" name="Straight Connector 61"/>
          <p:cNvCxnSpPr/>
          <p:nvPr userDrawn="1"/>
        </p:nvCxnSpPr>
        <p:spPr>
          <a:xfrm>
            <a:off x="457200" y="6178550"/>
            <a:ext cx="149719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Placeholder 59"/>
          <p:cNvSpPr>
            <a:spLocks noGrp="1"/>
          </p:cNvSpPr>
          <p:nvPr>
            <p:ph type="body" sz="quarter" idx="11"/>
          </p:nvPr>
        </p:nvSpPr>
        <p:spPr>
          <a:xfrm>
            <a:off x="5509344" y="5181598"/>
            <a:ext cx="1497013" cy="1022351"/>
          </a:xfrm>
        </p:spPr>
        <p:txBody>
          <a:bodyPr anchor="b"/>
          <a:lstStyle>
            <a:lvl1pPr algn="r">
              <a:lnSpc>
                <a:spcPct val="100000"/>
              </a:lnSpc>
              <a:defRPr sz="1300" b="1">
                <a:solidFill>
                  <a:schemeClr val="bg1"/>
                </a:solidFill>
              </a:defRPr>
            </a:lvl1pPr>
            <a:lvl2pPr>
              <a:defRPr b="1"/>
            </a:lvl2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64" name="Text Placeholder 59"/>
          <p:cNvSpPr>
            <a:spLocks noGrp="1"/>
          </p:cNvSpPr>
          <p:nvPr>
            <p:ph type="body" sz="quarter" idx="12"/>
          </p:nvPr>
        </p:nvSpPr>
        <p:spPr>
          <a:xfrm>
            <a:off x="7189787" y="5181598"/>
            <a:ext cx="1497013" cy="1022351"/>
          </a:xfrm>
        </p:spPr>
        <p:txBody>
          <a:bodyPr anchor="b"/>
          <a:lstStyle>
            <a:lvl1pPr algn="r">
              <a:lnSpc>
                <a:spcPct val="100000"/>
              </a:lnSpc>
              <a:defRPr sz="1300" b="1">
                <a:solidFill>
                  <a:schemeClr val="bg1"/>
                </a:solidFill>
              </a:defRPr>
            </a:lvl1pPr>
            <a:lvl2pPr>
              <a:defRPr b="1"/>
            </a:lvl2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47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8100"/>
            <a:ext cx="4229100" cy="2543773"/>
          </a:xfrm>
        </p:spPr>
        <p:txBody>
          <a:bodyPr>
            <a:spAutoFit/>
          </a:bodyPr>
          <a:lstStyle>
            <a:lvl1pPr>
              <a:defRPr sz="5800" kern="100" spc="-2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06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cxnSp>
          <p:nvCxnSpPr>
            <p:cNvPr id="49" name="Straight Connector 48"/>
            <p:cNvCxnSpPr/>
            <p:nvPr userDrawn="1"/>
          </p:nvCxnSpPr>
          <p:spPr>
            <a:xfrm>
              <a:off x="457200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>
            <a:xfrm>
              <a:off x="8686800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 userDrawn="1"/>
          </p:nvCxnSpPr>
          <p:spPr>
            <a:xfrm>
              <a:off x="1113726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 userDrawn="1"/>
          </p:nvCxnSpPr>
          <p:spPr>
            <a:xfrm>
              <a:off x="1300622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 userDrawn="1"/>
          </p:nvCxnSpPr>
          <p:spPr>
            <a:xfrm>
              <a:off x="1954396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 userDrawn="1"/>
          </p:nvCxnSpPr>
          <p:spPr>
            <a:xfrm>
              <a:off x="2143050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 userDrawn="1"/>
          </p:nvCxnSpPr>
          <p:spPr>
            <a:xfrm>
              <a:off x="2796824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 userDrawn="1"/>
          </p:nvCxnSpPr>
          <p:spPr>
            <a:xfrm>
              <a:off x="2990753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 userDrawn="1"/>
          </p:nvCxnSpPr>
          <p:spPr>
            <a:xfrm>
              <a:off x="3639252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 userDrawn="1"/>
          </p:nvCxnSpPr>
          <p:spPr>
            <a:xfrm>
              <a:off x="3829078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 userDrawn="1"/>
          </p:nvCxnSpPr>
          <p:spPr>
            <a:xfrm>
              <a:off x="4478749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 userDrawn="1"/>
          </p:nvCxnSpPr>
          <p:spPr>
            <a:xfrm>
              <a:off x="4670334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>
            <a:xfrm>
              <a:off x="5324108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 userDrawn="1"/>
          </p:nvCxnSpPr>
          <p:spPr>
            <a:xfrm>
              <a:off x="5512762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>
            <a:xfrm>
              <a:off x="6166536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>
            <a:xfrm>
              <a:off x="6355190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>
            <a:xfrm>
              <a:off x="7008964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>
            <a:xfrm>
              <a:off x="7197618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>
            <a:xfrm>
              <a:off x="7851392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>
            <a:xfrm>
              <a:off x="8040049" y="0"/>
              <a:ext cx="0" cy="685800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>
            <a:xfrm>
              <a:off x="0" y="457200"/>
              <a:ext cx="9144000" cy="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>
            <a:xfrm>
              <a:off x="0" y="685800"/>
              <a:ext cx="9144000" cy="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 userDrawn="1"/>
          </p:nvCxnSpPr>
          <p:spPr>
            <a:xfrm>
              <a:off x="0" y="6178550"/>
              <a:ext cx="9144000" cy="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 userDrawn="1"/>
          </p:nvCxnSpPr>
          <p:spPr>
            <a:xfrm>
              <a:off x="0" y="6407150"/>
              <a:ext cx="9144000" cy="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>
            <a:xfrm flipH="1">
              <a:off x="0" y="3429000"/>
              <a:ext cx="9144000" cy="0"/>
            </a:xfrm>
            <a:prstGeom prst="line">
              <a:avLst/>
            </a:prstGeom>
            <a:ln>
              <a:solidFill>
                <a:srgbClr val="FF00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4921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3182052" cy="1228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2319870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11"/>
          </p:nvPr>
        </p:nvSpPr>
        <p:spPr>
          <a:xfrm>
            <a:off x="3829050" y="685800"/>
            <a:ext cx="4857750" cy="12280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12" hasCustomPrompt="1"/>
          </p:nvPr>
        </p:nvSpPr>
        <p:spPr>
          <a:xfrm>
            <a:off x="2140347" y="2319870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13" hasCustomPrompt="1"/>
          </p:nvPr>
        </p:nvSpPr>
        <p:spPr>
          <a:xfrm>
            <a:off x="3823494" y="2319870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42" name="Text Placeholder 33"/>
          <p:cNvSpPr>
            <a:spLocks noGrp="1"/>
          </p:cNvSpPr>
          <p:nvPr>
            <p:ph type="body" sz="quarter" idx="14" hasCustomPrompt="1"/>
          </p:nvPr>
        </p:nvSpPr>
        <p:spPr>
          <a:xfrm>
            <a:off x="5506641" y="2319870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44" name="Text Placeholder 33"/>
          <p:cNvSpPr>
            <a:spLocks noGrp="1"/>
          </p:cNvSpPr>
          <p:nvPr>
            <p:ph type="body" sz="quarter" idx="15" hasCustomPrompt="1"/>
          </p:nvPr>
        </p:nvSpPr>
        <p:spPr>
          <a:xfrm>
            <a:off x="7189787" y="2319870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21" hasCustomPrompt="1"/>
          </p:nvPr>
        </p:nvSpPr>
        <p:spPr>
          <a:xfrm>
            <a:off x="457200" y="2228136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2" hasCustomPrompt="1"/>
          </p:nvPr>
        </p:nvSpPr>
        <p:spPr>
          <a:xfrm>
            <a:off x="2140347" y="2228136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  <p:sp>
        <p:nvSpPr>
          <p:cNvPr id="27" name="Text Placeholder 33"/>
          <p:cNvSpPr>
            <a:spLocks noGrp="1"/>
          </p:cNvSpPr>
          <p:nvPr>
            <p:ph type="body" sz="quarter" idx="23" hasCustomPrompt="1"/>
          </p:nvPr>
        </p:nvSpPr>
        <p:spPr>
          <a:xfrm>
            <a:off x="3823494" y="2228136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  <p:sp>
        <p:nvSpPr>
          <p:cNvPr id="28" name="Text Placeholder 33"/>
          <p:cNvSpPr>
            <a:spLocks noGrp="1"/>
          </p:cNvSpPr>
          <p:nvPr>
            <p:ph type="body" sz="quarter" idx="24" hasCustomPrompt="1"/>
          </p:nvPr>
        </p:nvSpPr>
        <p:spPr>
          <a:xfrm>
            <a:off x="5506641" y="2228136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  <p:sp>
        <p:nvSpPr>
          <p:cNvPr id="29" name="Text Placeholder 33"/>
          <p:cNvSpPr>
            <a:spLocks noGrp="1"/>
          </p:cNvSpPr>
          <p:nvPr>
            <p:ph type="body" sz="quarter" idx="25" hasCustomPrompt="1"/>
          </p:nvPr>
        </p:nvSpPr>
        <p:spPr>
          <a:xfrm>
            <a:off x="7189787" y="2228136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  <p:sp>
        <p:nvSpPr>
          <p:cNvPr id="71" name="Text Placeholder 3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428069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72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140347" y="4428069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73" name="Text Placeholder 33"/>
          <p:cNvSpPr>
            <a:spLocks noGrp="1"/>
          </p:cNvSpPr>
          <p:nvPr>
            <p:ph type="body" sz="quarter" idx="33" hasCustomPrompt="1"/>
          </p:nvPr>
        </p:nvSpPr>
        <p:spPr>
          <a:xfrm>
            <a:off x="3823494" y="4428069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74" name="Text Placeholder 33"/>
          <p:cNvSpPr>
            <a:spLocks noGrp="1"/>
          </p:cNvSpPr>
          <p:nvPr>
            <p:ph type="body" sz="quarter" idx="34" hasCustomPrompt="1"/>
          </p:nvPr>
        </p:nvSpPr>
        <p:spPr>
          <a:xfrm>
            <a:off x="5506641" y="4428069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75" name="Text Placeholder 33"/>
          <p:cNvSpPr>
            <a:spLocks noGrp="1"/>
          </p:cNvSpPr>
          <p:nvPr>
            <p:ph type="body" sz="quarter" idx="35" hasCustomPrompt="1"/>
          </p:nvPr>
        </p:nvSpPr>
        <p:spPr>
          <a:xfrm>
            <a:off x="7189787" y="4428069"/>
            <a:ext cx="1497013" cy="1083733"/>
          </a:xfrm>
        </p:spPr>
        <p:txBody>
          <a:bodyPr/>
          <a:lstStyle>
            <a:lvl1pPr>
              <a:buNone/>
              <a:defRPr sz="6600" b="1" i="0" spc="-300">
                <a:solidFill>
                  <a:schemeClr val="accent5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76" name="Text Placeholder 33"/>
          <p:cNvSpPr>
            <a:spLocks noGrp="1"/>
          </p:cNvSpPr>
          <p:nvPr>
            <p:ph type="body" sz="quarter" idx="36" hasCustomPrompt="1"/>
          </p:nvPr>
        </p:nvSpPr>
        <p:spPr>
          <a:xfrm>
            <a:off x="457200" y="4336335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  <p:sp>
        <p:nvSpPr>
          <p:cNvPr id="77" name="Text Placeholder 33"/>
          <p:cNvSpPr>
            <a:spLocks noGrp="1"/>
          </p:cNvSpPr>
          <p:nvPr>
            <p:ph type="body" sz="quarter" idx="37" hasCustomPrompt="1"/>
          </p:nvPr>
        </p:nvSpPr>
        <p:spPr>
          <a:xfrm>
            <a:off x="2140347" y="4336335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  <p:sp>
        <p:nvSpPr>
          <p:cNvPr id="78" name="Text Placeholder 33"/>
          <p:cNvSpPr>
            <a:spLocks noGrp="1"/>
          </p:cNvSpPr>
          <p:nvPr>
            <p:ph type="body" sz="quarter" idx="38" hasCustomPrompt="1"/>
          </p:nvPr>
        </p:nvSpPr>
        <p:spPr>
          <a:xfrm>
            <a:off x="3823494" y="4336335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  <p:sp>
        <p:nvSpPr>
          <p:cNvPr id="79" name="Text Placeholder 33"/>
          <p:cNvSpPr>
            <a:spLocks noGrp="1"/>
          </p:cNvSpPr>
          <p:nvPr>
            <p:ph type="body" sz="quarter" idx="39" hasCustomPrompt="1"/>
          </p:nvPr>
        </p:nvSpPr>
        <p:spPr>
          <a:xfrm>
            <a:off x="5506641" y="4336335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  <p:sp>
        <p:nvSpPr>
          <p:cNvPr id="80" name="Text Placeholder 33"/>
          <p:cNvSpPr>
            <a:spLocks noGrp="1"/>
          </p:cNvSpPr>
          <p:nvPr>
            <p:ph type="body" sz="quarter" idx="40" hasCustomPrompt="1"/>
          </p:nvPr>
        </p:nvSpPr>
        <p:spPr>
          <a:xfrm>
            <a:off x="7189787" y="4336335"/>
            <a:ext cx="1497013" cy="295466"/>
          </a:xfrm>
        </p:spPr>
        <p:txBody>
          <a:bodyPr anchor="b">
            <a:noAutofit/>
          </a:bodyPr>
          <a:lstStyle>
            <a:lvl1pPr>
              <a:buNone/>
              <a:defRPr sz="1600" b="0" i="1" spc="0">
                <a:solidFill>
                  <a:schemeClr val="bg2"/>
                </a:solidFill>
                <a:latin typeface="Corbel" panose="020B05030202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 marL="0" indent="0">
              <a:buNone/>
              <a:defRPr/>
            </a:lvl4pPr>
            <a:lvl5pPr marL="171450" indent="0">
              <a:buNone/>
              <a:defRPr/>
            </a:lvl5pPr>
          </a:lstStyle>
          <a:p>
            <a:pPr lvl="0"/>
            <a:r>
              <a:rPr lang="en-US" dirty="0" smtClean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419773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01262" y="6407150"/>
            <a:ext cx="6738787" cy="450850"/>
          </a:xfrm>
        </p:spPr>
        <p:txBody>
          <a:bodyPr/>
          <a:lstStyle>
            <a:lvl1pPr>
              <a:lnSpc>
                <a:spcPct val="85000"/>
              </a:lnSpc>
              <a:buFontTx/>
              <a:buNone/>
              <a:defRPr sz="800" i="0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2pPr>
            <a:lvl3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3pPr>
            <a:lvl4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4pPr>
            <a:lvl5pPr marL="0" indent="0"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insert attribution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233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+ half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1301262" y="3429000"/>
            <a:ext cx="2321755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01262" y="6407150"/>
            <a:ext cx="6738787" cy="450850"/>
          </a:xfrm>
        </p:spPr>
        <p:txBody>
          <a:bodyPr/>
          <a:lstStyle>
            <a:lvl1pPr>
              <a:lnSpc>
                <a:spcPct val="85000"/>
              </a:lnSpc>
              <a:buFontTx/>
              <a:buNone/>
              <a:defRPr sz="800" i="0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2pPr>
            <a:lvl3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3pPr>
            <a:lvl4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4pPr>
            <a:lvl5pPr marL="0" indent="0"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insert attribution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062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Half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7585" y="3429000"/>
            <a:ext cx="4859215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01262" y="6407150"/>
            <a:ext cx="6738787" cy="450850"/>
          </a:xfrm>
        </p:spPr>
        <p:txBody>
          <a:bodyPr/>
          <a:lstStyle>
            <a:lvl1pPr>
              <a:lnSpc>
                <a:spcPct val="85000"/>
              </a:lnSpc>
              <a:buFontTx/>
              <a:buNone/>
              <a:defRPr sz="800" i="0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2pPr>
            <a:lvl3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3pPr>
            <a:lvl4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4pPr>
            <a:lvl5pPr marL="0" indent="0"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insert attribution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757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7585" y="685800"/>
            <a:ext cx="2321755" cy="54927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6" name="Content Placeholder 2"/>
          <p:cNvSpPr>
            <a:spLocks noGrp="1"/>
          </p:cNvSpPr>
          <p:nvPr>
            <p:ph idx="10"/>
          </p:nvPr>
        </p:nvSpPr>
        <p:spPr>
          <a:xfrm>
            <a:off x="6353908" y="685800"/>
            <a:ext cx="2332892" cy="54927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301262" y="6407150"/>
            <a:ext cx="6738787" cy="450850"/>
          </a:xfrm>
        </p:spPr>
        <p:txBody>
          <a:bodyPr/>
          <a:lstStyle>
            <a:lvl1pPr>
              <a:lnSpc>
                <a:spcPct val="85000"/>
              </a:lnSpc>
              <a:buFontTx/>
              <a:buNone/>
              <a:defRPr sz="800" i="0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2pPr>
            <a:lvl3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3pPr>
            <a:lvl4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4pPr>
            <a:lvl5pPr marL="0" indent="0"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insert attribution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4922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Half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827585" y="3429000"/>
            <a:ext cx="2321755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353908" y="3429000"/>
            <a:ext cx="2332892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301262" y="6407150"/>
            <a:ext cx="6738787" cy="450850"/>
          </a:xfrm>
        </p:spPr>
        <p:txBody>
          <a:bodyPr/>
          <a:lstStyle>
            <a:lvl1pPr>
              <a:lnSpc>
                <a:spcPct val="85000"/>
              </a:lnSpc>
              <a:buFontTx/>
              <a:buNone/>
              <a:defRPr sz="800" i="0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2pPr>
            <a:lvl3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3pPr>
            <a:lvl4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4pPr>
            <a:lvl5pPr marL="0" indent="0"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insert attribution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32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Half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827585" y="3429000"/>
            <a:ext cx="2321755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0"/>
          </p:nvPr>
        </p:nvSpPr>
        <p:spPr>
          <a:xfrm>
            <a:off x="6353908" y="3429000"/>
            <a:ext cx="2332892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1301262" y="3429000"/>
            <a:ext cx="2321755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301262" y="6407150"/>
            <a:ext cx="6738787" cy="450850"/>
          </a:xfrm>
        </p:spPr>
        <p:txBody>
          <a:bodyPr/>
          <a:lstStyle>
            <a:lvl1pPr>
              <a:lnSpc>
                <a:spcPct val="85000"/>
              </a:lnSpc>
              <a:buFontTx/>
              <a:buNone/>
              <a:defRPr sz="800" i="0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2pPr>
            <a:lvl3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3pPr>
            <a:lvl4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4pPr>
            <a:lvl5pPr marL="0" indent="0"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insert attribution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924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6407150"/>
            <a:ext cx="7582849" cy="450850"/>
          </a:xfrm>
        </p:spPr>
        <p:txBody>
          <a:bodyPr/>
          <a:lstStyle>
            <a:lvl1pPr>
              <a:lnSpc>
                <a:spcPct val="85000"/>
              </a:lnSpc>
              <a:buFontTx/>
              <a:buNone/>
              <a:defRPr sz="800" i="0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2pPr>
            <a:lvl3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3pPr>
            <a:lvl4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4pPr>
            <a:lvl5pPr marL="0" indent="0"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insert attribution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903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3182052" cy="122802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 smtClean="0"/>
              <a:t>All Click To Edit Master Title </a:t>
            </a:r>
            <a:br>
              <a:rPr lang="en-US" dirty="0" smtClean="0"/>
            </a:b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29078" y="685800"/>
            <a:ext cx="4857722" cy="54927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More</a:t>
            </a:r>
          </a:p>
          <a:p>
            <a:pPr lvl="8"/>
            <a:r>
              <a:rPr lang="en-US" dirty="0" smtClean="0"/>
              <a:t>More</a:t>
            </a:r>
          </a:p>
        </p:txBody>
      </p:sp>
      <p:cxnSp>
        <p:nvCxnSpPr>
          <p:cNvPr id="69" name="Straight Connector 68"/>
          <p:cNvCxnSpPr/>
          <p:nvPr userDrawn="1"/>
        </p:nvCxnSpPr>
        <p:spPr>
          <a:xfrm>
            <a:off x="457200" y="460057"/>
            <a:ext cx="3182052" cy="0"/>
          </a:xfrm>
          <a:prstGeom prst="line">
            <a:avLst/>
          </a:prstGeom>
          <a:ln w="12700">
            <a:solidFill>
              <a:schemeClr val="tx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 userDrawn="1"/>
        </p:nvCxnSpPr>
        <p:spPr>
          <a:xfrm>
            <a:off x="3829078" y="460057"/>
            <a:ext cx="4857722" cy="0"/>
          </a:xfrm>
          <a:prstGeom prst="line">
            <a:avLst/>
          </a:prstGeom>
          <a:ln w="12700">
            <a:solidFill>
              <a:schemeClr val="tx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 userDrawn="1"/>
        </p:nvSpPr>
        <p:spPr>
          <a:xfrm>
            <a:off x="8561766" y="6397715"/>
            <a:ext cx="12503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385CB4A-7E96-44CA-B116-B71B544B697D}" type="slidenum">
              <a:rPr lang="en-US" sz="800" smtClean="0">
                <a:solidFill>
                  <a:schemeClr val="bg2"/>
                </a:solidFill>
              </a:rPr>
              <a:pPr algn="r"/>
              <a:t>‹#›</a:t>
            </a:fld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17" name="TextBox 116"/>
          <p:cNvSpPr txBox="1"/>
          <p:nvPr userDrawn="1"/>
        </p:nvSpPr>
        <p:spPr>
          <a:xfrm>
            <a:off x="8331889" y="6397715"/>
            <a:ext cx="2404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2"/>
                </a:solidFill>
              </a:rPr>
              <a:t>|</a:t>
            </a:r>
            <a:endParaRPr lang="en-US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13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6" r:id="rId4"/>
    <p:sldLayoutId id="2147483658" r:id="rId5"/>
    <p:sldLayoutId id="2147483650" r:id="rId6"/>
    <p:sldLayoutId id="2147483657" r:id="rId7"/>
    <p:sldLayoutId id="2147483659" r:id="rId8"/>
    <p:sldLayoutId id="2147483654" r:id="rId9"/>
    <p:sldLayoutId id="2147483660" r:id="rId10"/>
    <p:sldLayoutId id="214748365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2800" b="1" kern="1200" spc="-15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600"/>
        </a:spcBef>
        <a:spcAft>
          <a:spcPts val="1200"/>
        </a:spcAft>
        <a:buFont typeface="Arial" panose="020B0604020202020204" pitchFamily="34" charset="0"/>
        <a:buChar char="​"/>
        <a:defRPr sz="1500" b="0" i="1" kern="1200">
          <a:solidFill>
            <a:schemeClr val="accent1"/>
          </a:solidFill>
          <a:latin typeface="Corbel" panose="020B0503020204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500" i="1" kern="1200">
          <a:solidFill>
            <a:schemeClr val="tx2"/>
          </a:solidFill>
          <a:latin typeface="Corbel" panose="020B0503020204020204" pitchFamily="34" charset="0"/>
          <a:ea typeface="+mn-ea"/>
          <a:cs typeface="+mn-cs"/>
        </a:defRPr>
      </a:lvl2pPr>
      <a:lvl3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Arial" panose="020B0604020202020204" pitchFamily="34" charset="0"/>
        <a:buChar char="​"/>
        <a:defRPr sz="1100" b="1" kern="1200">
          <a:solidFill>
            <a:schemeClr val="accent4"/>
          </a:solidFill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3pPr>
      <a:lvl4pPr marL="0" indent="0" algn="l" defTabSz="914400" rtl="0" eaLnBrk="1" latinLnBrk="0" hangingPunct="1">
        <a:lnSpc>
          <a:spcPct val="114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100" kern="1200">
          <a:solidFill>
            <a:schemeClr val="tx2"/>
          </a:solidFill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4pPr>
      <a:lvl5pPr marL="171450" indent="-171450" algn="l" defTabSz="914400" rtl="0" eaLnBrk="1" latinLnBrk="0" hangingPunct="1">
        <a:lnSpc>
          <a:spcPct val="95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5pPr>
      <a:lvl6pPr marL="344488" indent="-173038" algn="l" defTabSz="914400" rtl="0" eaLnBrk="1" latinLnBrk="0" hangingPunct="1">
        <a:lnSpc>
          <a:spcPct val="85000"/>
        </a:lnSpc>
        <a:spcBef>
          <a:spcPct val="20000"/>
        </a:spcBef>
        <a:spcAft>
          <a:spcPts val="600"/>
        </a:spcAft>
        <a:buFont typeface="Arial" panose="020B0604020202020204" pitchFamily="34" charset="0"/>
        <a:buChar char="•"/>
        <a:defRPr sz="11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​"/>
        <a:defRPr sz="1500" i="1" kern="1200" baseline="0">
          <a:solidFill>
            <a:schemeClr val="bg2"/>
          </a:solidFill>
          <a:latin typeface="Corbel" panose="020B0503020204020204" pitchFamily="34" charset="0"/>
          <a:ea typeface="+mn-ea"/>
          <a:cs typeface="+mn-cs"/>
        </a:defRPr>
      </a:lvl7pPr>
      <a:lvl8pPr marL="171450" indent="-171450" algn="l" defTabSz="914400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100" kern="1200">
          <a:solidFill>
            <a:schemeClr val="bg2"/>
          </a:solidFill>
          <a:latin typeface="Corbel" panose="020B0503020204020204" pitchFamily="34" charset="0"/>
          <a:ea typeface="+mn-ea"/>
          <a:cs typeface="+mn-cs"/>
        </a:defRPr>
      </a:lvl8pPr>
      <a:lvl9pPr marL="344488" indent="-173038" algn="l" defTabSz="914400" rtl="0" eaLnBrk="1" latinLnBrk="0" hangingPunct="1">
        <a:spcBef>
          <a:spcPct val="20000"/>
        </a:spcBef>
        <a:spcAft>
          <a:spcPts val="600"/>
        </a:spcAft>
        <a:buFont typeface="Arial" panose="020B0604020202020204" pitchFamily="34" charset="0"/>
        <a:buChar char="•"/>
        <a:defRPr sz="1100" kern="1200">
          <a:solidFill>
            <a:schemeClr val="bg2"/>
          </a:solidFill>
          <a:latin typeface="Corbel" panose="020B0503020204020204" pitchFamily="34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Light</a:t>
            </a:r>
            <a:r>
              <a:rPr lang="fi-FI" dirty="0" smtClean="0"/>
              <a:t> </a:t>
            </a:r>
            <a:r>
              <a:rPr lang="fi-FI" dirty="0" err="1" smtClean="0"/>
              <a:t>sensors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dirty="0" err="1" smtClean="0"/>
              <a:t>Sensor</a:t>
            </a:r>
            <a:r>
              <a:rPr lang="fi-FI" dirty="0" smtClean="0"/>
              <a:t> Technology</a:t>
            </a:r>
          </a:p>
          <a:p>
            <a:r>
              <a:rPr lang="fi-FI" dirty="0" smtClean="0"/>
              <a:t>Metropolia </a:t>
            </a:r>
            <a:r>
              <a:rPr lang="fi-FI" dirty="0" err="1" smtClean="0"/>
              <a:t>University</a:t>
            </a:r>
            <a:endParaRPr lang="fi-FI" dirty="0" smtClean="0"/>
          </a:p>
          <a:p>
            <a:r>
              <a:rPr lang="fi-FI" dirty="0" smtClean="0"/>
              <a:t>07.05.2014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i-FI" dirty="0" err="1" smtClean="0"/>
              <a:t>Kiia</a:t>
            </a:r>
            <a:r>
              <a:rPr lang="fi-FI" dirty="0" smtClean="0"/>
              <a:t> Tammi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i-FI" dirty="0" smtClean="0"/>
              <a:t>Jonathan </a:t>
            </a:r>
            <a:r>
              <a:rPr lang="fi-FI" dirty="0" err="1" smtClean="0"/>
              <a:t>Malangoni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2619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Basic </a:t>
            </a:r>
            <a:r>
              <a:rPr lang="fi-FI" dirty="0" err="1" smtClean="0"/>
              <a:t>types</a:t>
            </a:r>
            <a:r>
              <a:rPr lang="fi-FI" dirty="0" smtClean="0"/>
              <a:t> of </a:t>
            </a:r>
            <a:r>
              <a:rPr lang="fi-FI" dirty="0" err="1" smtClean="0"/>
              <a:t>light</a:t>
            </a:r>
            <a:r>
              <a:rPr lang="fi-FI" dirty="0" smtClean="0"/>
              <a:t> </a:t>
            </a:r>
            <a:r>
              <a:rPr lang="fi-FI" dirty="0" err="1" smtClean="0"/>
              <a:t>sensors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1620253"/>
            <a:ext cx="8189495" cy="4558297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/>
              <a:t>Light sensors indicate light intensity by measuring radiant energy of photons in a range of frequencies.</a:t>
            </a:r>
            <a:endParaRPr lang="en-US" sz="14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US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 smtClean="0">
                <a:ea typeface="Calibri"/>
                <a:cs typeface="Times New Roman"/>
              </a:rPr>
              <a:t>There </a:t>
            </a:r>
            <a:r>
              <a:rPr lang="en-US" sz="1400" dirty="0">
                <a:ea typeface="Calibri"/>
                <a:cs typeface="Times New Roman"/>
              </a:rPr>
              <a:t>are 2 main categories of light sensors, each with its own </a:t>
            </a:r>
            <a:r>
              <a:rPr lang="en-US" sz="1400" dirty="0" smtClean="0">
                <a:ea typeface="Calibri"/>
                <a:cs typeface="Times New Roman"/>
              </a:rPr>
              <a:t>operating principle(s)</a:t>
            </a:r>
            <a:endParaRPr lang="fi-FI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1400" dirty="0">
                <a:ea typeface="Calibri"/>
                <a:cs typeface="Times New Roman"/>
              </a:rPr>
              <a:t>Generates electricity when illuminated</a:t>
            </a:r>
            <a:endParaRPr lang="fi-FI" sz="1400" dirty="0"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US" sz="1400" dirty="0">
                <a:ea typeface="Calibri"/>
                <a:cs typeface="Times New Roman"/>
              </a:rPr>
              <a:t>Photo-emissive</a:t>
            </a:r>
            <a:endParaRPr lang="fi-FI" sz="1400" dirty="0"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US" sz="1400" dirty="0">
                <a:ea typeface="Calibri"/>
                <a:cs typeface="Times New Roman"/>
              </a:rPr>
              <a:t>Photo-voltaic</a:t>
            </a:r>
            <a:endParaRPr lang="fi-FI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1400" dirty="0">
                <a:ea typeface="Calibri"/>
                <a:cs typeface="Times New Roman"/>
              </a:rPr>
              <a:t>Changes electrical properties when illuminated</a:t>
            </a:r>
            <a:endParaRPr lang="fi-FI" sz="1400" dirty="0"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US" sz="1400" dirty="0">
                <a:ea typeface="Calibri"/>
                <a:cs typeface="Times New Roman"/>
              </a:rPr>
              <a:t>Photo-conductive</a:t>
            </a:r>
            <a:endParaRPr lang="fi-FI" sz="1400" dirty="0">
              <a:ea typeface="Calibri"/>
              <a:cs typeface="Times New Roman"/>
            </a:endParaRPr>
          </a:p>
          <a:p>
            <a:endParaRPr lang="fi-FI" sz="1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66004" y="6178550"/>
            <a:ext cx="7774045" cy="679450"/>
          </a:xfrm>
        </p:spPr>
        <p:txBody>
          <a:bodyPr/>
          <a:lstStyle/>
          <a:p>
            <a:r>
              <a:rPr lang="en-US" sz="1200" i="1" dirty="0"/>
              <a:t>Figure </a:t>
            </a:r>
            <a:r>
              <a:rPr lang="en-US" sz="1200" i="1" dirty="0" smtClean="0"/>
              <a:t>1: </a:t>
            </a:r>
            <a:r>
              <a:rPr lang="en-US" sz="1200" i="1" dirty="0"/>
              <a:t>Summary of light sensor operating principles</a:t>
            </a:r>
            <a:endParaRPr lang="fi-FI" sz="1200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266004" y="4058653"/>
            <a:ext cx="8342294" cy="2119897"/>
            <a:chOff x="0" y="1"/>
            <a:chExt cx="6885305" cy="1750646"/>
          </a:xfrm>
        </p:grpSpPr>
        <p:pic>
          <p:nvPicPr>
            <p:cNvPr id="7" name="Picture 6" descr="Artwork showing how a photoconductive cell work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3" b="8199"/>
            <a:stretch/>
          </p:blipFill>
          <p:spPr bwMode="auto">
            <a:xfrm>
              <a:off x="2500905" y="1"/>
              <a:ext cx="2383675" cy="17506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 descr="Artwork showing how a photoemissive cell work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" b="8197"/>
            <a:stretch/>
          </p:blipFill>
          <p:spPr bwMode="auto">
            <a:xfrm>
              <a:off x="0" y="1"/>
              <a:ext cx="2383675" cy="17506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Artwork showing how a photovoltaic cell works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" b="8199"/>
            <a:stretch/>
          </p:blipFill>
          <p:spPr bwMode="auto">
            <a:xfrm>
              <a:off x="4978365" y="1"/>
              <a:ext cx="1906940" cy="175060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55131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Photo-emissive</a:t>
            </a:r>
            <a:r>
              <a:rPr lang="fi-FI" dirty="0" smtClean="0"/>
              <a:t> </a:t>
            </a:r>
            <a:r>
              <a:rPr lang="fi-FI" dirty="0" err="1" smtClean="0"/>
              <a:t>sensors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37696" y="2406316"/>
            <a:ext cx="3185322" cy="3772234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Operation: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Photons </a:t>
            </a:r>
            <a:r>
              <a:rPr lang="en-US" sz="1600" dirty="0">
                <a:latin typeface="Cambria"/>
                <a:ea typeface="Calibri"/>
                <a:cs typeface="Times New Roman"/>
              </a:rPr>
              <a:t>hit a light-sensitive material, releasing free electrons</a:t>
            </a:r>
            <a:endParaRPr lang="fi-FI" sz="1600" dirty="0">
              <a:latin typeface="Cambria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latin typeface="Cambria"/>
                <a:ea typeface="Calibri"/>
                <a:cs typeface="Times New Roman"/>
              </a:rPr>
              <a:t>Electrons are collected in anode, forming a current</a:t>
            </a:r>
            <a:endParaRPr lang="fi-FI" sz="1600" dirty="0">
              <a:latin typeface="Cambria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latin typeface="Cambria"/>
                <a:ea typeface="Calibri"/>
                <a:cs typeface="Times New Roman"/>
              </a:rPr>
              <a:t>The current is measured, and is dependent on photon intensity and frequency</a:t>
            </a:r>
            <a:endParaRPr lang="fi-FI" sz="1600" dirty="0">
              <a:latin typeface="Cambria"/>
              <a:ea typeface="Calibri"/>
              <a:cs typeface="Times New Roman"/>
            </a:endParaRPr>
          </a:p>
          <a:p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43425" y="5432425"/>
            <a:ext cx="3496624" cy="450850"/>
          </a:xfrm>
        </p:spPr>
        <p:txBody>
          <a:bodyPr/>
          <a:lstStyle/>
          <a:p>
            <a:r>
              <a:rPr lang="en-US" sz="1200" i="1" dirty="0"/>
              <a:t>Figure </a:t>
            </a:r>
            <a:r>
              <a:rPr lang="en-US" sz="1200" i="1" dirty="0" smtClean="0"/>
              <a:t>2: </a:t>
            </a:r>
            <a:r>
              <a:rPr lang="en-US" sz="1200" i="1" dirty="0"/>
              <a:t>Photo-emissive (phototube) operation</a:t>
            </a:r>
            <a:endParaRPr lang="fi-FI" sz="1200" dirty="0"/>
          </a:p>
          <a:p>
            <a:endParaRPr lang="fi-FI" sz="1200" dirty="0"/>
          </a:p>
        </p:txBody>
      </p:sp>
      <p:pic>
        <p:nvPicPr>
          <p:cNvPr id="6" name="Content Placeholder 5" descr="http://media.web.britannica.com/eb-media/61/62961-004-37495E2C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1431925"/>
            <a:ext cx="3429000" cy="4000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6660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Photo-voltaic</a:t>
            </a:r>
            <a:r>
              <a:rPr lang="fi-FI" dirty="0" smtClean="0"/>
              <a:t> </a:t>
            </a:r>
            <a:r>
              <a:rPr lang="fi-FI" dirty="0" err="1" smtClean="0"/>
              <a:t>sensors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37696" y="2406316"/>
            <a:ext cx="3185322" cy="3772234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Operation: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Photons </a:t>
            </a:r>
            <a:r>
              <a:rPr lang="en-US" sz="1600" dirty="0">
                <a:latin typeface="Cambria"/>
                <a:ea typeface="Calibri"/>
                <a:cs typeface="Times New Roman"/>
              </a:rPr>
              <a:t>hit a light-sensitive semiconductor, producing electron-hole pairs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Electrons </a:t>
            </a:r>
            <a:r>
              <a:rPr lang="en-US" sz="1600" dirty="0">
                <a:latin typeface="Cambria"/>
                <a:ea typeface="Calibri"/>
                <a:cs typeface="Times New Roman"/>
              </a:rPr>
              <a:t>move across the semiconductor’s p-n junction, producing a voltage across it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The </a:t>
            </a:r>
            <a:r>
              <a:rPr lang="en-US" sz="1600" dirty="0">
                <a:latin typeface="Cambria"/>
                <a:ea typeface="Calibri"/>
                <a:cs typeface="Times New Roman"/>
              </a:rPr>
              <a:t>current produced by this voltage is measured</a:t>
            </a:r>
          </a:p>
          <a:p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962400" y="5307066"/>
            <a:ext cx="3496624" cy="450850"/>
          </a:xfrm>
        </p:spPr>
        <p:txBody>
          <a:bodyPr/>
          <a:lstStyle/>
          <a:p>
            <a:r>
              <a:rPr lang="en-US" sz="1200" i="1" dirty="0" smtClean="0"/>
              <a:t>Figure 3: </a:t>
            </a:r>
            <a:r>
              <a:rPr lang="en-US" sz="1200" i="1" dirty="0"/>
              <a:t>Photo-voltaic cell operation</a:t>
            </a:r>
            <a:endParaRPr lang="fi-FI" sz="1200" dirty="0"/>
          </a:p>
        </p:txBody>
      </p:sp>
      <p:pic>
        <p:nvPicPr>
          <p:cNvPr id="8" name="Content Placeholder 7" descr="http://www.apec-vc.or.jp/e/modules/tinyd00/content/images/12000/outlne03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3" t="7522" r="8451"/>
          <a:stretch/>
        </p:blipFill>
        <p:spPr bwMode="auto">
          <a:xfrm>
            <a:off x="3962400" y="1668379"/>
            <a:ext cx="4676274" cy="36386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2364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Photo-conductive</a:t>
            </a:r>
            <a:r>
              <a:rPr lang="fi-FI" dirty="0" smtClean="0"/>
              <a:t> </a:t>
            </a:r>
            <a:r>
              <a:rPr lang="fi-FI" dirty="0" err="1" smtClean="0"/>
              <a:t>sensors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37696" y="2406316"/>
            <a:ext cx="3185322" cy="3772234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Operation: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Photons </a:t>
            </a:r>
            <a:r>
              <a:rPr lang="en-US" sz="1600" dirty="0">
                <a:latin typeface="Cambria"/>
                <a:ea typeface="Calibri"/>
                <a:cs typeface="Times New Roman"/>
              </a:rPr>
              <a:t>hit a light-sensitive semiconductor, producing electron-hole pairs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Instead </a:t>
            </a:r>
            <a:r>
              <a:rPr lang="en-US" sz="1600" dirty="0">
                <a:latin typeface="Cambria"/>
                <a:ea typeface="Calibri"/>
                <a:cs typeface="Times New Roman"/>
              </a:rPr>
              <a:t>of accumulating a voltage (as in the photo-voltaic process), this semiconductor reduces its resistance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latin typeface="Cambria"/>
                <a:ea typeface="Calibri"/>
                <a:cs typeface="Times New Roman"/>
              </a:rPr>
              <a:t>This </a:t>
            </a:r>
            <a:r>
              <a:rPr lang="en-US" sz="1600" dirty="0">
                <a:latin typeface="Cambria"/>
                <a:ea typeface="Calibri"/>
                <a:cs typeface="Times New Roman"/>
              </a:rPr>
              <a:t>increases the amount of current flowing through the semiconductor, which is ten measured</a:t>
            </a:r>
          </a:p>
          <a:p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29050" y="4991744"/>
            <a:ext cx="3496624" cy="450850"/>
          </a:xfrm>
        </p:spPr>
        <p:txBody>
          <a:bodyPr/>
          <a:lstStyle/>
          <a:p>
            <a:r>
              <a:rPr lang="en-US" sz="1200" i="1" dirty="0"/>
              <a:t>Figure </a:t>
            </a:r>
            <a:r>
              <a:rPr lang="en-US" sz="1200" i="1" dirty="0" smtClean="0"/>
              <a:t>4: Photo-conductive operation</a:t>
            </a:r>
            <a:endParaRPr lang="fi-FI" sz="1200" dirty="0"/>
          </a:p>
        </p:txBody>
      </p:sp>
      <p:pic>
        <p:nvPicPr>
          <p:cNvPr id="7" name="Content Placeholder 6" descr="http://electrapk.com/wp-content/uploads/2012/06/Photoresistor-Work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89"/>
          <a:stretch/>
        </p:blipFill>
        <p:spPr bwMode="auto">
          <a:xfrm>
            <a:off x="3829050" y="770021"/>
            <a:ext cx="4879764" cy="42115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7291625" y="3839161"/>
            <a:ext cx="1417189" cy="2180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fi-FI" b="1" dirty="0" smtClean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7919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Light</a:t>
            </a:r>
            <a:r>
              <a:rPr lang="fi-FI" dirty="0" smtClean="0"/>
              <a:t> </a:t>
            </a:r>
            <a:r>
              <a:rPr lang="fi-FI" dirty="0" err="1" smtClean="0"/>
              <a:t>sensor</a:t>
            </a:r>
            <a:r>
              <a:rPr lang="fi-FI" dirty="0" smtClean="0"/>
              <a:t> </a:t>
            </a:r>
            <a:r>
              <a:rPr lang="fi-FI" dirty="0" err="1" smtClean="0"/>
              <a:t>characteristics</a:t>
            </a:r>
            <a:r>
              <a:rPr lang="fi-FI" dirty="0" smtClean="0"/>
              <a:t>: </a:t>
            </a:r>
            <a:r>
              <a:rPr lang="fi-FI" dirty="0" err="1" smtClean="0"/>
              <a:t>responses</a:t>
            </a:r>
            <a:r>
              <a:rPr lang="fi-FI" dirty="0" smtClean="0"/>
              <a:t> to </a:t>
            </a:r>
            <a:r>
              <a:rPr lang="fi-FI" dirty="0" err="1" smtClean="0"/>
              <a:t>light</a:t>
            </a:r>
            <a:endParaRPr lang="fi-FI" dirty="0"/>
          </a:p>
        </p:txBody>
      </p:sp>
      <p:pic>
        <p:nvPicPr>
          <p:cNvPr id="7" name="Content Placeholder 6" descr="photodiode"/>
          <p:cNvPicPr>
            <a:picLocks noGrp="1"/>
          </p:cNvPicPr>
          <p:nvPr>
            <p:ph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33"/>
          <a:stretch/>
        </p:blipFill>
        <p:spPr bwMode="auto">
          <a:xfrm>
            <a:off x="4165182" y="3750144"/>
            <a:ext cx="4458425" cy="2562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Content Placeholder 8" descr="http://www.vias.org/kimberlyee/img/ee_101-472.png"/>
          <p:cNvPicPr>
            <a:picLocks noGrp="1"/>
          </p:cNvPicPr>
          <p:nvPr>
            <p:ph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743" y="598127"/>
            <a:ext cx="4114151" cy="2909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7" descr="http://www.emrwebsite.org/uploads/images/EMR11/walter_pv_3.pn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23" y="2053002"/>
            <a:ext cx="3520908" cy="31366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7743" y="5189622"/>
            <a:ext cx="3496624" cy="450850"/>
          </a:xfrm>
        </p:spPr>
        <p:txBody>
          <a:bodyPr/>
          <a:lstStyle/>
          <a:p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Figure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Photo-voltaic cell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(G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= solar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irradiance)</a:t>
            </a:r>
            <a:endParaRPr lang="fi-FI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845270" y="3491835"/>
            <a:ext cx="3496624" cy="450850"/>
          </a:xfrm>
        </p:spPr>
        <p:txBody>
          <a:bodyPr/>
          <a:lstStyle/>
          <a:p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Figure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6: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hoto-emissive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(vacuum) phototube</a:t>
            </a:r>
            <a:endParaRPr lang="fi-FI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65182" y="6087143"/>
            <a:ext cx="3496624" cy="450850"/>
          </a:xfrm>
        </p:spPr>
        <p:txBody>
          <a:bodyPr/>
          <a:lstStyle/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Figure 7: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Photo-conductive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photoresistor</a:t>
            </a:r>
            <a:endParaRPr lang="fi-FI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3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Interface</a:t>
            </a:r>
            <a:r>
              <a:rPr lang="fi-FI" dirty="0" smtClean="0"/>
              <a:t> </a:t>
            </a:r>
            <a:r>
              <a:rPr lang="fi-FI" dirty="0" err="1" smtClean="0"/>
              <a:t>electronic</a:t>
            </a:r>
            <a:r>
              <a:rPr lang="fi-FI" dirty="0" smtClean="0"/>
              <a:t> </a:t>
            </a:r>
            <a:r>
              <a:rPr lang="fi-FI" dirty="0" err="1" smtClean="0"/>
              <a:t>circuits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Needs usually an amplifier</a:t>
            </a:r>
            <a:endParaRPr lang="fi-FI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The output depends on the load resistor</a:t>
            </a:r>
            <a:endParaRPr lang="fi-FI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Change in wavelength changes the sensitivity response</a:t>
            </a:r>
            <a:endParaRPr lang="fi-FI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Input voltage is needed so the sensor is not passive</a:t>
            </a:r>
            <a:endParaRPr lang="fi-FI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Low pass filter is required parallel with the load resistor to decrease the noise</a:t>
            </a:r>
            <a:endParaRPr lang="fi-FI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Typically white light is used </a:t>
            </a:r>
            <a:endParaRPr lang="fi-FI" dirty="0"/>
          </a:p>
        </p:txBody>
      </p:sp>
      <p:pic>
        <p:nvPicPr>
          <p:cNvPr id="5" name="Picture 4" descr="https://wiki.metropolia.fi/download/attachments/103947431/Capture.PNG?version=3&amp;modificationDate=13971089470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52" y="2557578"/>
            <a:ext cx="5900459" cy="325347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Placeholder 4"/>
          <p:cNvSpPr txBox="1">
            <a:spLocks/>
          </p:cNvSpPr>
          <p:nvPr/>
        </p:nvSpPr>
        <p:spPr>
          <a:xfrm>
            <a:off x="1890939" y="5811051"/>
            <a:ext cx="5488429" cy="4508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ts val="600"/>
              </a:spcBef>
              <a:spcAft>
                <a:spcPts val="1200"/>
              </a:spcAft>
              <a:buFontTx/>
              <a:buNone/>
              <a:defRPr sz="800" b="0" i="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8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800" b="1" kern="1200">
                <a:solidFill>
                  <a:schemeClr val="bg2"/>
                </a:solidFill>
                <a:latin typeface="+mn-lt"/>
                <a:ea typeface="+mn-ea"/>
                <a:cs typeface="Microsoft New Tai Lue" panose="020B0502040204020203" pitchFamily="34" charset="0"/>
              </a:defRPr>
            </a:lvl3pPr>
            <a:lvl4pPr marL="0" indent="0" algn="l" defTabSz="914400" rtl="0" eaLnBrk="1" latinLnBrk="0" hangingPunct="1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800" kern="1200">
                <a:solidFill>
                  <a:schemeClr val="bg2"/>
                </a:solidFill>
                <a:latin typeface="+mn-lt"/>
                <a:ea typeface="+mn-ea"/>
                <a:cs typeface="Microsoft New Tai Lue" panose="020B0502040204020203" pitchFamily="34" charset="0"/>
              </a:defRPr>
            </a:lvl4pPr>
            <a:lvl5pPr marL="0" indent="0" algn="l" defTabSz="914400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800" kern="1200">
                <a:solidFill>
                  <a:schemeClr val="bg2"/>
                </a:solidFill>
                <a:latin typeface="+mn-lt"/>
                <a:ea typeface="+mn-ea"/>
                <a:cs typeface="Microsoft New Tai Lue" panose="020B0502040204020203" pitchFamily="34" charset="0"/>
              </a:defRPr>
            </a:lvl5pPr>
            <a:lvl6pPr marL="344488" indent="-173038" algn="l" defTabSz="914400" rtl="0" eaLnBrk="1" latinLnBrk="0" hangingPunct="1">
              <a:lnSpc>
                <a:spcPct val="85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​"/>
              <a:defRPr sz="1500" i="1" kern="1200" baseline="0">
                <a:solidFill>
                  <a:schemeClr val="bg2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2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44488" indent="-17303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2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r>
              <a:rPr lang="en-US" sz="1200" i="1" dirty="0" smtClean="0"/>
              <a:t>Figure 8: Sample electronic configuration for an ambient light photo sensor</a:t>
            </a:r>
            <a:endParaRPr lang="fi-FI" sz="1200" i="1" dirty="0"/>
          </a:p>
        </p:txBody>
      </p:sp>
    </p:spTree>
    <p:extLst>
      <p:ext uri="{BB962C8B-B14F-4D97-AF65-F5344CB8AC3E}">
        <p14:creationId xmlns:p14="http://schemas.microsoft.com/office/powerpoint/2010/main" val="231835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Applications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Burglar alarm where the light is send from one to another sensor, if the light is interrupted, the alarm will go on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Barcode scanner where the scanner illuminates the barcode and collects information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Remote control with infrared light sensor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Telecommunication use light emitting diode to send information with the optical fiber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Mobile phones have many different light </a:t>
            </a:r>
            <a:r>
              <a:rPr lang="en-US" dirty="0" smtClean="0"/>
              <a:t>sensors</a:t>
            </a:r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1029869" y="5811051"/>
            <a:ext cx="5884278" cy="4508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ts val="600"/>
              </a:spcBef>
              <a:spcAft>
                <a:spcPts val="1200"/>
              </a:spcAft>
              <a:buFontTx/>
              <a:buNone/>
              <a:defRPr sz="800" b="0" i="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8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800" b="1" kern="1200">
                <a:solidFill>
                  <a:schemeClr val="bg2"/>
                </a:solidFill>
                <a:latin typeface="+mn-lt"/>
                <a:ea typeface="+mn-ea"/>
                <a:cs typeface="Microsoft New Tai Lue" panose="020B0502040204020203" pitchFamily="34" charset="0"/>
              </a:defRPr>
            </a:lvl3pPr>
            <a:lvl4pPr marL="0" indent="0" algn="l" defTabSz="914400" rtl="0" eaLnBrk="1" latinLnBrk="0" hangingPunct="1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800" kern="1200">
                <a:solidFill>
                  <a:schemeClr val="bg2"/>
                </a:solidFill>
                <a:latin typeface="+mn-lt"/>
                <a:ea typeface="+mn-ea"/>
                <a:cs typeface="Microsoft New Tai Lue" panose="020B0502040204020203" pitchFamily="34" charset="0"/>
              </a:defRPr>
            </a:lvl4pPr>
            <a:lvl5pPr marL="0" indent="0" algn="l" defTabSz="914400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800" kern="1200">
                <a:solidFill>
                  <a:schemeClr val="bg2"/>
                </a:solidFill>
                <a:latin typeface="+mn-lt"/>
                <a:ea typeface="+mn-ea"/>
                <a:cs typeface="Microsoft New Tai Lue" panose="020B0502040204020203" pitchFamily="34" charset="0"/>
              </a:defRPr>
            </a:lvl5pPr>
            <a:lvl6pPr marL="344488" indent="-173038" algn="l" defTabSz="914400" rtl="0" eaLnBrk="1" latinLnBrk="0" hangingPunct="1">
              <a:lnSpc>
                <a:spcPct val="85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​"/>
              <a:defRPr sz="1500" i="1" kern="1200" baseline="0">
                <a:solidFill>
                  <a:schemeClr val="bg2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2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44488" indent="-17303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2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r>
              <a:rPr lang="en-US" sz="1200" i="1" dirty="0" smtClean="0"/>
              <a:t>Figure 9: Barcode scanner and typical photoelectric sensor components</a:t>
            </a:r>
            <a:endParaRPr lang="fi-FI" sz="1200" i="1" dirty="0"/>
          </a:p>
        </p:txBody>
      </p:sp>
      <p:pic>
        <p:nvPicPr>
          <p:cNvPr id="1026" name="Picture 2" descr="http://www.optiscout.com/produkte/eng/bilder/doku-system/RCS-Produktbeschreibung-neu/BarcodeScan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869" y="3394994"/>
            <a:ext cx="33337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pub1.rockwellautomation.com/images/web-proof-large/GL/4865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867" y="3760467"/>
            <a:ext cx="4854910" cy="95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546108"/>
      </p:ext>
    </p:extLst>
  </p:cSld>
  <p:clrMapOvr>
    <a:masterClrMapping/>
  </p:clrMapOvr>
</p:sld>
</file>

<file path=ppt/theme/theme1.xml><?xml version="1.0" encoding="utf-8"?>
<a:theme xmlns:a="http://schemas.openxmlformats.org/drawingml/2006/main" name="Modern Swiss">
  <a:themeElements>
    <a:clrScheme name="Modern Swiss">
      <a:dk1>
        <a:sysClr val="windowText" lastClr="000000"/>
      </a:dk1>
      <a:lt1>
        <a:sysClr val="window" lastClr="FFFFFF"/>
      </a:lt1>
      <a:dk2>
        <a:srgbClr val="3C3D3E"/>
      </a:dk2>
      <a:lt2>
        <a:srgbClr val="999683"/>
      </a:lt2>
      <a:accent1>
        <a:srgbClr val="E34A06"/>
      </a:accent1>
      <a:accent2>
        <a:srgbClr val="31CCE8"/>
      </a:accent2>
      <a:accent3>
        <a:srgbClr val="C1C139"/>
      </a:accent3>
      <a:accent4>
        <a:srgbClr val="118E97"/>
      </a:accent4>
      <a:accent5>
        <a:srgbClr val="F9BD03"/>
      </a:accent5>
      <a:accent6>
        <a:srgbClr val="407026"/>
      </a:accent6>
      <a:hlink>
        <a:srgbClr val="3C3D3E"/>
      </a:hlink>
      <a:folHlink>
        <a:srgbClr val="999683"/>
      </a:folHlink>
    </a:clrScheme>
    <a:fontScheme name="Modern Swiss">
      <a:majorFont>
        <a:latin typeface="Arial"/>
        <a:ea typeface=""/>
        <a:cs typeface=""/>
      </a:majorFont>
      <a:minorFont>
        <a:latin typeface="Microsoft New Tai Lu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>
          <a:outerShdw dist="38100" dir="5400000" algn="t" rotWithShape="0">
            <a:schemeClr val="bg2">
              <a:alpha val="20000"/>
            </a:schemeClr>
          </a:outerShdw>
        </a:effectLst>
      </a:spPr>
      <a:bodyPr rtlCol="0" anchor="ctr"/>
      <a:lstStyle>
        <a:defPPr algn="ctr">
          <a:lnSpc>
            <a:spcPct val="95000"/>
          </a:lnSpc>
          <a:defRPr b="1" dirty="0" smtClean="0">
            <a:solidFill>
              <a:schemeClr val="tx2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Modern Swiss">
      <a:dk1>
        <a:sysClr val="windowText" lastClr="000000"/>
      </a:dk1>
      <a:lt1>
        <a:sysClr val="window" lastClr="FFFFFF"/>
      </a:lt1>
      <a:dk2>
        <a:srgbClr val="3C3D3E"/>
      </a:dk2>
      <a:lt2>
        <a:srgbClr val="999683"/>
      </a:lt2>
      <a:accent1>
        <a:srgbClr val="E34A06"/>
      </a:accent1>
      <a:accent2>
        <a:srgbClr val="31CCE8"/>
      </a:accent2>
      <a:accent3>
        <a:srgbClr val="C1C139"/>
      </a:accent3>
      <a:accent4>
        <a:srgbClr val="118E97"/>
      </a:accent4>
      <a:accent5>
        <a:srgbClr val="F9BD03"/>
      </a:accent5>
      <a:accent6>
        <a:srgbClr val="407026"/>
      </a:accent6>
      <a:hlink>
        <a:srgbClr val="3C3D3E"/>
      </a:hlink>
      <a:folHlink>
        <a:srgbClr val="999683"/>
      </a:folHlink>
    </a:clrScheme>
    <a:fontScheme name="Modern Swiss">
      <a:majorFont>
        <a:latin typeface="Arial"/>
        <a:ea typeface=""/>
        <a:cs typeface=""/>
      </a:majorFont>
      <a:minorFont>
        <a:latin typeface="Microsoft New Tai Lu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odern Swiss">
      <a:dk1>
        <a:sysClr val="windowText" lastClr="000000"/>
      </a:dk1>
      <a:lt1>
        <a:sysClr val="window" lastClr="FFFFFF"/>
      </a:lt1>
      <a:dk2>
        <a:srgbClr val="3C3D3E"/>
      </a:dk2>
      <a:lt2>
        <a:srgbClr val="999683"/>
      </a:lt2>
      <a:accent1>
        <a:srgbClr val="E34A06"/>
      </a:accent1>
      <a:accent2>
        <a:srgbClr val="31CCE8"/>
      </a:accent2>
      <a:accent3>
        <a:srgbClr val="C1C139"/>
      </a:accent3>
      <a:accent4>
        <a:srgbClr val="118E97"/>
      </a:accent4>
      <a:accent5>
        <a:srgbClr val="F9BD03"/>
      </a:accent5>
      <a:accent6>
        <a:srgbClr val="407026"/>
      </a:accent6>
      <a:hlink>
        <a:srgbClr val="3C3D3E"/>
      </a:hlink>
      <a:folHlink>
        <a:srgbClr val="999683"/>
      </a:folHlink>
    </a:clrScheme>
    <a:fontScheme name="Modern Swiss">
      <a:majorFont>
        <a:latin typeface="Arial"/>
        <a:ea typeface=""/>
        <a:cs typeface=""/>
      </a:majorFont>
      <a:minorFont>
        <a:latin typeface="Microsoft New Tai Lu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1027</TotalTime>
  <Words>367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Modern Swiss</vt:lpstr>
      <vt:lpstr>Light sensors</vt:lpstr>
      <vt:lpstr>Basic types of light sensors</vt:lpstr>
      <vt:lpstr>Photo-emissive sensors</vt:lpstr>
      <vt:lpstr>Photo-voltaic sensors</vt:lpstr>
      <vt:lpstr>Photo-conductive sensors</vt:lpstr>
      <vt:lpstr>Light sensor characteristics: responses to light</vt:lpstr>
      <vt:lpstr>Interface electronic circuits</vt:lpstr>
      <vt:lpstr>Applications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Duarte;Inc. 2014</dc:creator>
  <cp:lastModifiedBy>Administrator</cp:lastModifiedBy>
  <cp:revision>149</cp:revision>
  <cp:lastPrinted>2014-02-11T23:37:51Z</cp:lastPrinted>
  <dcterms:created xsi:type="dcterms:W3CDTF">2014-02-07T03:47:22Z</dcterms:created>
  <dcterms:modified xsi:type="dcterms:W3CDTF">2014-05-07T12:28:25Z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1166664</vt:lpwstr>
  </property>
  <property fmtid="{D5CDD505-2E9C-101B-9397-08002B2CF9AE}" pid="3" name="NXPowerLiteSettings">
    <vt:lpwstr>F980073804F000</vt:lpwstr>
  </property>
  <property fmtid="{D5CDD505-2E9C-101B-9397-08002B2CF9AE}" pid="4" name="NXPowerLiteVersion">
    <vt:lpwstr>D5.0.2</vt:lpwstr>
  </property>
</Properties>
</file>