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278" r:id="rId2"/>
    <p:sldId id="261" r:id="rId3"/>
    <p:sldId id="271" r:id="rId4"/>
    <p:sldId id="279" r:id="rId5"/>
    <p:sldId id="277" r:id="rId6"/>
    <p:sldId id="263" r:id="rId7"/>
    <p:sldId id="265"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odern Swiss" id="{FD2B0C0D-84C0-42ED-88AF-E5F83906AE8B}">
          <p14:sldIdLst>
            <p14:sldId id="278"/>
            <p14:sldId id="261"/>
            <p14:sldId id="271"/>
            <p14:sldId id="279"/>
            <p14:sldId id="277"/>
            <p14:sldId id="263"/>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CCE8"/>
    <a:srgbClr val="118E97"/>
    <a:srgbClr val="118497"/>
    <a:srgbClr val="17B1CB"/>
    <a:srgbClr val="BC873A"/>
    <a:srgbClr val="C1C139"/>
    <a:srgbClr val="A48F52"/>
    <a:srgbClr val="9C975A"/>
    <a:srgbClr val="CCCC00"/>
    <a:srgbClr val="A6AE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744" autoAdjust="0"/>
    <p:restoredTop sz="94668" autoAdjust="0"/>
  </p:normalViewPr>
  <p:slideViewPr>
    <p:cSldViewPr snapToGrid="0" snapToObjects="1">
      <p:cViewPr varScale="1">
        <p:scale>
          <a:sx n="117" d="100"/>
          <a:sy n="117" d="100"/>
        </p:scale>
        <p:origin x="-2196" y="-102"/>
      </p:cViewPr>
      <p:guideLst>
        <p:guide orient="horz" pos="2516"/>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p:scale>
          <a:sx n="66" d="100"/>
          <a:sy n="66" d="100"/>
        </p:scale>
        <p:origin x="-2748" y="-1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B8EB65-FCB1-492D-96F1-1EEFDB36395A}" type="datetimeFigureOut">
              <a:rPr lang="en-US" smtClean="0"/>
              <a:t>5/7/2014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28B7C37-3688-416D-8869-513F3AB67DF6}" type="slidenum">
              <a:rPr lang="en-US" smtClean="0"/>
              <a:t>‹#›</a:t>
            </a:fld>
            <a:endParaRPr lang="en-US"/>
          </a:p>
        </p:txBody>
      </p:sp>
    </p:spTree>
    <p:extLst>
      <p:ext uri="{BB962C8B-B14F-4D97-AF65-F5344CB8AC3E}">
        <p14:creationId xmlns:p14="http://schemas.microsoft.com/office/powerpoint/2010/main" val="26792278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72A57C-5FAA-4E66-BDD9-A79C3D547D7C}" type="datetimeFigureOut">
              <a:rPr lang="en-US" smtClean="0"/>
              <a:t>5/7/2014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9303DE-3E45-4DD3-9505-92EF4803EF97}" type="slidenum">
              <a:rPr lang="en-US" smtClean="0"/>
              <a:t>‹#›</a:t>
            </a:fld>
            <a:endParaRPr lang="en-US"/>
          </a:p>
        </p:txBody>
      </p:sp>
    </p:spTree>
    <p:extLst>
      <p:ext uri="{BB962C8B-B14F-4D97-AF65-F5344CB8AC3E}">
        <p14:creationId xmlns:p14="http://schemas.microsoft.com/office/powerpoint/2010/main" val="587102967"/>
      </p:ext>
    </p:extLst>
  </p:cSld>
  <p:clrMap bg1="lt1" tx1="dk1" bg2="lt2" tx2="dk2" accent1="accent1" accent2="accent2" accent3="accent3" accent4="accent4" accent5="accent5" accent6="accent6" hlink="hlink" folHlink="folHlink"/>
  <p:notesStyle>
    <a:lvl1pPr marL="114300" indent="-114300" algn="l" defTabSz="914400" rtl="0" eaLnBrk="1" latinLnBrk="0" hangingPunct="1">
      <a:lnSpc>
        <a:spcPct val="110000"/>
      </a:lnSpc>
      <a:spcBef>
        <a:spcPts val="300"/>
      </a:spcBef>
      <a:buFont typeface="Arial" panose="020B0604020202020204" pitchFamily="34" charset="0"/>
      <a:buChar char="•"/>
      <a:defRPr sz="1200" kern="1200">
        <a:solidFill>
          <a:schemeClr val="tx1"/>
        </a:solidFill>
        <a:latin typeface="+mn-lt"/>
        <a:ea typeface="+mn-ea"/>
        <a:cs typeface="+mn-cs"/>
      </a:defRPr>
    </a:lvl1pPr>
    <a:lvl2pPr marL="228600" indent="-114300" algn="l" defTabSz="914400" rtl="0" eaLnBrk="1" latinLnBrk="0" hangingPunct="1">
      <a:lnSpc>
        <a:spcPct val="100000"/>
      </a:lnSpc>
      <a:spcBef>
        <a:spcPts val="300"/>
      </a:spcBef>
      <a:buFont typeface="Arial" panose="020B0604020202020204" pitchFamily="34" charset="0"/>
      <a:buChar char="•"/>
      <a:defRPr sz="1100" kern="1200">
        <a:solidFill>
          <a:schemeClr val="tx1"/>
        </a:solidFill>
        <a:latin typeface="+mn-lt"/>
        <a:ea typeface="+mn-ea"/>
        <a:cs typeface="+mn-cs"/>
      </a:defRPr>
    </a:lvl2pPr>
    <a:lvl3pPr marL="342900" indent="-114300" algn="l" defTabSz="914400" rtl="0" eaLnBrk="1" latinLnBrk="0" hangingPunct="1">
      <a:lnSpc>
        <a:spcPct val="95000"/>
      </a:lnSpc>
      <a:spcBef>
        <a:spcPts val="300"/>
      </a:spcBef>
      <a:buFont typeface="Arial" panose="020B0604020202020204" pitchFamily="34" charset="0"/>
      <a:buChar char="•"/>
      <a:defRPr sz="1100" kern="1200">
        <a:solidFill>
          <a:schemeClr val="tx1"/>
        </a:solidFill>
        <a:latin typeface="+mn-lt"/>
        <a:ea typeface="+mn-ea"/>
        <a:cs typeface="+mn-cs"/>
      </a:defRPr>
    </a:lvl3pPr>
    <a:lvl4pPr marL="457200" indent="-114300" algn="l" defTabSz="914400" rtl="0" eaLnBrk="1" latinLnBrk="0" hangingPunct="1">
      <a:lnSpc>
        <a:spcPct val="95000"/>
      </a:lnSpc>
      <a:spcBef>
        <a:spcPts val="300"/>
      </a:spcBef>
      <a:buFont typeface="Arial" panose="020B0604020202020204" pitchFamily="34" charset="0"/>
      <a:buChar char="•"/>
      <a:defRPr sz="1100" kern="1200">
        <a:solidFill>
          <a:schemeClr val="tx1"/>
        </a:solidFill>
        <a:latin typeface="+mn-lt"/>
        <a:ea typeface="+mn-ea"/>
        <a:cs typeface="+mn-cs"/>
      </a:defRPr>
    </a:lvl4pPr>
    <a:lvl5pPr marL="571500" indent="-114300" algn="l" defTabSz="914400" rtl="0" eaLnBrk="1" latinLnBrk="0" hangingPunct="1">
      <a:lnSpc>
        <a:spcPct val="95000"/>
      </a:lnSpc>
      <a:spcBef>
        <a:spcPts val="300"/>
      </a:spcBef>
      <a:buFont typeface="Arial" panose="020B0604020202020204" pitchFamily="34" charset="0"/>
      <a:buChar char="•"/>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ag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358924"/>
            <a:ext cx="4866908" cy="2742289"/>
          </a:xfrm>
        </p:spPr>
        <p:txBody>
          <a:bodyPr/>
          <a:lstStyle>
            <a:lvl1pPr>
              <a:lnSpc>
                <a:spcPct val="90000"/>
              </a:lnSpc>
              <a:defRPr sz="6600" kern="100" cap="all" spc="-200" baseline="0">
                <a:solidFill>
                  <a:schemeClr val="bg1"/>
                </a:solidFill>
              </a:defRPr>
            </a:lvl1pPr>
          </a:lstStyle>
          <a:p>
            <a:r>
              <a:rPr lang="en-US" dirty="0" smtClean="0"/>
              <a:t>add </a:t>
            </a:r>
            <a:r>
              <a:rPr lang="en-US" dirty="0" err="1" smtClean="0"/>
              <a:t>slidedoc</a:t>
            </a:r>
            <a:r>
              <a:rPr lang="en-US" dirty="0" smtClean="0"/>
              <a:t> title</a:t>
            </a:r>
            <a:endParaRPr lang="en-US" dirty="0"/>
          </a:p>
        </p:txBody>
      </p:sp>
      <p:sp>
        <p:nvSpPr>
          <p:cNvPr id="60" name="Text Placeholder 59"/>
          <p:cNvSpPr>
            <a:spLocks noGrp="1"/>
          </p:cNvSpPr>
          <p:nvPr>
            <p:ph type="body" sz="quarter" idx="10"/>
          </p:nvPr>
        </p:nvSpPr>
        <p:spPr>
          <a:xfrm>
            <a:off x="457200" y="3496727"/>
            <a:ext cx="1497013" cy="2512484"/>
          </a:xfrm>
        </p:spPr>
        <p:txBody>
          <a:bodyPr anchor="b"/>
          <a:lstStyle>
            <a:lvl1pPr>
              <a:lnSpc>
                <a:spcPct val="100000"/>
              </a:lnSpc>
              <a:defRPr sz="1300">
                <a:solidFill>
                  <a:schemeClr val="tx2"/>
                </a:solidFill>
              </a:defRPr>
            </a:lvl1pPr>
            <a:lvl2pPr>
              <a:defRPr b="1"/>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62" name="Straight Connector 61"/>
          <p:cNvCxnSpPr/>
          <p:nvPr userDrawn="1"/>
        </p:nvCxnSpPr>
        <p:spPr>
          <a:xfrm>
            <a:off x="457200" y="6178550"/>
            <a:ext cx="149719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63" name="Text Placeholder 59"/>
          <p:cNvSpPr>
            <a:spLocks noGrp="1"/>
          </p:cNvSpPr>
          <p:nvPr>
            <p:ph type="body" sz="quarter" idx="11"/>
          </p:nvPr>
        </p:nvSpPr>
        <p:spPr>
          <a:xfrm>
            <a:off x="5509344" y="5181598"/>
            <a:ext cx="1497013" cy="1022351"/>
          </a:xfrm>
        </p:spPr>
        <p:txBody>
          <a:bodyPr anchor="b"/>
          <a:lstStyle>
            <a:lvl1pPr algn="r">
              <a:lnSpc>
                <a:spcPct val="100000"/>
              </a:lnSpc>
              <a:defRPr sz="1300" b="1">
                <a:solidFill>
                  <a:schemeClr val="bg1"/>
                </a:solidFill>
              </a:defRPr>
            </a:lvl1pPr>
            <a:lvl2pPr>
              <a:defRPr b="1"/>
            </a:lvl2pPr>
          </a:lstStyle>
          <a:p>
            <a:pPr lvl="0"/>
            <a:r>
              <a:rPr lang="en-US" dirty="0" smtClean="0"/>
              <a:t>Click to edit Master text styles</a:t>
            </a:r>
            <a:endParaRPr lang="en-US" dirty="0"/>
          </a:p>
        </p:txBody>
      </p:sp>
      <p:sp>
        <p:nvSpPr>
          <p:cNvPr id="64" name="Text Placeholder 59"/>
          <p:cNvSpPr>
            <a:spLocks noGrp="1"/>
          </p:cNvSpPr>
          <p:nvPr>
            <p:ph type="body" sz="quarter" idx="12"/>
          </p:nvPr>
        </p:nvSpPr>
        <p:spPr>
          <a:xfrm>
            <a:off x="7189787" y="5181598"/>
            <a:ext cx="1497013" cy="1022351"/>
          </a:xfrm>
        </p:spPr>
        <p:txBody>
          <a:bodyPr anchor="b"/>
          <a:lstStyle>
            <a:lvl1pPr algn="r">
              <a:lnSpc>
                <a:spcPct val="100000"/>
              </a:lnSpc>
              <a:defRPr sz="1300" b="1">
                <a:solidFill>
                  <a:schemeClr val="bg1"/>
                </a:solidFill>
              </a:defRPr>
            </a:lvl1pPr>
            <a:lvl2pPr>
              <a:defRPr b="1"/>
            </a:lvl2pPr>
          </a:lstStyle>
          <a:p>
            <a:pPr lvl="0"/>
            <a:r>
              <a:rPr lang="en-US" dirty="0" smtClean="0"/>
              <a:t>Click to edit Master text styles</a:t>
            </a:r>
            <a:endParaRPr lang="en-US" dirty="0"/>
          </a:p>
        </p:txBody>
      </p:sp>
    </p:spTree>
    <p:extLst>
      <p:ext uri="{BB962C8B-B14F-4D97-AF65-F5344CB8AC3E}">
        <p14:creationId xmlns:p14="http://schemas.microsoft.com/office/powerpoint/2010/main" val="33686477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hapter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8100"/>
            <a:ext cx="4229100" cy="2543773"/>
          </a:xfrm>
        </p:spPr>
        <p:txBody>
          <a:bodyPr>
            <a:spAutoFit/>
          </a:bodyPr>
          <a:lstStyle>
            <a:lvl1pPr>
              <a:defRPr sz="5800" kern="100" spc="-200" baseline="0">
                <a:solidFill>
                  <a:schemeClr val="bg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307210637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id">
    <p:spTree>
      <p:nvGrpSpPr>
        <p:cNvPr id="1" name=""/>
        <p:cNvGrpSpPr/>
        <p:nvPr/>
      </p:nvGrpSpPr>
      <p:grpSpPr>
        <a:xfrm>
          <a:off x="0" y="0"/>
          <a:ext cx="0" cy="0"/>
          <a:chOff x="0" y="0"/>
          <a:chExt cx="0" cy="0"/>
        </a:xfrm>
      </p:grpSpPr>
      <p:grpSp>
        <p:nvGrpSpPr>
          <p:cNvPr id="4" name="Group 3"/>
          <p:cNvGrpSpPr/>
          <p:nvPr userDrawn="1"/>
        </p:nvGrpSpPr>
        <p:grpSpPr>
          <a:xfrm>
            <a:off x="0" y="0"/>
            <a:ext cx="9144000" cy="6858000"/>
            <a:chOff x="0" y="0"/>
            <a:chExt cx="9144000" cy="6858000"/>
          </a:xfrm>
        </p:grpSpPr>
        <p:cxnSp>
          <p:nvCxnSpPr>
            <p:cNvPr id="49" name="Straight Connector 48"/>
            <p:cNvCxnSpPr/>
            <p:nvPr userDrawn="1"/>
          </p:nvCxnSpPr>
          <p:spPr>
            <a:xfrm>
              <a:off x="457200"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a:off x="8686800"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userDrawn="1"/>
          </p:nvCxnSpPr>
          <p:spPr>
            <a:xfrm>
              <a:off x="1113726"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1300622"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userDrawn="1"/>
          </p:nvCxnSpPr>
          <p:spPr>
            <a:xfrm>
              <a:off x="1954396"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2143050"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2796824"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2990753"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userDrawn="1"/>
          </p:nvCxnSpPr>
          <p:spPr>
            <a:xfrm>
              <a:off x="3639252"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userDrawn="1"/>
          </p:nvCxnSpPr>
          <p:spPr>
            <a:xfrm>
              <a:off x="3829078"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4478749"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4670334"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userDrawn="1"/>
          </p:nvCxnSpPr>
          <p:spPr>
            <a:xfrm>
              <a:off x="5324108"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5512762"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userDrawn="1"/>
          </p:nvCxnSpPr>
          <p:spPr>
            <a:xfrm>
              <a:off x="6166536"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userDrawn="1"/>
          </p:nvCxnSpPr>
          <p:spPr>
            <a:xfrm>
              <a:off x="6355190"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userDrawn="1"/>
          </p:nvCxnSpPr>
          <p:spPr>
            <a:xfrm>
              <a:off x="7008964"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7197618"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userDrawn="1"/>
          </p:nvCxnSpPr>
          <p:spPr>
            <a:xfrm>
              <a:off x="7851392"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userDrawn="1"/>
          </p:nvCxnSpPr>
          <p:spPr>
            <a:xfrm>
              <a:off x="8040049" y="0"/>
              <a:ext cx="0" cy="685800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a:off x="0" y="457200"/>
              <a:ext cx="9144000" cy="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a:off x="0" y="685800"/>
              <a:ext cx="9144000" cy="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userDrawn="1"/>
          </p:nvCxnSpPr>
          <p:spPr>
            <a:xfrm>
              <a:off x="0" y="6178550"/>
              <a:ext cx="9144000" cy="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userDrawn="1"/>
          </p:nvCxnSpPr>
          <p:spPr>
            <a:xfrm>
              <a:off x="0" y="6407150"/>
              <a:ext cx="9144000" cy="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userDrawn="1"/>
          </p:nvCxnSpPr>
          <p:spPr>
            <a:xfrm flipH="1">
              <a:off x="0" y="3429000"/>
              <a:ext cx="9144000" cy="0"/>
            </a:xfrm>
            <a:prstGeom prst="line">
              <a:avLst/>
            </a:prstGeom>
            <a:ln>
              <a:solidFill>
                <a:srgbClr val="FF0066"/>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6492154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har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mj-lt"/>
              </a:defRPr>
            </a:lvl1pPr>
          </a:lstStyle>
          <a:p>
            <a:r>
              <a:rPr lang="en-US" dirty="0" smtClean="0"/>
              <a:t>click to edit master title style</a:t>
            </a:r>
            <a:endParaRPr lang="en-US" dirty="0"/>
          </a:p>
        </p:txBody>
      </p:sp>
      <p:sp>
        <p:nvSpPr>
          <p:cNvPr id="8" name="TextBox 7"/>
          <p:cNvSpPr txBox="1"/>
          <p:nvPr userDrawn="1"/>
        </p:nvSpPr>
        <p:spPr>
          <a:xfrm>
            <a:off x="8165123" y="6589187"/>
            <a:ext cx="293077" cy="123111"/>
          </a:xfrm>
          <a:prstGeom prst="rect">
            <a:avLst/>
          </a:prstGeom>
          <a:noFill/>
        </p:spPr>
        <p:txBody>
          <a:bodyPr wrap="square" lIns="0" tIns="0" rIns="0" bIns="0" rtlCol="0" anchor="b">
            <a:spAutoFit/>
          </a:bodyPr>
          <a:lstStyle/>
          <a:p>
            <a:pPr algn="r"/>
            <a:fld id="{12EB7FDA-3CFA-48E9-9A35-E50E94D3505F}" type="slidenum">
              <a:rPr lang="en-US" sz="800" smtClean="0">
                <a:solidFill>
                  <a:schemeClr val="tx2">
                    <a:lumMod val="60000"/>
                    <a:lumOff val="40000"/>
                  </a:schemeClr>
                </a:solidFill>
                <a:latin typeface="+mn-lt"/>
              </a:rPr>
              <a:pPr algn="r"/>
              <a:t>‹#›</a:t>
            </a:fld>
            <a:endParaRPr lang="en-US" sz="800" dirty="0">
              <a:solidFill>
                <a:schemeClr val="tx2">
                  <a:lumMod val="60000"/>
                  <a:lumOff val="40000"/>
                </a:schemeClr>
              </a:solidFill>
              <a:latin typeface="+mn-lt"/>
            </a:endParaRPr>
          </a:p>
        </p:txBody>
      </p:sp>
      <p:sp>
        <p:nvSpPr>
          <p:cNvPr id="12" name="Text Placeholder 10"/>
          <p:cNvSpPr>
            <a:spLocks noGrp="1"/>
          </p:cNvSpPr>
          <p:nvPr>
            <p:ph type="body" sz="quarter" idx="14" hasCustomPrompt="1"/>
          </p:nvPr>
        </p:nvSpPr>
        <p:spPr>
          <a:xfrm>
            <a:off x="685800" y="6564565"/>
            <a:ext cx="5029200" cy="147733"/>
          </a:xfrm>
        </p:spPr>
        <p:txBody>
          <a:bodyPr wrap="square" anchor="b">
            <a:spAutoFit/>
          </a:bodyPr>
          <a:lstStyle>
            <a:lvl1pPr>
              <a:defRPr sz="800" baseline="0">
                <a:solidFill>
                  <a:schemeClr val="tx2">
                    <a:lumMod val="60000"/>
                    <a:lumOff val="40000"/>
                  </a:schemeClr>
                </a:solidFill>
                <a:latin typeface="+mn-lt"/>
              </a:defRPr>
            </a:lvl1pPr>
          </a:lstStyle>
          <a:p>
            <a:pPr lvl="0"/>
            <a:r>
              <a:rPr lang="en-US" dirty="0" smtClean="0"/>
              <a:t>click to insert source</a:t>
            </a:r>
            <a:endParaRPr lang="en-US" dirty="0"/>
          </a:p>
        </p:txBody>
      </p:sp>
      <p:sp>
        <p:nvSpPr>
          <p:cNvPr id="19" name="Text Placeholder 2"/>
          <p:cNvSpPr>
            <a:spLocks noGrp="1"/>
          </p:cNvSpPr>
          <p:nvPr>
            <p:ph type="body" idx="28" hasCustomPrompt="1"/>
          </p:nvPr>
        </p:nvSpPr>
        <p:spPr>
          <a:xfrm>
            <a:off x="685800" y="691051"/>
            <a:ext cx="7772400" cy="451948"/>
          </a:xfrm>
        </p:spPr>
        <p:txBody>
          <a:bodyPr anchor="t"/>
          <a:lstStyle>
            <a:lvl1pPr marL="0" indent="0">
              <a:lnSpc>
                <a:spcPct val="85000"/>
              </a:lnSpc>
              <a:spcBef>
                <a:spcPts val="0"/>
              </a:spcBef>
              <a:spcAft>
                <a:spcPts val="0"/>
              </a:spcAft>
              <a:buNone/>
              <a:defRPr sz="1700" b="0">
                <a:solidFill>
                  <a:schemeClr val="accent3"/>
                </a:solidFill>
                <a:latin typeface="Franklin Gothic Demi Cond" panose="020B07060304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hart Placeholder 3"/>
          <p:cNvSpPr>
            <a:spLocks noGrp="1"/>
          </p:cNvSpPr>
          <p:nvPr userDrawn="1">
            <p:ph type="chart" sz="quarter" idx="29" hasCustomPrompt="1"/>
          </p:nvPr>
        </p:nvSpPr>
        <p:spPr>
          <a:xfrm>
            <a:off x="685800" y="2057400"/>
            <a:ext cx="7772400" cy="4000500"/>
          </a:xfrm>
        </p:spPr>
        <p:txBody>
          <a:bodyPr/>
          <a:lstStyle>
            <a:lvl1pPr algn="ctr">
              <a:defRPr>
                <a:solidFill>
                  <a:schemeClr val="tx2"/>
                </a:solidFill>
              </a:defRPr>
            </a:lvl1pPr>
          </a:lstStyle>
          <a:p>
            <a:r>
              <a:rPr lang="en-US" dirty="0" smtClean="0"/>
              <a:t>Click to insert chart from template</a:t>
            </a:r>
            <a:endParaRPr lang="en-US" dirty="0"/>
          </a:p>
        </p:txBody>
      </p:sp>
    </p:spTree>
    <p:extLst>
      <p:ext uri="{BB962C8B-B14F-4D97-AF65-F5344CB8AC3E}">
        <p14:creationId xmlns:p14="http://schemas.microsoft.com/office/powerpoint/2010/main" val="39258176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Cover Pag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2854295" y="154896"/>
            <a:ext cx="3426865" cy="3255751"/>
          </a:xfrm>
        </p:spPr>
        <p:txBody>
          <a:bodyPr anchor="b">
            <a:noAutofit/>
          </a:bodyPr>
          <a:lstStyle>
            <a:lvl1pPr algn="ctr">
              <a:lnSpc>
                <a:spcPct val="90000"/>
              </a:lnSpc>
              <a:spcAft>
                <a:spcPts val="600"/>
              </a:spcAft>
              <a:defRPr sz="5600" cap="none" spc="-150" baseline="0">
                <a:solidFill>
                  <a:schemeClr val="bg1"/>
                </a:solidFill>
                <a:latin typeface="+mj-lt"/>
              </a:defRPr>
            </a:lvl1pPr>
          </a:lstStyle>
          <a:p>
            <a:r>
              <a:rPr lang="en-US" dirty="0" smtClean="0"/>
              <a:t>Click to edit title style</a:t>
            </a:r>
            <a:endParaRPr lang="en-US" dirty="0"/>
          </a:p>
        </p:txBody>
      </p:sp>
      <p:cxnSp>
        <p:nvCxnSpPr>
          <p:cNvPr id="276" name="Straight Connector 275"/>
          <p:cNvCxnSpPr/>
          <p:nvPr userDrawn="1"/>
        </p:nvCxnSpPr>
        <p:spPr>
          <a:xfrm>
            <a:off x="457731"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8684419" y="6873247"/>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7986158" y="6873247"/>
            <a:ext cx="1524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7287901" y="6873247"/>
            <a:ext cx="1524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6589644" y="6873247"/>
            <a:ext cx="1524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5891387" y="6873247"/>
            <a:ext cx="1524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5193130" y="6873247"/>
            <a:ext cx="1524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4494873" y="6873247"/>
            <a:ext cx="1524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3796616" y="6873247"/>
            <a:ext cx="1524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3098359" y="6873247"/>
            <a:ext cx="1524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2400102" y="6873247"/>
            <a:ext cx="1524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1701845" y="6873247"/>
            <a:ext cx="1524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003588" y="6873247"/>
            <a:ext cx="1524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9026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66467" y="5940709"/>
            <a:ext cx="152400" cy="122115"/>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66467" y="5467067"/>
            <a:ext cx="152400" cy="122115"/>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66467" y="4993425"/>
            <a:ext cx="152400" cy="122115"/>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66467" y="4519783"/>
            <a:ext cx="152400" cy="122115"/>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66467" y="4046141"/>
            <a:ext cx="152400" cy="122115"/>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66467" y="3572499"/>
            <a:ext cx="152400" cy="122115"/>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66467" y="3098857"/>
            <a:ext cx="152400" cy="122115"/>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66467" y="2625215"/>
            <a:ext cx="152400" cy="122115"/>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66467" y="2151573"/>
            <a:ext cx="152400" cy="122115"/>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66467" y="1677931"/>
            <a:ext cx="152400" cy="122115"/>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66467" y="997340"/>
            <a:ext cx="152400" cy="122115"/>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9026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9227541"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9151341" y="5940709"/>
            <a:ext cx="152400" cy="122115"/>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9151341" y="5467067"/>
            <a:ext cx="152400" cy="122115"/>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9151341" y="4993425"/>
            <a:ext cx="152400" cy="122115"/>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9151341" y="4519783"/>
            <a:ext cx="152400" cy="122115"/>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9151341" y="4046141"/>
            <a:ext cx="152400" cy="122115"/>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9151341" y="3572499"/>
            <a:ext cx="152400" cy="122115"/>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9151341" y="3098857"/>
            <a:ext cx="152400" cy="122115"/>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9151341" y="2625215"/>
            <a:ext cx="152400" cy="122115"/>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9151341" y="2151573"/>
            <a:ext cx="152400" cy="122115"/>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9151341" y="1677931"/>
            <a:ext cx="152400" cy="122115"/>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9151341" y="997340"/>
            <a:ext cx="152400" cy="122115"/>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9227541"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457731"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8684419"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7986158" y="-141165"/>
            <a:ext cx="1524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7287901" y="-141165"/>
            <a:ext cx="1524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6589644" y="-141165"/>
            <a:ext cx="1524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5891387" y="-141165"/>
            <a:ext cx="1524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5193130" y="-141165"/>
            <a:ext cx="1524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4494873" y="-141165"/>
            <a:ext cx="1524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3796616" y="-141165"/>
            <a:ext cx="1524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3098359" y="-141165"/>
            <a:ext cx="1524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2400102" y="-141165"/>
            <a:ext cx="1524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1701845" y="-141165"/>
            <a:ext cx="1524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003588" y="-141165"/>
            <a:ext cx="1524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8" name="Freeform 7"/>
          <p:cNvSpPr>
            <a:spLocks noChangeAspect="1" noEditPoints="1"/>
          </p:cNvSpPr>
          <p:nvPr userDrawn="1"/>
        </p:nvSpPr>
        <p:spPr bwMode="white">
          <a:xfrm>
            <a:off x="0" y="1"/>
            <a:ext cx="9144000" cy="6857665"/>
          </a:xfrm>
          <a:custGeom>
            <a:avLst/>
            <a:gdLst>
              <a:gd name="T0" fmla="*/ 0 w 6803"/>
              <a:gd name="T1" fmla="*/ 0 h 5102"/>
              <a:gd name="T2" fmla="*/ 0 w 6803"/>
              <a:gd name="T3" fmla="*/ 5102 h 5102"/>
              <a:gd name="T4" fmla="*/ 6803 w 6803"/>
              <a:gd name="T5" fmla="*/ 5102 h 5102"/>
              <a:gd name="T6" fmla="*/ 6803 w 6803"/>
              <a:gd name="T7" fmla="*/ 0 h 5102"/>
              <a:gd name="T8" fmla="*/ 0 w 6803"/>
              <a:gd name="T9" fmla="*/ 0 h 5102"/>
              <a:gd name="T10" fmla="*/ 6751 w 6803"/>
              <a:gd name="T11" fmla="*/ 5048 h 5102"/>
              <a:gd name="T12" fmla="*/ 52 w 6803"/>
              <a:gd name="T13" fmla="*/ 5048 h 5102"/>
              <a:gd name="T14" fmla="*/ 52 w 6803"/>
              <a:gd name="T15" fmla="*/ 54 h 5102"/>
              <a:gd name="T16" fmla="*/ 6751 w 6803"/>
              <a:gd name="T17" fmla="*/ 54 h 5102"/>
              <a:gd name="T18" fmla="*/ 6751 w 6803"/>
              <a:gd name="T19" fmla="*/ 5048 h 5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03" h="5102">
                <a:moveTo>
                  <a:pt x="0" y="0"/>
                </a:moveTo>
                <a:lnTo>
                  <a:pt x="0" y="5102"/>
                </a:lnTo>
                <a:lnTo>
                  <a:pt x="6803" y="5102"/>
                </a:lnTo>
                <a:lnTo>
                  <a:pt x="6803" y="0"/>
                </a:lnTo>
                <a:lnTo>
                  <a:pt x="0" y="0"/>
                </a:lnTo>
                <a:close/>
                <a:moveTo>
                  <a:pt x="6751" y="5048"/>
                </a:moveTo>
                <a:lnTo>
                  <a:pt x="52" y="5048"/>
                </a:lnTo>
                <a:lnTo>
                  <a:pt x="52" y="54"/>
                </a:lnTo>
                <a:lnTo>
                  <a:pt x="6751" y="54"/>
                </a:lnTo>
                <a:lnTo>
                  <a:pt x="6751" y="5048"/>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47" name="Text Placeholder 6"/>
          <p:cNvSpPr>
            <a:spLocks noGrp="1"/>
          </p:cNvSpPr>
          <p:nvPr>
            <p:ph type="body" sz="quarter" idx="14"/>
          </p:nvPr>
        </p:nvSpPr>
        <p:spPr bwMode="gray">
          <a:xfrm>
            <a:off x="2926934" y="3506076"/>
            <a:ext cx="3281586" cy="2527969"/>
          </a:xfrm>
        </p:spPr>
        <p:txBody>
          <a:bodyPr>
            <a:noAutofit/>
          </a:bodyPr>
          <a:lstStyle>
            <a:lvl1pPr marL="0" indent="0" algn="ctr">
              <a:lnSpc>
                <a:spcPct val="95000"/>
              </a:lnSpc>
              <a:spcAft>
                <a:spcPts val="1000"/>
              </a:spcAft>
              <a:buClr>
                <a:schemeClr val="bg1"/>
              </a:buClr>
              <a:buFont typeface="Arial" panose="020B0604020202020204" pitchFamily="34" charset="0"/>
              <a:buChar char="​"/>
              <a:defRPr sz="2200" i="1">
                <a:solidFill>
                  <a:schemeClr val="bg1"/>
                </a:solidFill>
                <a:latin typeface="+mn-lt"/>
              </a:defRPr>
            </a:lvl1pPr>
            <a:lvl2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2pPr>
            <a:lvl3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3pPr>
            <a:lvl4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4pPr>
            <a:lvl5pPr marL="0" indent="0" algn="ctr">
              <a:lnSpc>
                <a:spcPct val="100000"/>
              </a:lnSpc>
              <a:spcAft>
                <a:spcPts val="1000"/>
              </a:spcAft>
              <a:buClr>
                <a:schemeClr val="bg1"/>
              </a:buClr>
              <a:buFont typeface="Arial" panose="020B0604020202020204" pitchFamily="34" charset="0"/>
              <a:buChar char="​"/>
              <a:defRPr sz="1600" i="1">
                <a:solidFill>
                  <a:schemeClr val="bg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quarter" idx="15"/>
          </p:nvPr>
        </p:nvSpPr>
        <p:spPr bwMode="gray">
          <a:xfrm>
            <a:off x="3396946" y="6229350"/>
            <a:ext cx="2341562" cy="460375"/>
          </a:xfrm>
        </p:spPr>
        <p:txBody>
          <a:bodyPr/>
          <a:lstStyle>
            <a:lvl3pPr algn="ctr">
              <a:defRPr sz="1600">
                <a:solidFill>
                  <a:schemeClr val="tx1">
                    <a:lumMod val="75000"/>
                    <a:lumOff val="25000"/>
                  </a:schemeClr>
                </a:solidFill>
              </a:defRPr>
            </a:lvl3pPr>
          </a:lstStyle>
          <a:p>
            <a:pPr lvl="2"/>
            <a:r>
              <a:rPr lang="en-US" dirty="0" smtClean="0"/>
              <a:t>Click to edit Master text styles</a:t>
            </a:r>
          </a:p>
        </p:txBody>
      </p:sp>
    </p:spTree>
    <p:extLst>
      <p:ext uri="{BB962C8B-B14F-4D97-AF65-F5344CB8AC3E}">
        <p14:creationId xmlns:p14="http://schemas.microsoft.com/office/powerpoint/2010/main" val="34695096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3182052" cy="1228028"/>
          </a:xfrm>
        </p:spPr>
        <p:txBody>
          <a:bodyPr/>
          <a:lstStyle/>
          <a:p>
            <a:r>
              <a:rPr lang="en-US" smtClean="0"/>
              <a:t>Click to edit Master title style</a:t>
            </a:r>
            <a:endParaRPr lang="en-US"/>
          </a:p>
        </p:txBody>
      </p:sp>
      <p:sp>
        <p:nvSpPr>
          <p:cNvPr id="34" name="Text Placeholder 33"/>
          <p:cNvSpPr>
            <a:spLocks noGrp="1"/>
          </p:cNvSpPr>
          <p:nvPr>
            <p:ph type="body" sz="quarter" idx="10" hasCustomPrompt="1"/>
          </p:nvPr>
        </p:nvSpPr>
        <p:spPr>
          <a:xfrm>
            <a:off x="457200" y="2319870"/>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37" name="Text Placeholder 36"/>
          <p:cNvSpPr>
            <a:spLocks noGrp="1"/>
          </p:cNvSpPr>
          <p:nvPr>
            <p:ph type="body" sz="quarter" idx="11"/>
          </p:nvPr>
        </p:nvSpPr>
        <p:spPr>
          <a:xfrm>
            <a:off x="3829050" y="685800"/>
            <a:ext cx="4857750" cy="12280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8" name="Text Placeholder 33"/>
          <p:cNvSpPr>
            <a:spLocks noGrp="1"/>
          </p:cNvSpPr>
          <p:nvPr>
            <p:ph type="body" sz="quarter" idx="12" hasCustomPrompt="1"/>
          </p:nvPr>
        </p:nvSpPr>
        <p:spPr>
          <a:xfrm>
            <a:off x="2140347" y="2319870"/>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40" name="Text Placeholder 33"/>
          <p:cNvSpPr>
            <a:spLocks noGrp="1"/>
          </p:cNvSpPr>
          <p:nvPr>
            <p:ph type="body" sz="quarter" idx="13" hasCustomPrompt="1"/>
          </p:nvPr>
        </p:nvSpPr>
        <p:spPr>
          <a:xfrm>
            <a:off x="3823494" y="2319870"/>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42" name="Text Placeholder 33"/>
          <p:cNvSpPr>
            <a:spLocks noGrp="1"/>
          </p:cNvSpPr>
          <p:nvPr>
            <p:ph type="body" sz="quarter" idx="14" hasCustomPrompt="1"/>
          </p:nvPr>
        </p:nvSpPr>
        <p:spPr>
          <a:xfrm>
            <a:off x="5506641" y="2319870"/>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44" name="Text Placeholder 33"/>
          <p:cNvSpPr>
            <a:spLocks noGrp="1"/>
          </p:cNvSpPr>
          <p:nvPr>
            <p:ph type="body" sz="quarter" idx="15" hasCustomPrompt="1"/>
          </p:nvPr>
        </p:nvSpPr>
        <p:spPr>
          <a:xfrm>
            <a:off x="7189787" y="2319870"/>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25" name="Text Placeholder 33"/>
          <p:cNvSpPr>
            <a:spLocks noGrp="1"/>
          </p:cNvSpPr>
          <p:nvPr>
            <p:ph type="body" sz="quarter" idx="21" hasCustomPrompt="1"/>
          </p:nvPr>
        </p:nvSpPr>
        <p:spPr>
          <a:xfrm>
            <a:off x="457200" y="2228136"/>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26" name="Text Placeholder 33"/>
          <p:cNvSpPr>
            <a:spLocks noGrp="1"/>
          </p:cNvSpPr>
          <p:nvPr>
            <p:ph type="body" sz="quarter" idx="22" hasCustomPrompt="1"/>
          </p:nvPr>
        </p:nvSpPr>
        <p:spPr>
          <a:xfrm>
            <a:off x="2140347" y="2228136"/>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27" name="Text Placeholder 33"/>
          <p:cNvSpPr>
            <a:spLocks noGrp="1"/>
          </p:cNvSpPr>
          <p:nvPr>
            <p:ph type="body" sz="quarter" idx="23" hasCustomPrompt="1"/>
          </p:nvPr>
        </p:nvSpPr>
        <p:spPr>
          <a:xfrm>
            <a:off x="3823494" y="2228136"/>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28" name="Text Placeholder 33"/>
          <p:cNvSpPr>
            <a:spLocks noGrp="1"/>
          </p:cNvSpPr>
          <p:nvPr>
            <p:ph type="body" sz="quarter" idx="24" hasCustomPrompt="1"/>
          </p:nvPr>
        </p:nvSpPr>
        <p:spPr>
          <a:xfrm>
            <a:off x="5506641" y="2228136"/>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29" name="Text Placeholder 33"/>
          <p:cNvSpPr>
            <a:spLocks noGrp="1"/>
          </p:cNvSpPr>
          <p:nvPr>
            <p:ph type="body" sz="quarter" idx="25" hasCustomPrompt="1"/>
          </p:nvPr>
        </p:nvSpPr>
        <p:spPr>
          <a:xfrm>
            <a:off x="7189787" y="2228136"/>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71" name="Text Placeholder 33"/>
          <p:cNvSpPr>
            <a:spLocks noGrp="1"/>
          </p:cNvSpPr>
          <p:nvPr>
            <p:ph type="body" sz="quarter" idx="31" hasCustomPrompt="1"/>
          </p:nvPr>
        </p:nvSpPr>
        <p:spPr>
          <a:xfrm>
            <a:off x="457200" y="4428069"/>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72" name="Text Placeholder 33"/>
          <p:cNvSpPr>
            <a:spLocks noGrp="1"/>
          </p:cNvSpPr>
          <p:nvPr>
            <p:ph type="body" sz="quarter" idx="32" hasCustomPrompt="1"/>
          </p:nvPr>
        </p:nvSpPr>
        <p:spPr>
          <a:xfrm>
            <a:off x="2140347" y="4428069"/>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73" name="Text Placeholder 33"/>
          <p:cNvSpPr>
            <a:spLocks noGrp="1"/>
          </p:cNvSpPr>
          <p:nvPr>
            <p:ph type="body" sz="quarter" idx="33" hasCustomPrompt="1"/>
          </p:nvPr>
        </p:nvSpPr>
        <p:spPr>
          <a:xfrm>
            <a:off x="3823494" y="4428069"/>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74" name="Text Placeholder 33"/>
          <p:cNvSpPr>
            <a:spLocks noGrp="1"/>
          </p:cNvSpPr>
          <p:nvPr>
            <p:ph type="body" sz="quarter" idx="34" hasCustomPrompt="1"/>
          </p:nvPr>
        </p:nvSpPr>
        <p:spPr>
          <a:xfrm>
            <a:off x="5506641" y="4428069"/>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75" name="Text Placeholder 33"/>
          <p:cNvSpPr>
            <a:spLocks noGrp="1"/>
          </p:cNvSpPr>
          <p:nvPr>
            <p:ph type="body" sz="quarter" idx="35" hasCustomPrompt="1"/>
          </p:nvPr>
        </p:nvSpPr>
        <p:spPr>
          <a:xfrm>
            <a:off x="7189787" y="4428069"/>
            <a:ext cx="1497013" cy="1083733"/>
          </a:xfrm>
        </p:spPr>
        <p:txBody>
          <a:bodyPr/>
          <a:lstStyle>
            <a:lvl1pPr>
              <a:buNone/>
              <a:defRPr sz="6600" b="1" i="0" spc="-300">
                <a:solidFill>
                  <a:schemeClr val="accent5"/>
                </a:solidFill>
                <a:latin typeface="+mj-lt"/>
              </a:defRPr>
            </a:lvl1pPr>
            <a:lvl2pPr>
              <a:buNone/>
              <a:defRPr/>
            </a:lvl2pPr>
            <a:lvl3pPr>
              <a:buNone/>
              <a:defRPr/>
            </a:lvl3pPr>
            <a:lvl4pPr marL="0" indent="0">
              <a:buNone/>
              <a:defRPr/>
            </a:lvl4pPr>
            <a:lvl5pPr marL="171450" indent="0">
              <a:buNone/>
              <a:defRPr/>
            </a:lvl5pPr>
          </a:lstStyle>
          <a:p>
            <a:pPr lvl="0"/>
            <a:r>
              <a:rPr lang="en-US" dirty="0" smtClean="0"/>
              <a:t>##</a:t>
            </a:r>
          </a:p>
        </p:txBody>
      </p:sp>
      <p:sp>
        <p:nvSpPr>
          <p:cNvPr id="76" name="Text Placeholder 33"/>
          <p:cNvSpPr>
            <a:spLocks noGrp="1"/>
          </p:cNvSpPr>
          <p:nvPr>
            <p:ph type="body" sz="quarter" idx="36" hasCustomPrompt="1"/>
          </p:nvPr>
        </p:nvSpPr>
        <p:spPr>
          <a:xfrm>
            <a:off x="457200" y="4336335"/>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77" name="Text Placeholder 33"/>
          <p:cNvSpPr>
            <a:spLocks noGrp="1"/>
          </p:cNvSpPr>
          <p:nvPr>
            <p:ph type="body" sz="quarter" idx="37" hasCustomPrompt="1"/>
          </p:nvPr>
        </p:nvSpPr>
        <p:spPr>
          <a:xfrm>
            <a:off x="2140347" y="4336335"/>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78" name="Text Placeholder 33"/>
          <p:cNvSpPr>
            <a:spLocks noGrp="1"/>
          </p:cNvSpPr>
          <p:nvPr>
            <p:ph type="body" sz="quarter" idx="38" hasCustomPrompt="1"/>
          </p:nvPr>
        </p:nvSpPr>
        <p:spPr>
          <a:xfrm>
            <a:off x="3823494" y="4336335"/>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79" name="Text Placeholder 33"/>
          <p:cNvSpPr>
            <a:spLocks noGrp="1"/>
          </p:cNvSpPr>
          <p:nvPr>
            <p:ph type="body" sz="quarter" idx="39" hasCustomPrompt="1"/>
          </p:nvPr>
        </p:nvSpPr>
        <p:spPr>
          <a:xfrm>
            <a:off x="5506641" y="4336335"/>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
        <p:nvSpPr>
          <p:cNvPr id="80" name="Text Placeholder 33"/>
          <p:cNvSpPr>
            <a:spLocks noGrp="1"/>
          </p:cNvSpPr>
          <p:nvPr>
            <p:ph type="body" sz="quarter" idx="40" hasCustomPrompt="1"/>
          </p:nvPr>
        </p:nvSpPr>
        <p:spPr>
          <a:xfrm>
            <a:off x="7189787" y="4336335"/>
            <a:ext cx="1497013" cy="295466"/>
          </a:xfrm>
        </p:spPr>
        <p:txBody>
          <a:bodyPr anchor="b">
            <a:noAutofit/>
          </a:bodyPr>
          <a:lstStyle>
            <a:lvl1pPr>
              <a:buNone/>
              <a:defRPr sz="1600" b="0" i="1" spc="0">
                <a:solidFill>
                  <a:schemeClr val="bg2"/>
                </a:solidFill>
                <a:latin typeface="Corbel" panose="020B0503020204020204" pitchFamily="34" charset="0"/>
              </a:defRPr>
            </a:lvl1pPr>
            <a:lvl2pPr>
              <a:buNone/>
              <a:defRPr/>
            </a:lvl2pPr>
            <a:lvl3pPr>
              <a:buNone/>
              <a:defRPr/>
            </a:lvl3pPr>
            <a:lvl4pPr marL="0" indent="0">
              <a:buNone/>
              <a:defRPr/>
            </a:lvl4pPr>
            <a:lvl5pPr marL="171450" indent="0">
              <a:buNone/>
              <a:defRPr/>
            </a:lvl5pPr>
          </a:lstStyle>
          <a:p>
            <a:pPr lvl="0"/>
            <a:r>
              <a:rPr lang="en-US" dirty="0" smtClean="0"/>
              <a:t>Insert</a:t>
            </a:r>
          </a:p>
        </p:txBody>
      </p:sp>
    </p:spTree>
    <p:extLst>
      <p:ext uri="{BB962C8B-B14F-4D97-AF65-F5344CB8AC3E}">
        <p14:creationId xmlns:p14="http://schemas.microsoft.com/office/powerpoint/2010/main" val="14197730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 Placeholder 2"/>
          <p:cNvSpPr>
            <a:spLocks noGrp="1"/>
          </p:cNvSpPr>
          <p:nvPr>
            <p:ph type="body" sz="quarter" idx="10"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30332337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 + hal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Content Placeholder 2"/>
          <p:cNvSpPr>
            <a:spLocks noGrp="1"/>
          </p:cNvSpPr>
          <p:nvPr>
            <p:ph idx="13"/>
          </p:nvPr>
        </p:nvSpPr>
        <p:spPr>
          <a:xfrm>
            <a:off x="1301262" y="3429000"/>
            <a:ext cx="2321755"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2"/>
          <p:cNvSpPr>
            <a:spLocks noGrp="1"/>
          </p:cNvSpPr>
          <p:nvPr>
            <p:ph type="body" sz="quarter" idx="10"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392806233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 Hal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27585" y="3429000"/>
            <a:ext cx="4859215"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2"/>
          <p:cNvSpPr>
            <a:spLocks noGrp="1"/>
          </p:cNvSpPr>
          <p:nvPr>
            <p:ph type="body" sz="quarter" idx="10"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8377575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27585" y="685800"/>
            <a:ext cx="2321755" cy="54927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6" name="Content Placeholder 2"/>
          <p:cNvSpPr>
            <a:spLocks noGrp="1"/>
          </p:cNvSpPr>
          <p:nvPr>
            <p:ph idx="10"/>
          </p:nvPr>
        </p:nvSpPr>
        <p:spPr>
          <a:xfrm>
            <a:off x="6353908" y="685800"/>
            <a:ext cx="2332892" cy="54927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2"/>
          <p:cNvSpPr>
            <a:spLocks noGrp="1"/>
          </p:cNvSpPr>
          <p:nvPr>
            <p:ph type="body" sz="quarter" idx="11"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273749228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Hal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2"/>
          <p:cNvSpPr>
            <a:spLocks noGrp="1"/>
          </p:cNvSpPr>
          <p:nvPr>
            <p:ph idx="1"/>
          </p:nvPr>
        </p:nvSpPr>
        <p:spPr>
          <a:xfrm>
            <a:off x="3827585" y="3429000"/>
            <a:ext cx="2321755"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2"/>
          <p:cNvSpPr>
            <a:spLocks noGrp="1"/>
          </p:cNvSpPr>
          <p:nvPr>
            <p:ph idx="10"/>
          </p:nvPr>
        </p:nvSpPr>
        <p:spPr>
          <a:xfrm>
            <a:off x="6353908" y="3429000"/>
            <a:ext cx="2332892"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2"/>
          <p:cNvSpPr>
            <a:spLocks noGrp="1"/>
          </p:cNvSpPr>
          <p:nvPr>
            <p:ph type="body" sz="quarter" idx="11"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18119324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Half">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4" name="Content Placeholder 2"/>
          <p:cNvSpPr>
            <a:spLocks noGrp="1"/>
          </p:cNvSpPr>
          <p:nvPr>
            <p:ph idx="1"/>
          </p:nvPr>
        </p:nvSpPr>
        <p:spPr>
          <a:xfrm>
            <a:off x="3827585" y="3429000"/>
            <a:ext cx="2321755"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2"/>
          <p:cNvSpPr>
            <a:spLocks noGrp="1"/>
          </p:cNvSpPr>
          <p:nvPr>
            <p:ph idx="10"/>
          </p:nvPr>
        </p:nvSpPr>
        <p:spPr>
          <a:xfrm>
            <a:off x="6353908" y="3429000"/>
            <a:ext cx="2332892"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2"/>
          <p:cNvSpPr>
            <a:spLocks noGrp="1"/>
          </p:cNvSpPr>
          <p:nvPr>
            <p:ph idx="11"/>
          </p:nvPr>
        </p:nvSpPr>
        <p:spPr>
          <a:xfrm>
            <a:off x="1301262" y="3429000"/>
            <a:ext cx="2321755" cy="2749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Text Placeholder 2"/>
          <p:cNvSpPr>
            <a:spLocks noGrp="1"/>
          </p:cNvSpPr>
          <p:nvPr>
            <p:ph type="body" sz="quarter" idx="12" hasCustomPrompt="1"/>
          </p:nvPr>
        </p:nvSpPr>
        <p:spPr>
          <a:xfrm>
            <a:off x="1301262" y="6407150"/>
            <a:ext cx="6738787"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332792449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0" hasCustomPrompt="1"/>
          </p:nvPr>
        </p:nvSpPr>
        <p:spPr>
          <a:xfrm>
            <a:off x="457200" y="6407150"/>
            <a:ext cx="7582849" cy="450850"/>
          </a:xfrm>
        </p:spPr>
        <p:txBody>
          <a:bodyPr/>
          <a:lstStyle>
            <a:lvl1pPr>
              <a:lnSpc>
                <a:spcPct val="85000"/>
              </a:lnSpc>
              <a:buFontTx/>
              <a:buNone/>
              <a:defRPr sz="800" i="0">
                <a:solidFill>
                  <a:schemeClr val="bg2"/>
                </a:solidFill>
                <a:latin typeface="+mn-lt"/>
              </a:defRPr>
            </a:lvl1pPr>
            <a:lvl2pPr>
              <a:lnSpc>
                <a:spcPct val="85000"/>
              </a:lnSpc>
              <a:buFontTx/>
              <a:buNone/>
              <a:defRPr sz="800">
                <a:solidFill>
                  <a:schemeClr val="bg2"/>
                </a:solidFill>
                <a:latin typeface="+mn-lt"/>
              </a:defRPr>
            </a:lvl2pPr>
            <a:lvl3pPr>
              <a:lnSpc>
                <a:spcPct val="85000"/>
              </a:lnSpc>
              <a:buFontTx/>
              <a:buNone/>
              <a:defRPr sz="800">
                <a:solidFill>
                  <a:schemeClr val="bg2"/>
                </a:solidFill>
                <a:latin typeface="+mn-lt"/>
              </a:defRPr>
            </a:lvl3pPr>
            <a:lvl4pPr>
              <a:lnSpc>
                <a:spcPct val="85000"/>
              </a:lnSpc>
              <a:buFontTx/>
              <a:buNone/>
              <a:defRPr sz="800">
                <a:solidFill>
                  <a:schemeClr val="bg2"/>
                </a:solidFill>
                <a:latin typeface="+mn-lt"/>
              </a:defRPr>
            </a:lvl4pPr>
            <a:lvl5pPr marL="0" indent="0">
              <a:lnSpc>
                <a:spcPct val="85000"/>
              </a:lnSpc>
              <a:buFontTx/>
              <a:buNone/>
              <a:defRPr sz="800">
                <a:solidFill>
                  <a:schemeClr val="bg2"/>
                </a:solidFill>
                <a:latin typeface="+mn-lt"/>
              </a:defRPr>
            </a:lvl5pPr>
          </a:lstStyle>
          <a:p>
            <a:pPr lvl="0"/>
            <a:r>
              <a:rPr lang="en-US" dirty="0" smtClean="0"/>
              <a:t>Click to insert attribution</a:t>
            </a:r>
            <a:endParaRPr lang="en-US" dirty="0"/>
          </a:p>
        </p:txBody>
      </p:sp>
    </p:spTree>
    <p:extLst>
      <p:ext uri="{BB962C8B-B14F-4D97-AF65-F5344CB8AC3E}">
        <p14:creationId xmlns:p14="http://schemas.microsoft.com/office/powerpoint/2010/main" val="37489032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85800"/>
            <a:ext cx="3182052" cy="1228028"/>
          </a:xfrm>
          <a:prstGeom prst="rect">
            <a:avLst/>
          </a:prstGeom>
        </p:spPr>
        <p:txBody>
          <a:bodyPr vert="horz" wrap="square" lIns="0" tIns="0" rIns="0" bIns="0" rtlCol="0" anchor="t">
            <a:noAutofit/>
          </a:bodyPr>
          <a:lstStyle/>
          <a:p>
            <a:r>
              <a:rPr lang="en-US" dirty="0" smtClean="0"/>
              <a:t>All Click To Edit Master Title </a:t>
            </a:r>
            <a:br>
              <a:rPr lang="en-US" dirty="0" smtClean="0"/>
            </a:br>
            <a:r>
              <a:rPr lang="en-US" dirty="0" smtClean="0"/>
              <a:t>Style</a:t>
            </a:r>
            <a:endParaRPr lang="en-US" dirty="0"/>
          </a:p>
        </p:txBody>
      </p:sp>
      <p:sp>
        <p:nvSpPr>
          <p:cNvPr id="3" name="Text Placeholder 2"/>
          <p:cNvSpPr>
            <a:spLocks noGrp="1"/>
          </p:cNvSpPr>
          <p:nvPr>
            <p:ph type="body" idx="1"/>
          </p:nvPr>
        </p:nvSpPr>
        <p:spPr>
          <a:xfrm>
            <a:off x="3829078" y="685800"/>
            <a:ext cx="4857722" cy="54927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a:p>
            <a:pPr lvl="5"/>
            <a:r>
              <a:rPr lang="en-US" dirty="0" smtClean="0"/>
              <a:t>Sixth level</a:t>
            </a:r>
          </a:p>
          <a:p>
            <a:pPr lvl="6"/>
            <a:r>
              <a:rPr lang="en-US" dirty="0" smtClean="0"/>
              <a:t>Seventh level</a:t>
            </a:r>
          </a:p>
          <a:p>
            <a:pPr lvl="7"/>
            <a:r>
              <a:rPr lang="en-US" dirty="0" smtClean="0"/>
              <a:t>More</a:t>
            </a:r>
          </a:p>
          <a:p>
            <a:pPr lvl="8"/>
            <a:r>
              <a:rPr lang="en-US" dirty="0" smtClean="0"/>
              <a:t>More</a:t>
            </a:r>
          </a:p>
        </p:txBody>
      </p:sp>
      <p:cxnSp>
        <p:nvCxnSpPr>
          <p:cNvPr id="69" name="Straight Connector 68"/>
          <p:cNvCxnSpPr/>
          <p:nvPr userDrawn="1"/>
        </p:nvCxnSpPr>
        <p:spPr>
          <a:xfrm>
            <a:off x="457200" y="460057"/>
            <a:ext cx="3182052" cy="0"/>
          </a:xfrm>
          <a:prstGeom prst="line">
            <a:avLst/>
          </a:prstGeom>
          <a:ln w="12700">
            <a:solidFill>
              <a:schemeClr val="tx2"/>
            </a:solidFill>
            <a:beve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3829078" y="460057"/>
            <a:ext cx="4857722" cy="0"/>
          </a:xfrm>
          <a:prstGeom prst="line">
            <a:avLst/>
          </a:prstGeom>
          <a:ln w="12700">
            <a:solidFill>
              <a:schemeClr val="tx2"/>
            </a:solidFill>
            <a:bevel/>
          </a:ln>
        </p:spPr>
        <p:style>
          <a:lnRef idx="1">
            <a:schemeClr val="accent1"/>
          </a:lnRef>
          <a:fillRef idx="0">
            <a:schemeClr val="accent1"/>
          </a:fillRef>
          <a:effectRef idx="0">
            <a:schemeClr val="accent1"/>
          </a:effectRef>
          <a:fontRef idx="minor">
            <a:schemeClr val="tx1"/>
          </a:fontRef>
        </p:style>
      </p:cxnSp>
      <p:sp>
        <p:nvSpPr>
          <p:cNvPr id="76" name="TextBox 75"/>
          <p:cNvSpPr txBox="1"/>
          <p:nvPr userDrawn="1"/>
        </p:nvSpPr>
        <p:spPr>
          <a:xfrm>
            <a:off x="8561766" y="6397715"/>
            <a:ext cx="125034" cy="123111"/>
          </a:xfrm>
          <a:prstGeom prst="rect">
            <a:avLst/>
          </a:prstGeom>
          <a:noFill/>
        </p:spPr>
        <p:txBody>
          <a:bodyPr wrap="none" lIns="0" tIns="0" rIns="0" bIns="0" rtlCol="0">
            <a:spAutoFit/>
          </a:bodyPr>
          <a:lstStyle/>
          <a:p>
            <a:pPr algn="r"/>
            <a:fld id="{2385CB4A-7E96-44CA-B116-B71B544B697D}" type="slidenum">
              <a:rPr lang="en-US" sz="800" smtClean="0">
                <a:solidFill>
                  <a:schemeClr val="bg2"/>
                </a:solidFill>
              </a:rPr>
              <a:pPr algn="r"/>
              <a:t>‹#›</a:t>
            </a:fld>
            <a:endParaRPr lang="en-US" sz="800" dirty="0">
              <a:solidFill>
                <a:schemeClr val="bg2"/>
              </a:solidFill>
            </a:endParaRPr>
          </a:p>
        </p:txBody>
      </p:sp>
      <p:sp>
        <p:nvSpPr>
          <p:cNvPr id="117" name="TextBox 116"/>
          <p:cNvSpPr txBox="1"/>
          <p:nvPr userDrawn="1"/>
        </p:nvSpPr>
        <p:spPr>
          <a:xfrm>
            <a:off x="8331889" y="6397715"/>
            <a:ext cx="24045" cy="123111"/>
          </a:xfrm>
          <a:prstGeom prst="rect">
            <a:avLst/>
          </a:prstGeom>
          <a:noFill/>
        </p:spPr>
        <p:txBody>
          <a:bodyPr wrap="none" lIns="0" tIns="0" rIns="0" bIns="0" rtlCol="0">
            <a:spAutoFit/>
          </a:bodyPr>
          <a:lstStyle/>
          <a:p>
            <a:pPr algn="r"/>
            <a:r>
              <a:rPr lang="en-US" sz="800" dirty="0" smtClean="0">
                <a:solidFill>
                  <a:schemeClr val="bg2"/>
                </a:solidFill>
              </a:rPr>
              <a:t>|</a:t>
            </a:r>
            <a:endParaRPr lang="en-US" sz="800" dirty="0">
              <a:solidFill>
                <a:schemeClr val="bg2"/>
              </a:solidFill>
            </a:endParaRPr>
          </a:p>
        </p:txBody>
      </p:sp>
    </p:spTree>
    <p:extLst>
      <p:ext uri="{BB962C8B-B14F-4D97-AF65-F5344CB8AC3E}">
        <p14:creationId xmlns:p14="http://schemas.microsoft.com/office/powerpoint/2010/main" val="3728137087"/>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63" r:id="rId3"/>
    <p:sldLayoutId id="2147483656" r:id="rId4"/>
    <p:sldLayoutId id="2147483658" r:id="rId5"/>
    <p:sldLayoutId id="2147483650" r:id="rId6"/>
    <p:sldLayoutId id="2147483657" r:id="rId7"/>
    <p:sldLayoutId id="2147483659" r:id="rId8"/>
    <p:sldLayoutId id="2147483654" r:id="rId9"/>
    <p:sldLayoutId id="2147483660" r:id="rId10"/>
    <p:sldLayoutId id="2147483655" r:id="rId11"/>
    <p:sldLayoutId id="2147483664" r:id="rId12"/>
    <p:sldLayoutId id="2147483665" r:id="rId13"/>
  </p:sldLayoutIdLst>
  <p:timing>
    <p:tnLst>
      <p:par>
        <p:cTn id="1" dur="indefinite" restart="never" nodeType="tmRoot"/>
      </p:par>
    </p:tnLst>
  </p:timing>
  <p:txStyles>
    <p:titleStyle>
      <a:lvl1pPr algn="l" defTabSz="914400" rtl="0" eaLnBrk="1" latinLnBrk="0" hangingPunct="1">
        <a:lnSpc>
          <a:spcPct val="95000"/>
        </a:lnSpc>
        <a:spcBef>
          <a:spcPct val="0"/>
        </a:spcBef>
        <a:buNone/>
        <a:defRPr sz="2800" b="1" kern="1200" spc="-150">
          <a:solidFill>
            <a:schemeClr val="tx2"/>
          </a:solidFill>
          <a:latin typeface="+mj-lt"/>
          <a:ea typeface="+mj-ea"/>
          <a:cs typeface="+mj-cs"/>
        </a:defRPr>
      </a:lvl1pPr>
    </p:titleStyle>
    <p:body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1500" b="0" i="1" kern="1200">
          <a:solidFill>
            <a:schemeClr val="accent1"/>
          </a:solidFill>
          <a:latin typeface="Corbel" panose="020B0503020204020204" pitchFamily="34" charset="0"/>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500" i="1" kern="1200">
          <a:solidFill>
            <a:schemeClr val="tx2"/>
          </a:solidFill>
          <a:latin typeface="Corbel" panose="020B0503020204020204" pitchFamily="34" charset="0"/>
          <a:ea typeface="+mn-ea"/>
          <a:cs typeface="+mn-cs"/>
        </a:defRPr>
      </a:lvl2pPr>
      <a:lvl3pPr marL="0" indent="0" algn="l" defTabSz="914400" rtl="0" eaLnBrk="1" latinLnBrk="0" hangingPunct="1">
        <a:lnSpc>
          <a:spcPct val="110000"/>
        </a:lnSpc>
        <a:spcBef>
          <a:spcPts val="600"/>
        </a:spcBef>
        <a:spcAft>
          <a:spcPts val="0"/>
        </a:spcAft>
        <a:buFont typeface="Arial" panose="020B0604020202020204" pitchFamily="34" charset="0"/>
        <a:buChar char="​"/>
        <a:defRPr sz="1100" b="1" kern="1200">
          <a:solidFill>
            <a:schemeClr val="accent4"/>
          </a:solidFill>
          <a:latin typeface="Microsoft New Tai Lue" panose="020B0502040204020203" pitchFamily="34" charset="0"/>
          <a:ea typeface="+mn-ea"/>
          <a:cs typeface="Microsoft New Tai Lue" panose="020B0502040204020203" pitchFamily="34" charset="0"/>
        </a:defRPr>
      </a:lvl3pPr>
      <a:lvl4pPr marL="0" indent="0" algn="l" defTabSz="914400" rtl="0" eaLnBrk="1" latinLnBrk="0" hangingPunct="1">
        <a:lnSpc>
          <a:spcPct val="114000"/>
        </a:lnSpc>
        <a:spcBef>
          <a:spcPts val="600"/>
        </a:spcBef>
        <a:spcAft>
          <a:spcPts val="600"/>
        </a:spcAft>
        <a:buFont typeface="Arial" panose="020B0604020202020204" pitchFamily="34" charset="0"/>
        <a:buChar char="​"/>
        <a:defRPr sz="1100" kern="1200">
          <a:solidFill>
            <a:schemeClr val="tx2"/>
          </a:solidFill>
          <a:latin typeface="Microsoft New Tai Lue" panose="020B0502040204020203" pitchFamily="34" charset="0"/>
          <a:ea typeface="+mn-ea"/>
          <a:cs typeface="Microsoft New Tai Lue" panose="020B0502040204020203" pitchFamily="34" charset="0"/>
        </a:defRPr>
      </a:lvl4pPr>
      <a:lvl5pPr marL="171450" indent="-171450" algn="l" defTabSz="914400" rtl="0" eaLnBrk="1" latinLnBrk="0" hangingPunct="1">
        <a:lnSpc>
          <a:spcPct val="95000"/>
        </a:lnSpc>
        <a:spcBef>
          <a:spcPts val="0"/>
        </a:spcBef>
        <a:spcAft>
          <a:spcPts val="600"/>
        </a:spcAft>
        <a:buFont typeface="Arial" panose="020B0604020202020204" pitchFamily="34" charset="0"/>
        <a:buChar char="•"/>
        <a:defRPr sz="1100" kern="1200">
          <a:solidFill>
            <a:schemeClr val="tx2"/>
          </a:solidFill>
          <a:latin typeface="Microsoft New Tai Lue" panose="020B0502040204020203" pitchFamily="34" charset="0"/>
          <a:ea typeface="+mn-ea"/>
          <a:cs typeface="Microsoft New Tai Lue" panose="020B0502040204020203" pitchFamily="34" charset="0"/>
        </a:defRPr>
      </a:lvl5pPr>
      <a:lvl6pPr marL="344488" indent="-173038" algn="l" defTabSz="914400" rtl="0" eaLnBrk="1" latinLnBrk="0" hangingPunct="1">
        <a:lnSpc>
          <a:spcPct val="85000"/>
        </a:lnSpc>
        <a:spcBef>
          <a:spcPct val="20000"/>
        </a:spcBef>
        <a:spcAft>
          <a:spcPts val="600"/>
        </a:spcAft>
        <a:buFont typeface="Arial" panose="020B0604020202020204" pitchFamily="34" charset="0"/>
        <a:buChar char="•"/>
        <a:defRPr sz="1100" kern="1200" baseline="0">
          <a:solidFill>
            <a:schemeClr val="tx2"/>
          </a:solidFill>
          <a:latin typeface="+mn-lt"/>
          <a:ea typeface="+mn-ea"/>
          <a:cs typeface="+mn-cs"/>
        </a:defRPr>
      </a:lvl6pPr>
      <a:lvl7pPr marL="0" indent="0" algn="l" defTabSz="914400" rtl="0" eaLnBrk="1" latinLnBrk="0" hangingPunct="1">
        <a:spcBef>
          <a:spcPts val="600"/>
        </a:spcBef>
        <a:spcAft>
          <a:spcPts val="600"/>
        </a:spcAft>
        <a:buClr>
          <a:schemeClr val="bg2"/>
        </a:buClr>
        <a:buFont typeface="Arial" panose="020B0604020202020204" pitchFamily="34" charset="0"/>
        <a:buChar char="​"/>
        <a:defRPr sz="1500" i="1" kern="1200" baseline="0">
          <a:solidFill>
            <a:schemeClr val="bg2"/>
          </a:solidFill>
          <a:latin typeface="Corbel" panose="020B0503020204020204" pitchFamily="34" charset="0"/>
          <a:ea typeface="+mn-ea"/>
          <a:cs typeface="+mn-cs"/>
        </a:defRPr>
      </a:lvl7pPr>
      <a:lvl8pPr marL="171450" indent="-171450" algn="l" defTabSz="914400" rtl="0" eaLnBrk="1" latinLnBrk="0" hangingPunct="1">
        <a:spcBef>
          <a:spcPts val="0"/>
        </a:spcBef>
        <a:spcAft>
          <a:spcPts val="600"/>
        </a:spcAft>
        <a:buFont typeface="Arial" panose="020B0604020202020204" pitchFamily="34" charset="0"/>
        <a:buChar char="•"/>
        <a:defRPr sz="1100" kern="1200">
          <a:solidFill>
            <a:schemeClr val="bg2"/>
          </a:solidFill>
          <a:latin typeface="Corbel" panose="020B0503020204020204" pitchFamily="34" charset="0"/>
          <a:ea typeface="+mn-ea"/>
          <a:cs typeface="+mn-cs"/>
        </a:defRPr>
      </a:lvl8pPr>
      <a:lvl9pPr marL="344488" indent="-173038" algn="l" defTabSz="914400" rtl="0" eaLnBrk="1" latinLnBrk="0" hangingPunct="1">
        <a:spcBef>
          <a:spcPct val="20000"/>
        </a:spcBef>
        <a:spcAft>
          <a:spcPts val="600"/>
        </a:spcAft>
        <a:buFont typeface="Arial" panose="020B0604020202020204" pitchFamily="34" charset="0"/>
        <a:buChar char="•"/>
        <a:defRPr sz="1100" kern="1200">
          <a:solidFill>
            <a:schemeClr val="bg2"/>
          </a:solidFill>
          <a:latin typeface="Corbel" panose="020B0503020204020204" pitchFamily="34" charset="0"/>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bg1"/>
                </a:solidFill>
              </a:rPr>
              <a:t>Laser</a:t>
            </a:r>
            <a:endParaRPr lang="en-US" dirty="0">
              <a:solidFill>
                <a:schemeClr val="bg1"/>
              </a:solidFill>
            </a:endParaRPr>
          </a:p>
        </p:txBody>
      </p:sp>
      <p:sp>
        <p:nvSpPr>
          <p:cNvPr id="8" name="Text Placeholder 7"/>
          <p:cNvSpPr>
            <a:spLocks noGrp="1"/>
          </p:cNvSpPr>
          <p:nvPr>
            <p:ph type="body" sz="quarter" idx="14"/>
          </p:nvPr>
        </p:nvSpPr>
        <p:spPr/>
        <p:txBody>
          <a:bodyPr/>
          <a:lstStyle/>
          <a:p>
            <a:r>
              <a:rPr lang="en-US" dirty="0" smtClean="0"/>
              <a:t>Distance measurement</a:t>
            </a:r>
            <a:endParaRPr lang="en-US" dirty="0"/>
          </a:p>
        </p:txBody>
      </p:sp>
      <p:sp>
        <p:nvSpPr>
          <p:cNvPr id="12" name="Text Placeholder 11"/>
          <p:cNvSpPr>
            <a:spLocks noGrp="1"/>
          </p:cNvSpPr>
          <p:nvPr>
            <p:ph type="body" sz="quarter" idx="15"/>
          </p:nvPr>
        </p:nvSpPr>
        <p:spPr>
          <a:xfrm>
            <a:off x="3396946" y="6147707"/>
            <a:ext cx="2341562" cy="460375"/>
          </a:xfrm>
        </p:spPr>
        <p:txBody>
          <a:bodyPr/>
          <a:lstStyle/>
          <a:p>
            <a:pPr lvl="2"/>
            <a:r>
              <a:rPr lang="en-US" sz="1600" dirty="0"/>
              <a:t>b</a:t>
            </a:r>
            <a:r>
              <a:rPr lang="en-US" sz="1600" dirty="0" smtClean="0"/>
              <a:t>y </a:t>
            </a:r>
            <a:r>
              <a:rPr lang="en-US" dirty="0" err="1" smtClean="0"/>
              <a:t>Aleksi</a:t>
            </a:r>
            <a:r>
              <a:rPr lang="en-US" dirty="0" smtClean="0"/>
              <a:t> </a:t>
            </a:r>
            <a:r>
              <a:rPr lang="en-US" dirty="0" err="1" smtClean="0"/>
              <a:t>Väisänen</a:t>
            </a:r>
            <a:endParaRPr lang="en-US" dirty="0"/>
          </a:p>
          <a:p>
            <a:pPr lvl="2"/>
            <a:r>
              <a:rPr lang="en-US" dirty="0" smtClean="0"/>
              <a:t>Pauli </a:t>
            </a:r>
            <a:r>
              <a:rPr lang="en-US" dirty="0" err="1" smtClean="0"/>
              <a:t>Korhonen</a:t>
            </a:r>
            <a:endParaRPr lang="en-US" sz="1600" dirty="0"/>
          </a:p>
        </p:txBody>
      </p:sp>
    </p:spTree>
    <p:extLst>
      <p:ext uri="{BB962C8B-B14F-4D97-AF65-F5344CB8AC3E}">
        <p14:creationId xmlns:p14="http://schemas.microsoft.com/office/powerpoint/2010/main" val="7257429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Distance sensing</a:t>
            </a:r>
            <a:endParaRPr lang="en-US" dirty="0"/>
          </a:p>
        </p:txBody>
      </p:sp>
      <p:sp>
        <p:nvSpPr>
          <p:cNvPr id="4" name="Content Placeholder 3"/>
          <p:cNvSpPr>
            <a:spLocks noGrp="1"/>
          </p:cNvSpPr>
          <p:nvPr>
            <p:ph idx="1"/>
          </p:nvPr>
        </p:nvSpPr>
        <p:spPr>
          <a:xfrm>
            <a:off x="5199185" y="685800"/>
            <a:ext cx="2321755" cy="5492750"/>
          </a:xfrm>
        </p:spPr>
        <p:txBody>
          <a:bodyPr/>
          <a:lstStyle/>
          <a:p>
            <a:pPr>
              <a:buNone/>
            </a:pPr>
            <a:endParaRPr lang="en-US" dirty="0" smtClean="0"/>
          </a:p>
          <a:p>
            <a:pPr>
              <a:buNone/>
            </a:pPr>
            <a:r>
              <a:rPr lang="en-US" dirty="0" smtClean="0"/>
              <a:t>There </a:t>
            </a:r>
            <a:r>
              <a:rPr lang="en-US" dirty="0"/>
              <a:t>are two main </a:t>
            </a:r>
            <a:r>
              <a:rPr lang="en-US" dirty="0" smtClean="0"/>
              <a:t>techniques </a:t>
            </a:r>
            <a:r>
              <a:rPr lang="en-US" dirty="0"/>
              <a:t>to measure the distance with laser beam. </a:t>
            </a:r>
            <a:endParaRPr lang="en-US" dirty="0" smtClean="0"/>
          </a:p>
          <a:p>
            <a:pPr lvl="1"/>
            <a:endParaRPr lang="en-US" dirty="0" smtClean="0"/>
          </a:p>
          <a:p>
            <a:pPr lvl="1"/>
            <a:r>
              <a:rPr lang="en-US" dirty="0" smtClean="0"/>
              <a:t>One </a:t>
            </a:r>
            <a:r>
              <a:rPr lang="en-US" dirty="0"/>
              <a:t>way is to pulse the laser beam and measure the time between emitted and reflected pulse. Second way is to beam laser constantly and then shoot the camera with special filter to measure how much the dot of the laser has moved on obstacle. The latter is the cheaper method as it does not need that special processor that is capable of sampling at </a:t>
            </a:r>
            <a:r>
              <a:rPr lang="en-US" dirty="0" err="1"/>
              <a:t>nanoscale</a:t>
            </a:r>
            <a:r>
              <a:rPr lang="en-US" dirty="0"/>
              <a:t> timeframe.</a:t>
            </a:r>
            <a:endParaRPr lang="en-US" dirty="0"/>
          </a:p>
        </p:txBody>
      </p:sp>
      <p:pic>
        <p:nvPicPr>
          <p:cNvPr id="1026" name="Picture 2" descr="http://www.azmeasure.com/ProductInfo/DLSA_01_eps3_1024x583_sf10.jpg"/>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2774" y="2680381"/>
            <a:ext cx="3967804" cy="2259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28137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a:t>Complementary</a:t>
            </a:r>
            <a:r>
              <a:rPr lang="fi-FI" dirty="0"/>
              <a:t> </a:t>
            </a:r>
            <a:r>
              <a:rPr lang="fi-FI" dirty="0" err="1"/>
              <a:t>Metal</a:t>
            </a:r>
            <a:r>
              <a:rPr lang="fi-FI" dirty="0"/>
              <a:t> </a:t>
            </a:r>
            <a:r>
              <a:rPr lang="fi-FI" dirty="0" err="1"/>
              <a:t>Oxide</a:t>
            </a:r>
            <a:r>
              <a:rPr lang="fi-FI" dirty="0"/>
              <a:t> </a:t>
            </a:r>
            <a:r>
              <a:rPr lang="fi-FI" dirty="0" err="1" smtClean="0"/>
              <a:t>Semiconductor</a:t>
            </a:r>
            <a:r>
              <a:rPr lang="fi-FI" dirty="0" smtClean="0"/>
              <a:t> (CMOS)</a:t>
            </a:r>
            <a:endParaRPr lang="en-US" dirty="0"/>
          </a:p>
        </p:txBody>
      </p:sp>
      <p:sp>
        <p:nvSpPr>
          <p:cNvPr id="8" name="Content Placeholder 7"/>
          <p:cNvSpPr>
            <a:spLocks noGrp="1"/>
          </p:cNvSpPr>
          <p:nvPr>
            <p:ph idx="1"/>
          </p:nvPr>
        </p:nvSpPr>
        <p:spPr>
          <a:xfrm>
            <a:off x="3827585" y="685800"/>
            <a:ext cx="2321755" cy="5492750"/>
          </a:xfrm>
        </p:spPr>
        <p:txBody>
          <a:bodyPr/>
          <a:lstStyle/>
          <a:p>
            <a:pPr marL="0" lvl="4" indent="0">
              <a:buNone/>
            </a:pPr>
            <a:r>
              <a:rPr lang="en-US" dirty="0"/>
              <a:t>	</a:t>
            </a:r>
            <a:r>
              <a:rPr lang="en-US" dirty="0" smtClean="0"/>
              <a:t/>
            </a:r>
            <a:br>
              <a:rPr lang="en-US" dirty="0" smtClean="0"/>
            </a:br>
            <a:r>
              <a:rPr lang="en-US" dirty="0" smtClean="0"/>
              <a:t/>
            </a:r>
            <a:br>
              <a:rPr lang="en-US" dirty="0" smtClean="0"/>
            </a:br>
            <a:endParaRPr lang="en-US" dirty="0" smtClean="0"/>
          </a:p>
          <a:p>
            <a:pPr marL="0" lvl="4" indent="0">
              <a:buNone/>
            </a:pPr>
            <a:endParaRPr lang="en-US" dirty="0"/>
          </a:p>
          <a:p>
            <a:pPr marL="0" lvl="4" indent="0">
              <a:buNone/>
            </a:pPr>
            <a:r>
              <a:rPr lang="en-US" dirty="0" smtClean="0"/>
              <a:t/>
            </a:r>
            <a:br>
              <a:rPr lang="en-US" dirty="0" smtClean="0"/>
            </a:br>
            <a:r>
              <a:rPr lang="en-US" dirty="0" smtClean="0"/>
              <a:t>	</a:t>
            </a:r>
            <a:r>
              <a:rPr lang="en-US" b="1" dirty="0" smtClean="0"/>
              <a:t>CMOS</a:t>
            </a:r>
            <a:endParaRPr lang="en-US" b="1" dirty="0"/>
          </a:p>
          <a:p>
            <a:pPr lvl="3">
              <a:buNone/>
            </a:pPr>
            <a:endParaRPr lang="en-US" dirty="0"/>
          </a:p>
          <a:p>
            <a:pPr lvl="3"/>
            <a:r>
              <a:rPr lang="en-US" dirty="0" smtClean="0"/>
              <a:t>If </a:t>
            </a:r>
            <a:r>
              <a:rPr lang="en-US" dirty="0"/>
              <a:t>laser beam is projected inside camera focal area then it is possible to resolve the distance using simple math. The optical axis of camera and laser beam should ideally be aligned perfectly. However, it is possible to add constant angle correction into math if angle is not perfectly aligned</a:t>
            </a:r>
            <a:r>
              <a:rPr lang="en-US" dirty="0" smtClean="0"/>
              <a:t>.</a:t>
            </a:r>
          </a:p>
          <a:p>
            <a:pPr lvl="3"/>
            <a:r>
              <a:rPr lang="en-US" dirty="0" smtClean="0"/>
              <a:t> </a:t>
            </a:r>
            <a:r>
              <a:rPr lang="en-US" dirty="0"/>
              <a:t>A relatively simple </a:t>
            </a:r>
            <a:r>
              <a:rPr lang="en-US" dirty="0" err="1"/>
              <a:t>algoritm</a:t>
            </a:r>
            <a:r>
              <a:rPr lang="en-US" dirty="0"/>
              <a:t> can be used to find brightest pixels. This method assumes that the brightest pixels are laser dot which is the case usually indoors but not </a:t>
            </a:r>
            <a:r>
              <a:rPr lang="en-US" dirty="0" err="1"/>
              <a:t>necessarely</a:t>
            </a:r>
            <a:r>
              <a:rPr lang="en-US" dirty="0"/>
              <a:t> outdoors. </a:t>
            </a:r>
            <a:r>
              <a:rPr lang="en-US" dirty="0" err="1"/>
              <a:t>Thats</a:t>
            </a:r>
            <a:r>
              <a:rPr lang="en-US" dirty="0"/>
              <a:t> why red pass filter should be used to lessen disturbance of other light sources. When laser dot is resolved from image we can </a:t>
            </a:r>
            <a:r>
              <a:rPr lang="en-US" dirty="0" err="1"/>
              <a:t>calcute</a:t>
            </a:r>
            <a:r>
              <a:rPr lang="en-US" dirty="0"/>
              <a:t> the distance because the dot position in the image frame is known.</a:t>
            </a:r>
            <a:endParaRPr lang="en-US" dirty="0"/>
          </a:p>
        </p:txBody>
      </p:sp>
      <p:sp>
        <p:nvSpPr>
          <p:cNvPr id="6" name="Content Placeholder 7"/>
          <p:cNvSpPr>
            <a:spLocks noGrp="1"/>
          </p:cNvSpPr>
          <p:nvPr>
            <p:ph idx="1"/>
          </p:nvPr>
        </p:nvSpPr>
        <p:spPr>
          <a:xfrm>
            <a:off x="6494585" y="661306"/>
            <a:ext cx="2321755" cy="3959680"/>
          </a:xfrm>
        </p:spPr>
        <p:txBody>
          <a:bodyPr/>
          <a:lstStyle/>
          <a:p>
            <a:pPr marL="0" lvl="4" indent="0">
              <a:buNone/>
            </a:pPr>
            <a:r>
              <a:rPr lang="en-US" dirty="0"/>
              <a:t>	</a:t>
            </a:r>
            <a:r>
              <a:rPr lang="en-US" dirty="0" smtClean="0"/>
              <a:t/>
            </a:r>
            <a:br>
              <a:rPr lang="en-US" dirty="0" smtClean="0"/>
            </a:br>
            <a:r>
              <a:rPr lang="en-US" dirty="0" smtClean="0"/>
              <a:t/>
            </a:r>
            <a:br>
              <a:rPr lang="en-US" dirty="0" smtClean="0"/>
            </a:br>
            <a:endParaRPr lang="en-US" dirty="0" smtClean="0"/>
          </a:p>
          <a:p>
            <a:pPr marL="0" lvl="4" indent="0">
              <a:buNone/>
            </a:pPr>
            <a:endParaRPr lang="en-US" dirty="0"/>
          </a:p>
          <a:p>
            <a:pPr marL="0" lvl="4" indent="0" algn="ctr">
              <a:buNone/>
            </a:pPr>
            <a:r>
              <a:rPr lang="en-US" dirty="0" smtClean="0"/>
              <a:t/>
            </a:r>
            <a:br>
              <a:rPr lang="en-US" dirty="0" smtClean="0"/>
            </a:br>
            <a:r>
              <a:rPr lang="en-US" b="1" dirty="0" smtClean="0"/>
              <a:t>CMOS - PSD</a:t>
            </a:r>
            <a:endParaRPr lang="en-US" b="1" dirty="0"/>
          </a:p>
          <a:p>
            <a:pPr lvl="3">
              <a:buNone/>
            </a:pPr>
            <a:endParaRPr lang="en-US" dirty="0"/>
          </a:p>
          <a:p>
            <a:pPr lvl="3"/>
            <a:r>
              <a:rPr lang="en-US" dirty="0"/>
              <a:t>PSD method based on the same method which is used for focusing in SLR cameras. The light is divided with beam splitter in two rays and then by comparing the two rays' phase the distance can be measured. There is movable lens and its position is known so when two beams are perfectly aligned the distance can be determined by current lens position</a:t>
            </a:r>
            <a:r>
              <a:rPr lang="en-US" dirty="0" smtClean="0"/>
              <a:t>.</a:t>
            </a:r>
          </a:p>
          <a:p>
            <a:pPr marL="0" lvl="4" indent="0">
              <a:buNone/>
            </a:pPr>
            <a:endParaRPr lang="en-US" dirty="0" smtClean="0"/>
          </a:p>
          <a:p>
            <a:pPr marL="0" lvl="4" indent="0">
              <a:buNone/>
            </a:pPr>
            <a:endParaRPr lang="en-US" i="1" dirty="0" smtClean="0">
              <a:solidFill>
                <a:srgbClr val="FF0000"/>
              </a:solidFill>
            </a:endParaRPr>
          </a:p>
          <a:p>
            <a:pPr marL="0" lvl="4" indent="0">
              <a:buNone/>
            </a:pPr>
            <a:endParaRPr lang="en-US" i="1" dirty="0">
              <a:solidFill>
                <a:srgbClr val="FF0000"/>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5053660"/>
              </p:ext>
            </p:extLst>
          </p:nvPr>
        </p:nvGraphicFramePr>
        <p:xfrm>
          <a:off x="6474473" y="5011706"/>
          <a:ext cx="2341867" cy="777240"/>
        </p:xfrm>
        <a:graphic>
          <a:graphicData uri="http://schemas.openxmlformats.org/drawingml/2006/table">
            <a:tbl>
              <a:tblPr>
                <a:tableStyleId>{5C22544A-7EE6-4342-B048-85BDC9FD1C3A}</a:tableStyleId>
              </a:tblPr>
              <a:tblGrid>
                <a:gridCol w="2341867"/>
              </a:tblGrid>
              <a:tr h="0">
                <a:tc>
                  <a:txBody>
                    <a:bodyPr/>
                    <a:lstStyle/>
                    <a:p>
                      <a:r>
                        <a:rPr lang="en-US" sz="1300" i="1" kern="100" spc="-50" baseline="0" dirty="0" smtClean="0">
                          <a:solidFill>
                            <a:schemeClr val="accent1"/>
                          </a:solidFill>
                          <a:latin typeface="Corbel" panose="020B0503020204020204" pitchFamily="34" charset="0"/>
                        </a:rPr>
                        <a:t>PSD method is similar to CMOS but PSD can be more accurate though only with matte or specular surfaces. </a:t>
                      </a:r>
                      <a:endParaRPr lang="en-US" sz="1300" i="1" kern="100" spc="-50" baseline="0" dirty="0" smtClean="0">
                        <a:solidFill>
                          <a:schemeClr val="accent1"/>
                        </a:solidFill>
                        <a:latin typeface="Corbel" panose="020B0503020204020204" pitchFamily="34" charset="0"/>
                      </a:endParaRPr>
                    </a:p>
                  </a:txBody>
                  <a:tcPr marL="0" marR="0" marT="91440" marB="91440" anchor="ct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4211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smtClean="0"/>
              <a:t>Pulse</a:t>
            </a:r>
            <a:r>
              <a:rPr lang="fi-FI" dirty="0" smtClean="0"/>
              <a:t> </a:t>
            </a:r>
            <a:r>
              <a:rPr lang="fi-FI" dirty="0" err="1" smtClean="0"/>
              <a:t>Time-of-Flight</a:t>
            </a:r>
            <a:r>
              <a:rPr lang="fi-FI" dirty="0" smtClean="0"/>
              <a:t/>
            </a:r>
            <a:br>
              <a:rPr lang="fi-FI" dirty="0" smtClean="0"/>
            </a:br>
            <a:r>
              <a:rPr lang="fi-FI" dirty="0" smtClean="0"/>
              <a:t>(</a:t>
            </a:r>
            <a:r>
              <a:rPr lang="fi-FI" dirty="0" err="1" smtClean="0"/>
              <a:t>PToF</a:t>
            </a:r>
            <a:r>
              <a:rPr lang="fi-FI" dirty="0" smtClean="0"/>
              <a:t>)</a:t>
            </a:r>
            <a:endParaRPr lang="en-US" dirty="0"/>
          </a:p>
        </p:txBody>
      </p:sp>
      <p:sp>
        <p:nvSpPr>
          <p:cNvPr id="8" name="Content Placeholder 7"/>
          <p:cNvSpPr>
            <a:spLocks noGrp="1"/>
          </p:cNvSpPr>
          <p:nvPr>
            <p:ph idx="1"/>
          </p:nvPr>
        </p:nvSpPr>
        <p:spPr>
          <a:xfrm>
            <a:off x="3827585" y="1445078"/>
            <a:ext cx="4851051" cy="1518557"/>
          </a:xfrm>
        </p:spPr>
        <p:txBody>
          <a:bodyPr/>
          <a:lstStyle/>
          <a:p>
            <a:pPr marL="0" lvl="4" indent="0">
              <a:buNone/>
            </a:pPr>
            <a:r>
              <a:rPr lang="en-US" dirty="0" smtClean="0"/>
              <a:t>Distance </a:t>
            </a:r>
            <a:r>
              <a:rPr lang="en-US" dirty="0"/>
              <a:t>of remote object can also be calculated when the speed of light and the time is known. </a:t>
            </a:r>
            <a:r>
              <a:rPr lang="en-US" dirty="0" smtClean="0"/>
              <a:t>Figure </a:t>
            </a:r>
            <a:r>
              <a:rPr lang="en-US" dirty="0"/>
              <a:t>shows the basic principle of the measurement method. </a:t>
            </a:r>
            <a:endParaRPr lang="en-US" dirty="0" smtClean="0"/>
          </a:p>
          <a:p>
            <a:pPr marL="0" lvl="4" indent="0">
              <a:buNone/>
            </a:pPr>
            <a:r>
              <a:rPr lang="en-US" dirty="0" smtClean="0"/>
              <a:t>A </a:t>
            </a:r>
            <a:r>
              <a:rPr lang="en-US" dirty="0"/>
              <a:t>very short laser pulse is emitted from laser diode and it immediately partially reflects from front glass of the device. The reflection is captured and the system starts to measure the time for the second incoming pulse of light. </a:t>
            </a:r>
            <a:endParaRPr lang="en-US" dirty="0" smtClean="0"/>
          </a:p>
          <a:p>
            <a:pPr marL="0" lvl="4" indent="0">
              <a:buNone/>
            </a:pPr>
            <a:r>
              <a:rPr lang="en-US" dirty="0" smtClean="0"/>
              <a:t>When </a:t>
            </a:r>
            <a:r>
              <a:rPr lang="en-US" dirty="0"/>
              <a:t>the second reflection from the obstacle reaches the sensor, TDC (time-to-digital converter) returns elapsed time in digital format.</a:t>
            </a:r>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1106028384"/>
              </p:ext>
            </p:extLst>
          </p:nvPr>
        </p:nvGraphicFramePr>
        <p:xfrm>
          <a:off x="628650" y="3607448"/>
          <a:ext cx="2341867" cy="579120"/>
        </p:xfrm>
        <a:graphic>
          <a:graphicData uri="http://schemas.openxmlformats.org/drawingml/2006/table">
            <a:tbl>
              <a:tblPr>
                <a:tableStyleId>{5C22544A-7EE6-4342-B048-85BDC9FD1C3A}</a:tableStyleId>
              </a:tblPr>
              <a:tblGrid>
                <a:gridCol w="2341867"/>
              </a:tblGrid>
              <a:tr h="0">
                <a:tc>
                  <a:txBody>
                    <a:bodyPr/>
                    <a:lstStyle/>
                    <a:p>
                      <a:r>
                        <a:rPr lang="en-US" sz="1300" i="1" kern="100" spc="-50" baseline="0" dirty="0" err="1" smtClean="0">
                          <a:solidFill>
                            <a:schemeClr val="accent1"/>
                          </a:solidFill>
                          <a:latin typeface="Corbel" panose="020B0503020204020204" pitchFamily="34" charset="0"/>
                        </a:rPr>
                        <a:t>PToF</a:t>
                      </a:r>
                      <a:r>
                        <a:rPr lang="en-US" sz="1300" i="1" kern="100" spc="-50" baseline="0" dirty="0" smtClean="0">
                          <a:solidFill>
                            <a:schemeClr val="accent1"/>
                          </a:solidFill>
                          <a:latin typeface="Corbel" panose="020B0503020204020204" pitchFamily="34" charset="0"/>
                        </a:rPr>
                        <a:t> method is more expensive than CMOS but also more accurate. </a:t>
                      </a:r>
                      <a:endParaRPr lang="en-US" sz="1300" i="1" kern="100" spc="-50" baseline="0" dirty="0" smtClean="0">
                        <a:solidFill>
                          <a:schemeClr val="accent1"/>
                        </a:solidFill>
                        <a:latin typeface="Corbel" panose="020B0503020204020204" pitchFamily="34" charset="0"/>
                      </a:endParaRPr>
                    </a:p>
                  </a:txBody>
                  <a:tcPr marL="0" marR="0" marT="91440" marB="91440" anchor="ct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2050" name="Picture 2" descr="https://wiki.metropolia.fi/download/attachments/103944399/laserpulsegraph.png?version=1&amp;modificationDate=1397113859000"/>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65773" y="3754426"/>
            <a:ext cx="5231577" cy="2401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3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Comparison </a:t>
            </a:r>
            <a:br>
              <a:rPr lang="en-US" dirty="0" smtClean="0"/>
            </a:br>
            <a:r>
              <a:rPr lang="en-US" dirty="0" smtClean="0"/>
              <a:t>CMOS vs </a:t>
            </a:r>
            <a:r>
              <a:rPr lang="en-US" dirty="0" err="1" smtClean="0"/>
              <a:t>PToF</a:t>
            </a:r>
            <a:endParaRPr lang="en-US" dirty="0"/>
          </a:p>
        </p:txBody>
      </p:sp>
      <p:sp>
        <p:nvSpPr>
          <p:cNvPr id="15" name="Text Placeholder 14"/>
          <p:cNvSpPr>
            <a:spLocks noGrp="1"/>
          </p:cNvSpPr>
          <p:nvPr>
            <p:ph type="body" sz="quarter" idx="14"/>
          </p:nvPr>
        </p:nvSpPr>
        <p:spPr>
          <a:xfrm>
            <a:off x="685800" y="6577902"/>
            <a:ext cx="5029200" cy="134396"/>
          </a:xfrm>
        </p:spPr>
        <p:txBody>
          <a:bodyPr/>
          <a:lstStyle/>
          <a:p>
            <a:r>
              <a:rPr lang="en-US" dirty="0" smtClean="0"/>
              <a:t>Source: </a:t>
            </a:r>
            <a:r>
              <a:rPr lang="en-US" dirty="0"/>
              <a:t>P</a:t>
            </a:r>
            <a:r>
              <a:rPr lang="en-US" dirty="0" smtClean="0"/>
              <a:t>laceholder example</a:t>
            </a:r>
          </a:p>
        </p:txBody>
      </p:sp>
      <p:graphicFrame>
        <p:nvGraphicFramePr>
          <p:cNvPr id="28" name="Table 27"/>
          <p:cNvGraphicFramePr>
            <a:graphicFrameLocks noGrp="1"/>
          </p:cNvGraphicFramePr>
          <p:nvPr>
            <p:extLst>
              <p:ext uri="{D42A27DB-BD31-4B8C-83A1-F6EECF244321}">
                <p14:modId xmlns:p14="http://schemas.microsoft.com/office/powerpoint/2010/main" val="2679803891"/>
              </p:ext>
            </p:extLst>
          </p:nvPr>
        </p:nvGraphicFramePr>
        <p:xfrm>
          <a:off x="685799" y="2057396"/>
          <a:ext cx="7772400" cy="4023704"/>
        </p:xfrm>
        <a:graphic>
          <a:graphicData uri="http://schemas.openxmlformats.org/drawingml/2006/table">
            <a:tbl>
              <a:tblPr>
                <a:tableStyleId>{68D230F3-CF80-4859-8CE7-A43EE81993B5}</a:tableStyleId>
              </a:tblPr>
              <a:tblGrid>
                <a:gridCol w="2590800"/>
                <a:gridCol w="2590800"/>
                <a:gridCol w="2590800"/>
              </a:tblGrid>
              <a:tr h="488611">
                <a:tc>
                  <a:txBody>
                    <a:bodyPr/>
                    <a:lstStyle/>
                    <a:p>
                      <a:r>
                        <a:rPr lang="en-US" sz="1600" b="0" dirty="0" smtClean="0">
                          <a:solidFill>
                            <a:schemeClr val="tx2"/>
                          </a:solidFill>
                          <a:latin typeface="Franklin Gothic Demi Cond" panose="020B0706030402020204" pitchFamily="34" charset="0"/>
                        </a:rPr>
                        <a:t>Model</a:t>
                      </a:r>
                      <a:endParaRPr lang="en-US" sz="1600" b="0" dirty="0">
                        <a:solidFill>
                          <a:schemeClr val="tx2"/>
                        </a:solidFill>
                        <a:latin typeface="Franklin Gothic Demi Cond" panose="020B0706030402020204" pitchFamily="34" charset="0"/>
                      </a:endParaRPr>
                    </a:p>
                  </a:txBody>
                  <a:tcPr marR="182880" marT="73152" marB="73152">
                    <a:lnL>
                      <a:noFill/>
                    </a:lnL>
                    <a:lnR>
                      <a:noFill/>
                    </a:lnR>
                    <a:lnT w="76200" cap="flat" cmpd="sng" algn="ctr">
                      <a:no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600" b="0" dirty="0" smtClean="0">
                          <a:solidFill>
                            <a:schemeClr val="tx2"/>
                          </a:solidFill>
                          <a:latin typeface="Franklin Gothic Demi Cond" panose="020B0706030402020204" pitchFamily="34" charset="0"/>
                        </a:rPr>
                        <a:t>URG-04LX-UG01 </a:t>
                      </a:r>
                    </a:p>
                    <a:p>
                      <a:r>
                        <a:rPr lang="en-US" sz="1600" b="0" dirty="0" smtClean="0">
                          <a:solidFill>
                            <a:schemeClr val="tx2"/>
                          </a:solidFill>
                          <a:latin typeface="Franklin Gothic Demi Cond" panose="020B0706030402020204" pitchFamily="34" charset="0"/>
                        </a:rPr>
                        <a:t>(</a:t>
                      </a:r>
                      <a:r>
                        <a:rPr lang="en-US" sz="1600" b="0" dirty="0" err="1" smtClean="0">
                          <a:solidFill>
                            <a:schemeClr val="tx2"/>
                          </a:solidFill>
                          <a:latin typeface="Franklin Gothic Demi Cond" panose="020B0706030402020204" pitchFamily="34" charset="0"/>
                        </a:rPr>
                        <a:t>PToF</a:t>
                      </a:r>
                      <a:r>
                        <a:rPr lang="en-US" sz="1600" b="0" dirty="0" smtClean="0">
                          <a:solidFill>
                            <a:schemeClr val="tx2"/>
                          </a:solidFill>
                          <a:latin typeface="Franklin Gothic Demi Cond" panose="020B0706030402020204" pitchFamily="34" charset="0"/>
                        </a:rPr>
                        <a:t>)</a:t>
                      </a:r>
                      <a:endParaRPr lang="en-US" sz="1600" b="0" dirty="0">
                        <a:solidFill>
                          <a:schemeClr val="tx2"/>
                        </a:solidFill>
                        <a:latin typeface="Franklin Gothic Demi Cond" panose="020B0706030402020204" pitchFamily="34" charset="0"/>
                      </a:endParaRPr>
                    </a:p>
                  </a:txBody>
                  <a:tcPr marR="182880" marT="73152" marB="73152">
                    <a:lnL>
                      <a:noFill/>
                    </a:lnL>
                    <a:lnR>
                      <a:noFill/>
                    </a:lnR>
                    <a:lnT w="76200" cap="flat" cmpd="sng" algn="ctr">
                      <a:no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pattFill prst="dkUpDiag">
                      <a:fgClr>
                        <a:schemeClr val="accent2"/>
                      </a:fgClr>
                      <a:bgClr>
                        <a:schemeClr val="tx2">
                          <a:lumMod val="40000"/>
                          <a:lumOff val="60000"/>
                        </a:schemeClr>
                      </a:bgClr>
                    </a:pattFill>
                  </a:tcPr>
                </a:tc>
                <a:tc>
                  <a:txBody>
                    <a:bodyPr/>
                    <a:lstStyle/>
                    <a:p>
                      <a:r>
                        <a:rPr lang="en-US" sz="1600" b="0" dirty="0" smtClean="0">
                          <a:solidFill>
                            <a:schemeClr val="tx2"/>
                          </a:solidFill>
                          <a:latin typeface="Franklin Gothic Demi Cond" panose="020B0706030402020204" pitchFamily="34" charset="0"/>
                        </a:rPr>
                        <a:t>Parallax Laser Range Finder (CMOS)</a:t>
                      </a:r>
                      <a:endParaRPr lang="en-US" sz="1600" b="0" dirty="0">
                        <a:solidFill>
                          <a:schemeClr val="tx2"/>
                        </a:solidFill>
                        <a:latin typeface="Franklin Gothic Demi Cond" panose="020B0706030402020204" pitchFamily="34" charset="0"/>
                      </a:endParaRPr>
                    </a:p>
                  </a:txBody>
                  <a:tcPr marR="182880" marT="73152" marB="73152">
                    <a:lnL>
                      <a:noFill/>
                    </a:lnL>
                    <a:lnR>
                      <a:noFill/>
                    </a:lnR>
                    <a:lnT w="76200" cap="flat" cmpd="sng" algn="ctr">
                      <a:no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672306">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Typical accuracy</a:t>
                      </a:r>
                      <a:endParaRPr lang="en-US" sz="1100" dirty="0">
                        <a:solidFill>
                          <a:schemeClr val="tx2"/>
                        </a:solidFill>
                        <a:latin typeface="Franklin Gothic Book" panose="020B0503020102020204" pitchFamily="34" charset="0"/>
                      </a:endParaRPr>
                    </a:p>
                  </a:txBody>
                  <a:tcPr marR="182880" marT="182880" marB="182880">
                    <a:lnR w="12700" cap="flat" cmpd="sng" algn="ctr">
                      <a:solidFill>
                        <a:schemeClr val="tx1"/>
                      </a:solidFill>
                      <a:prstDash val="solid"/>
                      <a:round/>
                      <a:headEnd type="none" w="med" len="med"/>
                      <a:tailEnd type="none" w="med" len="med"/>
                    </a:lnR>
                    <a:lnT w="381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1100" dirty="0" smtClean="0">
                          <a:solidFill>
                            <a:schemeClr val="tx2"/>
                          </a:solidFill>
                          <a:latin typeface="Franklin Gothic Book" panose="020B0503020102020204" pitchFamily="34" charset="0"/>
                        </a:rPr>
                        <a:t>&lt; 3 %</a:t>
                      </a:r>
                      <a:endParaRPr lang="en-US" sz="1100" dirty="0" smtClean="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pattFill prst="dkUpDiag">
                      <a:fgClr>
                        <a:schemeClr val="accent2">
                          <a:lumMod val="20000"/>
                          <a:lumOff val="80000"/>
                        </a:schemeClr>
                      </a:fgClr>
                      <a:bgClr>
                        <a:schemeClr val="bg1"/>
                      </a:bgClr>
                    </a:pattFill>
                  </a:tcPr>
                </a:tc>
                <a:tc>
                  <a:txBody>
                    <a:bodyPr/>
                    <a:lstStyle/>
                    <a:p>
                      <a:pPr marL="0" marR="0" indent="0" algn="ctr" defTabSz="914400" rtl="0" eaLnBrk="1" fontAlgn="auto" latinLnBrk="0" hangingPunct="1">
                        <a:lnSpc>
                          <a:spcPct val="100000"/>
                        </a:lnSpc>
                        <a:spcBef>
                          <a:spcPts val="0"/>
                        </a:spcBef>
                        <a:spcAft>
                          <a:spcPts val="600"/>
                        </a:spcAft>
                        <a:buClrTx/>
                        <a:buSzTx/>
                        <a:buFontTx/>
                        <a:buNone/>
                        <a:tabLst/>
                        <a:defRPr/>
                      </a:pPr>
                      <a:r>
                        <a:rPr lang="en-US" sz="1100" dirty="0" smtClean="0">
                          <a:solidFill>
                            <a:schemeClr val="tx2"/>
                          </a:solidFill>
                          <a:latin typeface="Franklin Gothic Book" panose="020B0503020102020204" pitchFamily="34" charset="0"/>
                        </a:rPr>
                        <a:t>&lt; 5 %</a:t>
                      </a:r>
                      <a:endParaRPr lang="en-US" sz="1100" dirty="0" smtClean="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T w="381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noFill/>
                  </a:tcPr>
                </a:tc>
              </a:tr>
              <a:tr h="681559">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Input span</a:t>
                      </a:r>
                      <a:endParaRPr lang="en-US" sz="1100" dirty="0">
                        <a:solidFill>
                          <a:schemeClr val="tx2"/>
                        </a:solidFill>
                        <a:latin typeface="Franklin Gothic Book" panose="020B0503020102020204" pitchFamily="34" charset="0"/>
                      </a:endParaRPr>
                    </a:p>
                  </a:txBody>
                  <a:tcPr marR="182880" marT="182880" marB="182880">
                    <a:lnL>
                      <a:noFill/>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0,02...4m</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pattFill prst="dkUpDiag">
                      <a:fgClr>
                        <a:schemeClr val="accent2">
                          <a:lumMod val="20000"/>
                          <a:lumOff val="80000"/>
                        </a:schemeClr>
                      </a:fgClr>
                      <a:bgClr>
                        <a:schemeClr val="bg1"/>
                      </a:bgClr>
                    </a:pattFill>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15-122cm</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666319">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Power requirements </a:t>
                      </a:r>
                      <a:endParaRPr lang="en-US" sz="1100" dirty="0">
                        <a:solidFill>
                          <a:schemeClr val="tx2"/>
                        </a:solidFill>
                        <a:latin typeface="Franklin Gothic Book" panose="020B0503020102020204" pitchFamily="34" charset="0"/>
                      </a:endParaRPr>
                    </a:p>
                  </a:txBody>
                  <a:tcPr marR="182880" marT="182880" marB="182880">
                    <a:lnL>
                      <a:noFill/>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500mA@5VDC</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pattFill prst="dkUpDiag">
                      <a:fgClr>
                        <a:schemeClr val="accent2">
                          <a:lumMod val="20000"/>
                          <a:lumOff val="80000"/>
                        </a:schemeClr>
                      </a:fgClr>
                      <a:bgClr>
                        <a:schemeClr val="bg1"/>
                      </a:bgClr>
                    </a:pattFill>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150mA@5VDC</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r>
              <a:tr h="708229">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Output form</a:t>
                      </a:r>
                      <a:endParaRPr lang="en-US" sz="1100" dirty="0">
                        <a:solidFill>
                          <a:schemeClr val="tx2"/>
                        </a:solidFill>
                        <a:latin typeface="Franklin Gothic Book" panose="020B0503020102020204" pitchFamily="34" charset="0"/>
                      </a:endParaRPr>
                    </a:p>
                  </a:txBody>
                  <a:tcPr marR="182880" marT="182880" marB="182880">
                    <a:lnL>
                      <a:noFill/>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digital</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pattFill prst="dkUpDiag">
                      <a:fgClr>
                        <a:schemeClr val="accent2">
                          <a:lumMod val="20000"/>
                          <a:lumOff val="80000"/>
                        </a:schemeClr>
                      </a:fgClr>
                      <a:bgClr>
                        <a:schemeClr val="bg1"/>
                      </a:bgClr>
                    </a:pattFill>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digital</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r h="661307">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Weight</a:t>
                      </a:r>
                      <a:endParaRPr lang="en-US" sz="1100" dirty="0">
                        <a:solidFill>
                          <a:schemeClr val="tx2"/>
                        </a:solidFill>
                        <a:latin typeface="Franklin Gothic Book" panose="020B0503020102020204" pitchFamily="34" charset="0"/>
                      </a:endParaRPr>
                    </a:p>
                  </a:txBody>
                  <a:tcPr marR="182880" marT="182880" marB="182880">
                    <a:lnL>
                      <a:noFill/>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160g</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pattFill prst="dkUpDiag">
                      <a:fgClr>
                        <a:schemeClr val="accent2">
                          <a:lumMod val="20000"/>
                          <a:lumOff val="80000"/>
                        </a:schemeClr>
                      </a:fgClr>
                      <a:bgClr>
                        <a:schemeClr val="bg1"/>
                      </a:bgClr>
                    </a:pattFill>
                  </a:tcPr>
                </a:tc>
                <a:tc>
                  <a:txBody>
                    <a:bodyPr/>
                    <a:lstStyle/>
                    <a:p>
                      <a:pPr algn="ctr">
                        <a:lnSpc>
                          <a:spcPct val="100000"/>
                        </a:lnSpc>
                        <a:spcAft>
                          <a:spcPts val="600"/>
                        </a:spcAft>
                      </a:pPr>
                      <a:r>
                        <a:rPr lang="en-US" sz="1100" dirty="0" smtClean="0">
                          <a:solidFill>
                            <a:schemeClr val="tx2"/>
                          </a:solidFill>
                          <a:latin typeface="Franklin Gothic Book" panose="020B0503020102020204" pitchFamily="34" charset="0"/>
                        </a:rPr>
                        <a:t>10g</a:t>
                      </a:r>
                      <a:endParaRPr lang="en-US" sz="1100" dirty="0">
                        <a:solidFill>
                          <a:schemeClr val="tx2"/>
                        </a:solidFill>
                        <a:latin typeface="Franklin Gothic Book" panose="020B0503020102020204" pitchFamily="34" charset="0"/>
                      </a:endParaRPr>
                    </a:p>
                  </a:txBody>
                  <a:tcPr marR="182880" marT="182880" marB="182880">
                    <a:lnL w="12700" cap="flat" cmpd="sng" algn="ctr">
                      <a:solidFill>
                        <a:schemeClr val="tx1"/>
                      </a:solidFill>
                      <a:prstDash val="solid"/>
                      <a:round/>
                      <a:headEnd type="none" w="med" len="med"/>
                      <a:tailEnd type="none" w="med" len="med"/>
                    </a:lnL>
                    <a:lnR>
                      <a:noFill/>
                    </a:lnR>
                    <a:lnT w="12700" cap="flat" cmpd="sng" algn="ctr">
                      <a:solidFill>
                        <a:schemeClr val="tx2"/>
                      </a:solidFill>
                      <a:prstDash val="solid"/>
                      <a:round/>
                      <a:headEnd type="none" w="med" len="med"/>
                      <a:tailEnd type="none" w="med" len="med"/>
                    </a:lnT>
                    <a:lnB w="381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634385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Interesting details</a:t>
            </a:r>
            <a:endParaRPr lang="en-US" dirty="0"/>
          </a:p>
        </p:txBody>
      </p:sp>
      <p:sp>
        <p:nvSpPr>
          <p:cNvPr id="15" name="Content Placeholder 14"/>
          <p:cNvSpPr>
            <a:spLocks noGrp="1"/>
          </p:cNvSpPr>
          <p:nvPr>
            <p:ph idx="1"/>
          </p:nvPr>
        </p:nvSpPr>
        <p:spPr/>
        <p:txBody>
          <a:bodyPr/>
          <a:lstStyle/>
          <a:p>
            <a:pPr lvl="3" algn="ctr"/>
            <a:r>
              <a:rPr lang="en-US" b="1" dirty="0" smtClean="0"/>
              <a:t>Materials</a:t>
            </a:r>
            <a:endParaRPr lang="en-US" b="1" dirty="0"/>
          </a:p>
          <a:p>
            <a:pPr lvl="3"/>
            <a:r>
              <a:rPr lang="en-US" dirty="0" smtClean="0"/>
              <a:t>Plastic </a:t>
            </a:r>
            <a:r>
              <a:rPr lang="en-US" dirty="0"/>
              <a:t>is a good material to use </a:t>
            </a:r>
            <a:r>
              <a:rPr lang="en-US" dirty="0" smtClean="0"/>
              <a:t>for case because it is cheap and durable.</a:t>
            </a:r>
            <a:br>
              <a:rPr lang="en-US" dirty="0" smtClean="0"/>
            </a:br>
            <a:r>
              <a:rPr lang="en-US" dirty="0" smtClean="0"/>
              <a:t/>
            </a:r>
            <a:br>
              <a:rPr lang="en-US" dirty="0" smtClean="0"/>
            </a:br>
            <a:r>
              <a:rPr lang="en-US" dirty="0" smtClean="0"/>
              <a:t>The lenses inside are made of glass as it refracts laser light better than plastic lenses.</a:t>
            </a:r>
            <a:endParaRPr lang="en-US" dirty="0" smtClean="0"/>
          </a:p>
        </p:txBody>
      </p:sp>
      <p:sp>
        <p:nvSpPr>
          <p:cNvPr id="16" name="Content Placeholder 15"/>
          <p:cNvSpPr>
            <a:spLocks noGrp="1"/>
          </p:cNvSpPr>
          <p:nvPr>
            <p:ph idx="10"/>
          </p:nvPr>
        </p:nvSpPr>
        <p:spPr/>
        <p:txBody>
          <a:bodyPr/>
          <a:lstStyle/>
          <a:p>
            <a:pPr lvl="3" algn="ctr"/>
            <a:r>
              <a:rPr lang="en-US" b="1" dirty="0" smtClean="0"/>
              <a:t>History</a:t>
            </a:r>
          </a:p>
          <a:p>
            <a:pPr lvl="3"/>
            <a:r>
              <a:rPr lang="en-US" dirty="0" smtClean="0"/>
              <a:t>CMOS sensors became more common in late 1990s.</a:t>
            </a:r>
          </a:p>
          <a:p>
            <a:pPr lvl="3"/>
            <a:r>
              <a:rPr lang="en-US" dirty="0" smtClean="0"/>
              <a:t>That made possible to integrate CMOS sensor on laser metering devices n</a:t>
            </a:r>
            <a:r>
              <a:rPr lang="en-US" dirty="0" smtClean="0"/>
              <a:t>owadays. </a:t>
            </a:r>
            <a:endParaRPr lang="en-US" dirty="0"/>
          </a:p>
        </p:txBody>
      </p:sp>
      <p:sp>
        <p:nvSpPr>
          <p:cNvPr id="12" name="Content Placeholder 11"/>
          <p:cNvSpPr>
            <a:spLocks noGrp="1"/>
          </p:cNvSpPr>
          <p:nvPr>
            <p:ph idx="11"/>
          </p:nvPr>
        </p:nvSpPr>
        <p:spPr/>
        <p:txBody>
          <a:bodyPr/>
          <a:lstStyle/>
          <a:p>
            <a:pPr lvl="3" algn="ctr"/>
            <a:r>
              <a:rPr lang="en-US" b="1" dirty="0" smtClean="0"/>
              <a:t>Noise</a:t>
            </a:r>
          </a:p>
          <a:p>
            <a:pPr lvl="3"/>
            <a:r>
              <a:rPr lang="en-US" dirty="0"/>
              <a:t>The amount of noise is </a:t>
            </a:r>
            <a:r>
              <a:rPr lang="en-US" dirty="0" err="1"/>
              <a:t>dependant</a:t>
            </a:r>
            <a:r>
              <a:rPr lang="en-US" dirty="0"/>
              <a:t> of meters bandwidth. The </a:t>
            </a:r>
            <a:r>
              <a:rPr lang="en-US" dirty="0" err="1"/>
              <a:t>bandwith</a:t>
            </a:r>
            <a:r>
              <a:rPr lang="en-US" dirty="0"/>
              <a:t> is defined usually by the point where output voltage is dropped 3 dB or 30%. The noise is distributed over all frequencies but it can be reduced by filtering which limits bandwidth.</a:t>
            </a:r>
            <a:endParaRPr lang="en-US" b="1" dirty="0"/>
          </a:p>
        </p:txBody>
      </p:sp>
      <p:pic>
        <p:nvPicPr>
          <p:cNvPr id="3076"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6592" y="1853776"/>
            <a:ext cx="167640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descr="http://www.jamkocorp.com/ee/uploads/knowledgebase/lens-xsection.jpg"/>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39856" y="1851054"/>
            <a:ext cx="1845129" cy="138384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static.ddmcdn.com/gif/digital-camera-1.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15554" y="1733351"/>
            <a:ext cx="1905000" cy="161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70783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Summary</a:t>
            </a:r>
            <a:endParaRPr lang="en-US" dirty="0"/>
          </a:p>
        </p:txBody>
      </p:sp>
      <p:sp>
        <p:nvSpPr>
          <p:cNvPr id="7" name="Content Placeholder 6"/>
          <p:cNvSpPr>
            <a:spLocks noGrp="1"/>
          </p:cNvSpPr>
          <p:nvPr>
            <p:ph idx="1"/>
          </p:nvPr>
        </p:nvSpPr>
        <p:spPr>
          <a:xfrm>
            <a:off x="3835205" y="1495970"/>
            <a:ext cx="2321755" cy="2873829"/>
          </a:xfrm>
        </p:spPr>
        <p:txBody>
          <a:bodyPr/>
          <a:lstStyle/>
          <a:p>
            <a:pPr lvl="3"/>
            <a:r>
              <a:rPr lang="en-US" dirty="0"/>
              <a:t>A </a:t>
            </a:r>
            <a:r>
              <a:rPr lang="en-US" dirty="0" smtClean="0"/>
              <a:t>laser distance meter </a:t>
            </a:r>
            <a:r>
              <a:rPr lang="en-US" dirty="0"/>
              <a:t>is a </a:t>
            </a:r>
            <a:r>
              <a:rPr lang="en-US" dirty="0" smtClean="0"/>
              <a:t>device </a:t>
            </a:r>
            <a:r>
              <a:rPr lang="en-US" dirty="0"/>
              <a:t>which uses a laser beam to determine the distance to an </a:t>
            </a:r>
            <a:r>
              <a:rPr lang="en-US" dirty="0" smtClean="0"/>
              <a:t>object.</a:t>
            </a:r>
            <a:br>
              <a:rPr lang="en-US" dirty="0" smtClean="0"/>
            </a:br>
            <a:r>
              <a:rPr lang="en-US" dirty="0" smtClean="0"/>
              <a:t/>
            </a:r>
            <a:br>
              <a:rPr lang="en-US" dirty="0" smtClean="0"/>
            </a:br>
            <a:r>
              <a:rPr lang="en-US" dirty="0" smtClean="0"/>
              <a:t>Depending on usage one should choose the right operating method (CMOS or </a:t>
            </a:r>
            <a:r>
              <a:rPr lang="en-US" dirty="0" err="1" smtClean="0"/>
              <a:t>PToF</a:t>
            </a:r>
            <a:r>
              <a:rPr lang="en-US" dirty="0" smtClean="0"/>
              <a:t>).</a:t>
            </a:r>
            <a:endParaRPr lang="en-US" dirty="0"/>
          </a:p>
          <a:p>
            <a:pPr lvl="3"/>
            <a:r>
              <a:rPr lang="en-US" dirty="0" smtClean="0"/>
              <a:t>Nowadays laser metering devices are relatively affordable.</a:t>
            </a:r>
          </a:p>
          <a:p>
            <a:pPr lvl="3">
              <a:buNone/>
            </a:pPr>
            <a:endParaRPr lang="en-US" dirty="0" smtClean="0"/>
          </a:p>
          <a:p>
            <a:pPr lvl="3"/>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val="405413747"/>
              </p:ext>
            </p:extLst>
          </p:nvPr>
        </p:nvGraphicFramePr>
        <p:xfrm>
          <a:off x="6517147" y="2155645"/>
          <a:ext cx="2308860" cy="777240"/>
        </p:xfrm>
        <a:graphic>
          <a:graphicData uri="http://schemas.openxmlformats.org/drawingml/2006/table">
            <a:tbl>
              <a:tblPr>
                <a:tableStyleId>{5C22544A-7EE6-4342-B048-85BDC9FD1C3A}</a:tableStyleId>
              </a:tblPr>
              <a:tblGrid>
                <a:gridCol w="2308860"/>
              </a:tblGrid>
              <a:tr h="0">
                <a:tc>
                  <a:txBody>
                    <a:bodyPr/>
                    <a:lstStyle/>
                    <a:p>
                      <a:r>
                        <a:rPr lang="en-US" sz="1300" b="1" i="1" kern="100" spc="-50" baseline="0" dirty="0" smtClean="0">
                          <a:solidFill>
                            <a:schemeClr val="accent1"/>
                          </a:solidFill>
                          <a:latin typeface="Corbel" panose="020B0503020204020204" pitchFamily="34" charset="0"/>
                        </a:rPr>
                        <a:t>Fun </a:t>
                      </a:r>
                      <a:r>
                        <a:rPr lang="en-US" sz="1300" b="1" i="1" kern="100" spc="-50" baseline="0" dirty="0" smtClean="0">
                          <a:solidFill>
                            <a:schemeClr val="accent1"/>
                          </a:solidFill>
                          <a:latin typeface="Corbel" panose="020B0503020204020204" pitchFamily="34" charset="0"/>
                        </a:rPr>
                        <a:t>Fact:</a:t>
                      </a:r>
                    </a:p>
                    <a:p>
                      <a:r>
                        <a:rPr lang="en-US" sz="1300" i="1" kern="100" spc="-50" baseline="0" dirty="0" smtClean="0">
                          <a:solidFill>
                            <a:schemeClr val="accent1"/>
                          </a:solidFill>
                          <a:latin typeface="Corbel" panose="020B0503020204020204" pitchFamily="34" charset="0"/>
                        </a:rPr>
                        <a:t>CMOS is 16 times lighter than </a:t>
                      </a:r>
                      <a:r>
                        <a:rPr lang="en-US" sz="1300" i="1" kern="100" spc="-50" baseline="0" dirty="0" err="1" smtClean="0">
                          <a:solidFill>
                            <a:schemeClr val="accent1"/>
                          </a:solidFill>
                          <a:latin typeface="Corbel" panose="020B0503020204020204" pitchFamily="34" charset="0"/>
                        </a:rPr>
                        <a:t>PToF</a:t>
                      </a:r>
                      <a:r>
                        <a:rPr lang="en-US" sz="1300" i="1" kern="100" spc="-50" baseline="0" dirty="0" smtClean="0">
                          <a:solidFill>
                            <a:schemeClr val="accent1"/>
                          </a:solidFill>
                          <a:latin typeface="Corbel" panose="020B0503020204020204" pitchFamily="34" charset="0"/>
                        </a:rPr>
                        <a:t> </a:t>
                      </a:r>
                      <a:endParaRPr lang="en-US" sz="1300" i="1" kern="100" spc="-50" baseline="0" dirty="0" smtClean="0">
                        <a:solidFill>
                          <a:schemeClr val="accent1"/>
                        </a:solidFill>
                        <a:latin typeface="Corbel" panose="020B0503020204020204" pitchFamily="34" charset="0"/>
                      </a:endParaRPr>
                    </a:p>
                  </a:txBody>
                  <a:tcPr marL="457200" marR="0" marT="91440" marB="91440" anchor="ctr">
                    <a:lnL w="12700" cmpd="sng">
                      <a:noFill/>
                    </a:lnL>
                    <a:lnR w="12700" cmpd="sng">
                      <a:noFill/>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6319043" y="2197813"/>
            <a:ext cx="396207" cy="694887"/>
          </a:xfrm>
          <a:prstGeom prst="rect">
            <a:avLst/>
          </a:prstGeom>
        </p:spPr>
      </p:pic>
      <p:pic>
        <p:nvPicPr>
          <p:cNvPr id="4098" name="Picture 2" descr="https://wiki.metropolia.fi/download/attachments/103944399/500px-Autofocus_phase_detection.svg.png?version=1&amp;modificationDate=1399206342000"/>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5193" y="4279991"/>
            <a:ext cx="8390717" cy="122849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87839" y="5591421"/>
            <a:ext cx="8408071" cy="230832"/>
          </a:xfrm>
          <a:prstGeom prst="rect">
            <a:avLst/>
          </a:prstGeom>
          <a:noFill/>
        </p:spPr>
        <p:txBody>
          <a:bodyPr wrap="none" rtlCol="0">
            <a:spAutoFit/>
          </a:bodyPr>
          <a:lstStyle/>
          <a:p>
            <a:r>
              <a:rPr lang="en-US" sz="900" dirty="0"/>
              <a:t>Figure 2: Distance measurement with PSD. Figures 1 to 4 represent conditions where the lens is focused (1) too near, (2) correctly, (3) too far and (4) much too far.</a:t>
            </a:r>
            <a:endParaRPr lang="fi-FI" sz="900" dirty="0"/>
          </a:p>
        </p:txBody>
      </p:sp>
    </p:spTree>
    <p:extLst>
      <p:ext uri="{BB962C8B-B14F-4D97-AF65-F5344CB8AC3E}">
        <p14:creationId xmlns:p14="http://schemas.microsoft.com/office/powerpoint/2010/main" val="1155159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ern Swiss">
  <a:themeElements>
    <a:clrScheme name="Modern Swiss">
      <a:dk1>
        <a:sysClr val="windowText" lastClr="000000"/>
      </a:dk1>
      <a:lt1>
        <a:sysClr val="window" lastClr="FFFFFF"/>
      </a:lt1>
      <a:dk2>
        <a:srgbClr val="3C3D3E"/>
      </a:dk2>
      <a:lt2>
        <a:srgbClr val="999683"/>
      </a:lt2>
      <a:accent1>
        <a:srgbClr val="E34A06"/>
      </a:accent1>
      <a:accent2>
        <a:srgbClr val="31CCE8"/>
      </a:accent2>
      <a:accent3>
        <a:srgbClr val="C1C139"/>
      </a:accent3>
      <a:accent4>
        <a:srgbClr val="118E97"/>
      </a:accent4>
      <a:accent5>
        <a:srgbClr val="F9BD03"/>
      </a:accent5>
      <a:accent6>
        <a:srgbClr val="407026"/>
      </a:accent6>
      <a:hlink>
        <a:srgbClr val="3C3D3E"/>
      </a:hlink>
      <a:folHlink>
        <a:srgbClr val="999683"/>
      </a:folHlink>
    </a:clrScheme>
    <a:fontScheme name="Modern Swiss">
      <a:majorFont>
        <a:latin typeface="Arial"/>
        <a:ea typeface=""/>
        <a:cs typeface=""/>
      </a:majorFont>
      <a:minorFont>
        <a:latin typeface="Microsoft New Tai L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outerShdw dist="38100" dir="5400000" algn="t" rotWithShape="0">
            <a:schemeClr val="bg2">
              <a:alpha val="20000"/>
            </a:schemeClr>
          </a:outerShdw>
        </a:effectLst>
      </a:spPr>
      <a:bodyPr rtlCol="0" anchor="ctr"/>
      <a:lstStyle>
        <a:defPPr algn="ctr">
          <a:lnSpc>
            <a:spcPct val="95000"/>
          </a:lnSpc>
          <a:defRPr b="1" dirty="0" smtClean="0">
            <a:solidFill>
              <a:schemeClr val="tx2"/>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Modern Swiss">
      <a:dk1>
        <a:sysClr val="windowText" lastClr="000000"/>
      </a:dk1>
      <a:lt1>
        <a:sysClr val="window" lastClr="FFFFFF"/>
      </a:lt1>
      <a:dk2>
        <a:srgbClr val="3C3D3E"/>
      </a:dk2>
      <a:lt2>
        <a:srgbClr val="999683"/>
      </a:lt2>
      <a:accent1>
        <a:srgbClr val="E34A06"/>
      </a:accent1>
      <a:accent2>
        <a:srgbClr val="31CCE8"/>
      </a:accent2>
      <a:accent3>
        <a:srgbClr val="C1C139"/>
      </a:accent3>
      <a:accent4>
        <a:srgbClr val="118E97"/>
      </a:accent4>
      <a:accent5>
        <a:srgbClr val="F9BD03"/>
      </a:accent5>
      <a:accent6>
        <a:srgbClr val="407026"/>
      </a:accent6>
      <a:hlink>
        <a:srgbClr val="3C3D3E"/>
      </a:hlink>
      <a:folHlink>
        <a:srgbClr val="999683"/>
      </a:folHlink>
    </a:clrScheme>
    <a:fontScheme name="Modern Swiss">
      <a:majorFont>
        <a:latin typeface="Arial"/>
        <a:ea typeface=""/>
        <a:cs typeface=""/>
      </a:majorFont>
      <a:minorFont>
        <a:latin typeface="Microsoft New Tai L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odern Swiss">
      <a:dk1>
        <a:sysClr val="windowText" lastClr="000000"/>
      </a:dk1>
      <a:lt1>
        <a:sysClr val="window" lastClr="FFFFFF"/>
      </a:lt1>
      <a:dk2>
        <a:srgbClr val="3C3D3E"/>
      </a:dk2>
      <a:lt2>
        <a:srgbClr val="999683"/>
      </a:lt2>
      <a:accent1>
        <a:srgbClr val="E34A06"/>
      </a:accent1>
      <a:accent2>
        <a:srgbClr val="31CCE8"/>
      </a:accent2>
      <a:accent3>
        <a:srgbClr val="C1C139"/>
      </a:accent3>
      <a:accent4>
        <a:srgbClr val="118E97"/>
      </a:accent4>
      <a:accent5>
        <a:srgbClr val="F9BD03"/>
      </a:accent5>
      <a:accent6>
        <a:srgbClr val="407026"/>
      </a:accent6>
      <a:hlink>
        <a:srgbClr val="3C3D3E"/>
      </a:hlink>
      <a:folHlink>
        <a:srgbClr val="999683"/>
      </a:folHlink>
    </a:clrScheme>
    <a:fontScheme name="Modern Swiss">
      <a:majorFont>
        <a:latin typeface="Arial"/>
        <a:ea typeface=""/>
        <a:cs typeface=""/>
      </a:majorFont>
      <a:minorFont>
        <a:latin typeface="Microsoft New Tai Lu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1141</TotalTime>
  <Words>433</Words>
  <Application>Microsoft Office PowerPoint</Application>
  <PresentationFormat>On-screen Show (4:3)</PresentationFormat>
  <Paragraphs>63</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Modern Swiss</vt:lpstr>
      <vt:lpstr>Laser</vt:lpstr>
      <vt:lpstr>Distance sensing</vt:lpstr>
      <vt:lpstr>Complementary Metal Oxide Semiconductor (CMOS)</vt:lpstr>
      <vt:lpstr>Pulse Time-of-Flight (PToF)</vt:lpstr>
      <vt:lpstr>Comparison  CMOS vs PToF</vt:lpstr>
      <vt:lpstr>Interesting details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Duarte;Inc. 2014</dc:creator>
  <cp:lastModifiedBy>Administrator</cp:lastModifiedBy>
  <cp:revision>156</cp:revision>
  <cp:lastPrinted>2014-02-11T23:37:51Z</cp:lastPrinted>
  <dcterms:created xsi:type="dcterms:W3CDTF">2014-02-07T03:47:22Z</dcterms:created>
  <dcterms:modified xsi:type="dcterms:W3CDTF">2014-05-07T12:38:05Z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1166664</vt:lpwstr>
  </property>
  <property fmtid="{D5CDD505-2E9C-101B-9397-08002B2CF9AE}" pid="3" name="NXPowerLiteSettings">
    <vt:lpwstr>F980073804F000</vt:lpwstr>
  </property>
  <property fmtid="{D5CDD505-2E9C-101B-9397-08002B2CF9AE}" pid="4" name="NXPowerLiteVersion">
    <vt:lpwstr>D5.0.2</vt:lpwstr>
  </property>
</Properties>
</file>