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82" r:id="rId2"/>
    <p:sldId id="307" r:id="rId3"/>
    <p:sldId id="302" r:id="rId4"/>
    <p:sldId id="297" r:id="rId5"/>
    <p:sldId id="309" r:id="rId6"/>
    <p:sldId id="264" r:id="rId7"/>
    <p:sldId id="306" r:id="rId8"/>
  </p:sldIdLst>
  <p:sldSz cx="9144000" cy="6858000" type="screen4x3"/>
  <p:notesSz cx="6797675" cy="9928225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 autoAdjust="0"/>
    <p:restoredTop sz="94667" autoAdjust="0"/>
  </p:normalViewPr>
  <p:slideViewPr>
    <p:cSldViewPr showGuides="1">
      <p:cViewPr varScale="1">
        <p:scale>
          <a:sx n="70" d="100"/>
          <a:sy n="70" d="100"/>
        </p:scale>
        <p:origin x="-516" y="-90"/>
      </p:cViewPr>
      <p:guideLst>
        <p:guide orient="horz" pos="2160"/>
        <p:guide orient="horz" pos="1026"/>
        <p:guide pos="5329"/>
        <p:guide pos="11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2C46EF-6209-4655-A18F-EBEBD465BB91}" type="doc">
      <dgm:prSet loTypeId="urn:microsoft.com/office/officeart/2005/8/layout/arrow2" loCatId="process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fi-FI"/>
        </a:p>
      </dgm:t>
    </dgm:pt>
    <dgm:pt modelId="{5A6E25A5-4D3E-4BD5-B554-F35853D10637}">
      <dgm:prSet phldrT="[Teksti]"/>
      <dgm:spPr/>
      <dgm:t>
        <a:bodyPr/>
        <a:lstStyle/>
        <a:p>
          <a:r>
            <a:rPr lang="fi-FI" b="1" dirty="0" smtClean="0">
              <a:solidFill>
                <a:schemeClr val="accent5"/>
              </a:solidFill>
            </a:rPr>
            <a:t>Lastensuojelu-perheiden tukeminen	</a:t>
          </a:r>
          <a:endParaRPr lang="fi-FI" b="1" dirty="0">
            <a:solidFill>
              <a:schemeClr val="accent5"/>
            </a:solidFill>
          </a:endParaRPr>
        </a:p>
      </dgm:t>
    </dgm:pt>
    <dgm:pt modelId="{984D15EA-1C87-4ED1-8F24-BBF215CB481F}" type="parTrans" cxnId="{C6ABDB88-F873-4A85-84C7-0ECAB2D48AE8}">
      <dgm:prSet/>
      <dgm:spPr/>
      <dgm:t>
        <a:bodyPr/>
        <a:lstStyle/>
        <a:p>
          <a:endParaRPr lang="fi-FI"/>
        </a:p>
      </dgm:t>
    </dgm:pt>
    <dgm:pt modelId="{D0FB6692-D8C4-41A3-A4EA-FA1CFB4C8BC5}" type="sibTrans" cxnId="{C6ABDB88-F873-4A85-84C7-0ECAB2D48AE8}">
      <dgm:prSet/>
      <dgm:spPr/>
      <dgm:t>
        <a:bodyPr/>
        <a:lstStyle/>
        <a:p>
          <a:endParaRPr lang="fi-FI"/>
        </a:p>
      </dgm:t>
    </dgm:pt>
    <dgm:pt modelId="{4A4088FE-3244-48BC-AEF6-9B226C44FA98}">
      <dgm:prSet phldrT="[Teksti]"/>
      <dgm:spPr/>
      <dgm:t>
        <a:bodyPr/>
        <a:lstStyle/>
        <a:p>
          <a:r>
            <a:rPr lang="fi-FI" b="1" dirty="0" smtClean="0">
              <a:solidFill>
                <a:schemeClr val="accent5"/>
              </a:solidFill>
            </a:rPr>
            <a:t>Vanhemmuus</a:t>
          </a:r>
          <a:endParaRPr lang="fi-FI" b="1" dirty="0">
            <a:solidFill>
              <a:schemeClr val="accent5"/>
            </a:solidFill>
          </a:endParaRPr>
        </a:p>
      </dgm:t>
    </dgm:pt>
    <dgm:pt modelId="{78480855-92D2-4543-BED5-1C23B664C0A9}" type="parTrans" cxnId="{FF9ECCC3-A751-49B7-9CAD-9DC47A22777C}">
      <dgm:prSet/>
      <dgm:spPr/>
      <dgm:t>
        <a:bodyPr/>
        <a:lstStyle/>
        <a:p>
          <a:endParaRPr lang="fi-FI"/>
        </a:p>
      </dgm:t>
    </dgm:pt>
    <dgm:pt modelId="{DB178596-3390-4B02-96CD-E0767BB8CC14}" type="sibTrans" cxnId="{FF9ECCC3-A751-49B7-9CAD-9DC47A22777C}">
      <dgm:prSet/>
      <dgm:spPr/>
      <dgm:t>
        <a:bodyPr/>
        <a:lstStyle/>
        <a:p>
          <a:endParaRPr lang="fi-FI"/>
        </a:p>
      </dgm:t>
    </dgm:pt>
    <dgm:pt modelId="{F01BC6D5-ADB9-4317-8F01-A99A91352402}">
      <dgm:prSet phldrT="[Teksti]"/>
      <dgm:spPr/>
      <dgm:t>
        <a:bodyPr/>
        <a:lstStyle/>
        <a:p>
          <a:r>
            <a:rPr lang="fi-FI" b="1" dirty="0" smtClean="0">
              <a:solidFill>
                <a:schemeClr val="accent5"/>
              </a:solidFill>
            </a:rPr>
            <a:t>Lapsille oma toiminta</a:t>
          </a:r>
          <a:endParaRPr lang="fi-FI" b="1" dirty="0">
            <a:solidFill>
              <a:schemeClr val="accent5"/>
            </a:solidFill>
          </a:endParaRPr>
        </a:p>
      </dgm:t>
    </dgm:pt>
    <dgm:pt modelId="{D64A4505-95D4-4C80-BFFE-231B7F35B228}" type="parTrans" cxnId="{82EF27B1-E2E2-4AD5-A522-0CA9C3B69F44}">
      <dgm:prSet/>
      <dgm:spPr/>
      <dgm:t>
        <a:bodyPr/>
        <a:lstStyle/>
        <a:p>
          <a:endParaRPr lang="fi-FI"/>
        </a:p>
      </dgm:t>
    </dgm:pt>
    <dgm:pt modelId="{6A93F5B3-5EB6-4F55-A7EF-57E8111C25BC}" type="sibTrans" cxnId="{82EF27B1-E2E2-4AD5-A522-0CA9C3B69F44}">
      <dgm:prSet/>
      <dgm:spPr/>
      <dgm:t>
        <a:bodyPr/>
        <a:lstStyle/>
        <a:p>
          <a:endParaRPr lang="fi-FI"/>
        </a:p>
      </dgm:t>
    </dgm:pt>
    <dgm:pt modelId="{37C6DED0-F8DE-40A0-8961-C03345BD68AC}">
      <dgm:prSet phldrT="[Teksti]"/>
      <dgm:spPr/>
      <dgm:t>
        <a:bodyPr/>
        <a:lstStyle/>
        <a:p>
          <a:r>
            <a:rPr lang="fi-FI" b="1" dirty="0" smtClean="0">
              <a:solidFill>
                <a:schemeClr val="accent5"/>
              </a:solidFill>
            </a:rPr>
            <a:t>Mitä </a:t>
          </a:r>
          <a:r>
            <a:rPr lang="fi-FI" b="1" dirty="0" smtClean="0">
              <a:solidFill>
                <a:schemeClr val="accent5"/>
              </a:solidFill>
            </a:rPr>
            <a:t>perheet </a:t>
          </a:r>
          <a:r>
            <a:rPr lang="fi-FI" b="1" dirty="0" smtClean="0">
              <a:solidFill>
                <a:schemeClr val="accent5"/>
              </a:solidFill>
            </a:rPr>
            <a:t>odottavat? </a:t>
          </a:r>
        </a:p>
        <a:p>
          <a:r>
            <a:rPr lang="fi-FI" b="1" i="1" dirty="0" smtClean="0">
              <a:solidFill>
                <a:schemeClr val="accent5"/>
              </a:solidFill>
            </a:rPr>
            <a:t>KOHTAANTO-ONGELMAT</a:t>
          </a:r>
        </a:p>
        <a:p>
          <a:r>
            <a:rPr lang="fi-FI" b="1" i="1" dirty="0" smtClean="0">
              <a:solidFill>
                <a:schemeClr val="accent5"/>
              </a:solidFill>
            </a:rPr>
            <a:t>Kaikki liikkuu … rakenteiden </a:t>
          </a:r>
          <a:r>
            <a:rPr lang="fi-FI" b="1" i="1" dirty="0" smtClean="0">
              <a:solidFill>
                <a:schemeClr val="accent5"/>
              </a:solidFill>
            </a:rPr>
            <a:t>uudistaminen</a:t>
          </a:r>
          <a:endParaRPr lang="fi-FI" b="1" i="1" dirty="0" smtClean="0">
            <a:solidFill>
              <a:schemeClr val="accent5"/>
            </a:solidFill>
          </a:endParaRPr>
        </a:p>
        <a:p>
          <a:r>
            <a:rPr lang="fi-FI" b="1" i="1" dirty="0" smtClean="0">
              <a:solidFill>
                <a:schemeClr val="accent5"/>
              </a:solidFill>
            </a:rPr>
            <a:t>”…voiko ystävä tulla mukaan”</a:t>
          </a:r>
        </a:p>
      </dgm:t>
    </dgm:pt>
    <dgm:pt modelId="{1960F398-A24B-4EF8-BA0A-E2F006D95527}" type="parTrans" cxnId="{7682CBD0-9AF7-4CD9-BB6C-9E54CBDC1CE1}">
      <dgm:prSet/>
      <dgm:spPr/>
      <dgm:t>
        <a:bodyPr/>
        <a:lstStyle/>
        <a:p>
          <a:endParaRPr lang="fi-FI"/>
        </a:p>
      </dgm:t>
    </dgm:pt>
    <dgm:pt modelId="{A2A92A53-00C7-4ECB-9D97-09C1BB898BD1}" type="sibTrans" cxnId="{7682CBD0-9AF7-4CD9-BB6C-9E54CBDC1CE1}">
      <dgm:prSet/>
      <dgm:spPr/>
      <dgm:t>
        <a:bodyPr/>
        <a:lstStyle/>
        <a:p>
          <a:endParaRPr lang="fi-FI"/>
        </a:p>
      </dgm:t>
    </dgm:pt>
    <dgm:pt modelId="{EB057428-EBF1-40BF-A05C-D0E15E5FE9B1}">
      <dgm:prSet phldrT="[Teksti]"/>
      <dgm:spPr/>
      <dgm:t>
        <a:bodyPr/>
        <a:lstStyle/>
        <a:p>
          <a:r>
            <a:rPr lang="fi-FI" b="1" dirty="0" smtClean="0">
              <a:solidFill>
                <a:schemeClr val="accent5"/>
              </a:solidFill>
            </a:rPr>
            <a:t>Haruspuisto –somalialaisten naisten tapaamispaikka</a:t>
          </a:r>
          <a:endParaRPr lang="fi-FI" b="1" dirty="0">
            <a:solidFill>
              <a:schemeClr val="accent5"/>
            </a:solidFill>
          </a:endParaRPr>
        </a:p>
      </dgm:t>
    </dgm:pt>
    <dgm:pt modelId="{105279A9-CE84-47AA-A7FD-9BF2B9D97BA7}" type="parTrans" cxnId="{4A166861-0DA2-401D-8E3B-BAD755575DC6}">
      <dgm:prSet/>
      <dgm:spPr/>
      <dgm:t>
        <a:bodyPr/>
        <a:lstStyle/>
        <a:p>
          <a:endParaRPr lang="fi-FI"/>
        </a:p>
      </dgm:t>
    </dgm:pt>
    <dgm:pt modelId="{FD6C0BE6-78A5-4D6C-9E48-B92A80AF6CE8}" type="sibTrans" cxnId="{4A166861-0DA2-401D-8E3B-BAD755575DC6}">
      <dgm:prSet/>
      <dgm:spPr/>
      <dgm:t>
        <a:bodyPr/>
        <a:lstStyle/>
        <a:p>
          <a:endParaRPr lang="fi-FI"/>
        </a:p>
      </dgm:t>
    </dgm:pt>
    <dgm:pt modelId="{FD061106-7B71-46AB-A4C3-BA68EC3EEE54}">
      <dgm:prSet phldrT="[Teksti]"/>
      <dgm:spPr/>
      <dgm:t>
        <a:bodyPr/>
        <a:lstStyle/>
        <a:p>
          <a:r>
            <a:rPr lang="fi-FI" b="1" dirty="0" smtClean="0">
              <a:solidFill>
                <a:schemeClr val="accent5"/>
              </a:solidFill>
            </a:rPr>
            <a:t>Liittyminen ryhmään</a:t>
          </a:r>
          <a:endParaRPr lang="fi-FI" b="1" dirty="0">
            <a:solidFill>
              <a:schemeClr val="accent5"/>
            </a:solidFill>
          </a:endParaRPr>
        </a:p>
      </dgm:t>
    </dgm:pt>
    <dgm:pt modelId="{2406286B-BA30-4D9C-A158-4A282F3CD60B}" type="parTrans" cxnId="{E50650F7-3E85-4F03-B9EB-4ABDF3464FD2}">
      <dgm:prSet/>
      <dgm:spPr/>
      <dgm:t>
        <a:bodyPr/>
        <a:lstStyle/>
        <a:p>
          <a:endParaRPr lang="fi-FI"/>
        </a:p>
      </dgm:t>
    </dgm:pt>
    <dgm:pt modelId="{0D33EDBF-EDC2-4830-8875-498D8D5FE082}" type="sibTrans" cxnId="{E50650F7-3E85-4F03-B9EB-4ABDF3464FD2}">
      <dgm:prSet/>
      <dgm:spPr/>
      <dgm:t>
        <a:bodyPr/>
        <a:lstStyle/>
        <a:p>
          <a:endParaRPr lang="fi-FI"/>
        </a:p>
      </dgm:t>
    </dgm:pt>
    <dgm:pt modelId="{19F39BA0-E18C-4727-A409-5E91C372F915}">
      <dgm:prSet phldrT="[Teksti]"/>
      <dgm:spPr/>
      <dgm:t>
        <a:bodyPr/>
        <a:lstStyle/>
        <a:p>
          <a:r>
            <a:rPr lang="fi-FI" b="1" dirty="0" smtClean="0">
              <a:solidFill>
                <a:schemeClr val="accent5"/>
              </a:solidFill>
            </a:rPr>
            <a:t>Sanoista tekoihin </a:t>
          </a:r>
          <a:endParaRPr lang="fi-FI" b="1" dirty="0">
            <a:solidFill>
              <a:schemeClr val="accent5"/>
            </a:solidFill>
          </a:endParaRPr>
        </a:p>
      </dgm:t>
    </dgm:pt>
    <dgm:pt modelId="{9477BDC7-0A39-48EE-866A-DA900EBFA7C8}" type="parTrans" cxnId="{1D7FCEE0-3EAD-403B-A417-076B71D11D9A}">
      <dgm:prSet/>
      <dgm:spPr/>
      <dgm:t>
        <a:bodyPr/>
        <a:lstStyle/>
        <a:p>
          <a:endParaRPr lang="fi-FI"/>
        </a:p>
      </dgm:t>
    </dgm:pt>
    <dgm:pt modelId="{E5EDE3A4-353A-449C-A40F-4EC82FE369A5}" type="sibTrans" cxnId="{1D7FCEE0-3EAD-403B-A417-076B71D11D9A}">
      <dgm:prSet/>
      <dgm:spPr/>
      <dgm:t>
        <a:bodyPr/>
        <a:lstStyle/>
        <a:p>
          <a:endParaRPr lang="fi-FI"/>
        </a:p>
      </dgm:t>
    </dgm:pt>
    <dgm:pt modelId="{68940F02-EFD4-4268-9EF6-BD28E91FBC4B}">
      <dgm:prSet phldrT="[Teksti]"/>
      <dgm:spPr/>
      <dgm:t>
        <a:bodyPr/>
        <a:lstStyle/>
        <a:p>
          <a:endParaRPr lang="fi-FI" b="1" dirty="0">
            <a:solidFill>
              <a:schemeClr val="accent5"/>
            </a:solidFill>
          </a:endParaRPr>
        </a:p>
      </dgm:t>
    </dgm:pt>
    <dgm:pt modelId="{26B337CE-BD8A-47EB-B10D-48C9E2D7E98B}" type="parTrans" cxnId="{837F7F4F-45A2-47D0-B8AF-BD7D3AD24849}">
      <dgm:prSet/>
      <dgm:spPr/>
      <dgm:t>
        <a:bodyPr/>
        <a:lstStyle/>
        <a:p>
          <a:endParaRPr lang="fi-FI"/>
        </a:p>
      </dgm:t>
    </dgm:pt>
    <dgm:pt modelId="{F90A0588-2450-420D-8A54-AF45E72297FB}" type="sibTrans" cxnId="{837F7F4F-45A2-47D0-B8AF-BD7D3AD24849}">
      <dgm:prSet/>
      <dgm:spPr/>
      <dgm:t>
        <a:bodyPr/>
        <a:lstStyle/>
        <a:p>
          <a:endParaRPr lang="fi-FI"/>
        </a:p>
      </dgm:t>
    </dgm:pt>
    <dgm:pt modelId="{806CF6D6-1E78-4492-B275-10EB498F58E3}" type="pres">
      <dgm:prSet presAssocID="{4B2C46EF-6209-4655-A18F-EBEBD465BB91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E845501F-938E-4B6C-9A24-CA6080FD8EFC}" type="pres">
      <dgm:prSet presAssocID="{4B2C46EF-6209-4655-A18F-EBEBD465BB91}" presName="arrow" presStyleLbl="bgShp" presStyleIdx="0" presStyleCnt="1" custScaleX="112619" custLinFactNeighborX="-3249" custLinFactNeighborY="-8659"/>
      <dgm:spPr/>
    </dgm:pt>
    <dgm:pt modelId="{C5B83F8B-32AD-4DB5-B45A-4E4DE36A5B29}" type="pres">
      <dgm:prSet presAssocID="{4B2C46EF-6209-4655-A18F-EBEBD465BB91}" presName="arrowDiagram3" presStyleCnt="0"/>
      <dgm:spPr/>
    </dgm:pt>
    <dgm:pt modelId="{02351E48-2071-494B-8124-284D9CEC96E4}" type="pres">
      <dgm:prSet presAssocID="{5A6E25A5-4D3E-4BD5-B554-F35853D10637}" presName="bullet3a" presStyleLbl="node1" presStyleIdx="0" presStyleCnt="3"/>
      <dgm:spPr/>
    </dgm:pt>
    <dgm:pt modelId="{500FE2D0-7372-44EA-B9B4-33329BF990DE}" type="pres">
      <dgm:prSet presAssocID="{5A6E25A5-4D3E-4BD5-B554-F35853D10637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3F2AE04C-3FBA-4E1F-A06D-A30A4CF8EC8F}" type="pres">
      <dgm:prSet presAssocID="{37C6DED0-F8DE-40A0-8961-C03345BD68AC}" presName="bullet3b" presStyleLbl="node1" presStyleIdx="1" presStyleCnt="3"/>
      <dgm:spPr/>
    </dgm:pt>
    <dgm:pt modelId="{785FEEAC-E053-4C29-9E2A-9E8AC2CD5D98}" type="pres">
      <dgm:prSet presAssocID="{37C6DED0-F8DE-40A0-8961-C03345BD68AC}" presName="textBox3b" presStyleLbl="revTx" presStyleIdx="1" presStyleCnt="3" custScaleX="126335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B910831-0435-4940-91F9-EF3A9ABAAA74}" type="pres">
      <dgm:prSet presAssocID="{EB057428-EBF1-40BF-A05C-D0E15E5FE9B1}" presName="bullet3c" presStyleLbl="node1" presStyleIdx="2" presStyleCnt="3"/>
      <dgm:spPr/>
    </dgm:pt>
    <dgm:pt modelId="{3EFBCAF6-76ED-47A6-A342-F0962B5CF14B}" type="pres">
      <dgm:prSet presAssocID="{EB057428-EBF1-40BF-A05C-D0E15E5FE9B1}" presName="textBox3c" presStyleLbl="revTx" presStyleIdx="2" presStyleCnt="3" custScaleX="138237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44C3D66B-1ACF-4C34-BE54-AD4E690B5363}" type="presOf" srcId="{4B2C46EF-6209-4655-A18F-EBEBD465BB91}" destId="{806CF6D6-1E78-4492-B275-10EB498F58E3}" srcOrd="0" destOrd="0" presId="urn:microsoft.com/office/officeart/2005/8/layout/arrow2"/>
    <dgm:cxn modelId="{2125F4B0-A813-4841-9286-D651068824A1}" type="presOf" srcId="{37C6DED0-F8DE-40A0-8961-C03345BD68AC}" destId="{785FEEAC-E053-4C29-9E2A-9E8AC2CD5D98}" srcOrd="0" destOrd="0" presId="urn:microsoft.com/office/officeart/2005/8/layout/arrow2"/>
    <dgm:cxn modelId="{C6ABDB88-F873-4A85-84C7-0ECAB2D48AE8}" srcId="{4B2C46EF-6209-4655-A18F-EBEBD465BB91}" destId="{5A6E25A5-4D3E-4BD5-B554-F35853D10637}" srcOrd="0" destOrd="0" parTransId="{984D15EA-1C87-4ED1-8F24-BBF215CB481F}" sibTransId="{D0FB6692-D8C4-41A3-A4EA-FA1CFB4C8BC5}"/>
    <dgm:cxn modelId="{1D7FCEE0-3EAD-403B-A417-076B71D11D9A}" srcId="{EB057428-EBF1-40BF-A05C-D0E15E5FE9B1}" destId="{19F39BA0-E18C-4727-A409-5E91C372F915}" srcOrd="2" destOrd="0" parTransId="{9477BDC7-0A39-48EE-866A-DA900EBFA7C8}" sibTransId="{E5EDE3A4-353A-449C-A40F-4EC82FE369A5}"/>
    <dgm:cxn modelId="{AF8D966B-487E-41B6-8EDB-9D7A6EE4410E}" type="presOf" srcId="{EB057428-EBF1-40BF-A05C-D0E15E5FE9B1}" destId="{3EFBCAF6-76ED-47A6-A342-F0962B5CF14B}" srcOrd="0" destOrd="0" presId="urn:microsoft.com/office/officeart/2005/8/layout/arrow2"/>
    <dgm:cxn modelId="{67BE4982-7FA7-4BFE-8799-199CACF0CA22}" type="presOf" srcId="{FD061106-7B71-46AB-A4C3-BA68EC3EEE54}" destId="{3EFBCAF6-76ED-47A6-A342-F0962B5CF14B}" srcOrd="0" destOrd="1" presId="urn:microsoft.com/office/officeart/2005/8/layout/arrow2"/>
    <dgm:cxn modelId="{6A9460F2-C536-414A-9FEF-14486B7A033F}" type="presOf" srcId="{19F39BA0-E18C-4727-A409-5E91C372F915}" destId="{3EFBCAF6-76ED-47A6-A342-F0962B5CF14B}" srcOrd="0" destOrd="3" presId="urn:microsoft.com/office/officeart/2005/8/layout/arrow2"/>
    <dgm:cxn modelId="{FF9ECCC3-A751-49B7-9CAD-9DC47A22777C}" srcId="{5A6E25A5-4D3E-4BD5-B554-F35853D10637}" destId="{4A4088FE-3244-48BC-AEF6-9B226C44FA98}" srcOrd="0" destOrd="0" parTransId="{78480855-92D2-4543-BED5-1C23B664C0A9}" sibTransId="{DB178596-3390-4B02-96CD-E0767BB8CC14}"/>
    <dgm:cxn modelId="{BEBFD4F8-671E-42AC-BC85-E0045DBADFDA}" type="presOf" srcId="{F01BC6D5-ADB9-4317-8F01-A99A91352402}" destId="{500FE2D0-7372-44EA-B9B4-33329BF990DE}" srcOrd="0" destOrd="2" presId="urn:microsoft.com/office/officeart/2005/8/layout/arrow2"/>
    <dgm:cxn modelId="{1028752C-3EAA-47C0-A165-3CA69BDEDFAB}" type="presOf" srcId="{4A4088FE-3244-48BC-AEF6-9B226C44FA98}" destId="{500FE2D0-7372-44EA-B9B4-33329BF990DE}" srcOrd="0" destOrd="1" presId="urn:microsoft.com/office/officeart/2005/8/layout/arrow2"/>
    <dgm:cxn modelId="{82EF27B1-E2E2-4AD5-A522-0CA9C3B69F44}" srcId="{5A6E25A5-4D3E-4BD5-B554-F35853D10637}" destId="{F01BC6D5-ADB9-4317-8F01-A99A91352402}" srcOrd="1" destOrd="0" parTransId="{D64A4505-95D4-4C80-BFFE-231B7F35B228}" sibTransId="{6A93F5B3-5EB6-4F55-A7EF-57E8111C25BC}"/>
    <dgm:cxn modelId="{837F7F4F-45A2-47D0-B8AF-BD7D3AD24849}" srcId="{EB057428-EBF1-40BF-A05C-D0E15E5FE9B1}" destId="{68940F02-EFD4-4268-9EF6-BD28E91FBC4B}" srcOrd="1" destOrd="0" parTransId="{26B337CE-BD8A-47EB-B10D-48C9E2D7E98B}" sibTransId="{F90A0588-2450-420D-8A54-AF45E72297FB}"/>
    <dgm:cxn modelId="{4ABB656B-1679-4A3E-99F8-BDE595DCBAC6}" type="presOf" srcId="{68940F02-EFD4-4268-9EF6-BD28E91FBC4B}" destId="{3EFBCAF6-76ED-47A6-A342-F0962B5CF14B}" srcOrd="0" destOrd="2" presId="urn:microsoft.com/office/officeart/2005/8/layout/arrow2"/>
    <dgm:cxn modelId="{7682CBD0-9AF7-4CD9-BB6C-9E54CBDC1CE1}" srcId="{4B2C46EF-6209-4655-A18F-EBEBD465BB91}" destId="{37C6DED0-F8DE-40A0-8961-C03345BD68AC}" srcOrd="1" destOrd="0" parTransId="{1960F398-A24B-4EF8-BA0A-E2F006D95527}" sibTransId="{A2A92A53-00C7-4ECB-9D97-09C1BB898BD1}"/>
    <dgm:cxn modelId="{4A166861-0DA2-401D-8E3B-BAD755575DC6}" srcId="{4B2C46EF-6209-4655-A18F-EBEBD465BB91}" destId="{EB057428-EBF1-40BF-A05C-D0E15E5FE9B1}" srcOrd="2" destOrd="0" parTransId="{105279A9-CE84-47AA-A7FD-9BF2B9D97BA7}" sibTransId="{FD6C0BE6-78A5-4D6C-9E48-B92A80AF6CE8}"/>
    <dgm:cxn modelId="{46114922-720E-45E5-A219-420766B4042F}" type="presOf" srcId="{5A6E25A5-4D3E-4BD5-B554-F35853D10637}" destId="{500FE2D0-7372-44EA-B9B4-33329BF990DE}" srcOrd="0" destOrd="0" presId="urn:microsoft.com/office/officeart/2005/8/layout/arrow2"/>
    <dgm:cxn modelId="{E50650F7-3E85-4F03-B9EB-4ABDF3464FD2}" srcId="{EB057428-EBF1-40BF-A05C-D0E15E5FE9B1}" destId="{FD061106-7B71-46AB-A4C3-BA68EC3EEE54}" srcOrd="0" destOrd="0" parTransId="{2406286B-BA30-4D9C-A158-4A282F3CD60B}" sibTransId="{0D33EDBF-EDC2-4830-8875-498D8D5FE082}"/>
    <dgm:cxn modelId="{1AB77590-A631-409B-BB7C-9E94C3A803DD}" type="presParOf" srcId="{806CF6D6-1E78-4492-B275-10EB498F58E3}" destId="{E845501F-938E-4B6C-9A24-CA6080FD8EFC}" srcOrd="0" destOrd="0" presId="urn:microsoft.com/office/officeart/2005/8/layout/arrow2"/>
    <dgm:cxn modelId="{6FC99819-CB1B-409D-8A8F-7FCBF4B283D9}" type="presParOf" srcId="{806CF6D6-1E78-4492-B275-10EB498F58E3}" destId="{C5B83F8B-32AD-4DB5-B45A-4E4DE36A5B29}" srcOrd="1" destOrd="0" presId="urn:microsoft.com/office/officeart/2005/8/layout/arrow2"/>
    <dgm:cxn modelId="{6CCBDFC2-53AC-4C49-A19B-B415545EADF5}" type="presParOf" srcId="{C5B83F8B-32AD-4DB5-B45A-4E4DE36A5B29}" destId="{02351E48-2071-494B-8124-284D9CEC96E4}" srcOrd="0" destOrd="0" presId="urn:microsoft.com/office/officeart/2005/8/layout/arrow2"/>
    <dgm:cxn modelId="{1B941867-2CE6-478A-89A8-958D43B707DA}" type="presParOf" srcId="{C5B83F8B-32AD-4DB5-B45A-4E4DE36A5B29}" destId="{500FE2D0-7372-44EA-B9B4-33329BF990DE}" srcOrd="1" destOrd="0" presId="urn:microsoft.com/office/officeart/2005/8/layout/arrow2"/>
    <dgm:cxn modelId="{D9696903-5D06-4248-BE16-B11E8BC8298F}" type="presParOf" srcId="{C5B83F8B-32AD-4DB5-B45A-4E4DE36A5B29}" destId="{3F2AE04C-3FBA-4E1F-A06D-A30A4CF8EC8F}" srcOrd="2" destOrd="0" presId="urn:microsoft.com/office/officeart/2005/8/layout/arrow2"/>
    <dgm:cxn modelId="{0904D458-6525-4AAA-B71D-5792E4C98F49}" type="presParOf" srcId="{C5B83F8B-32AD-4DB5-B45A-4E4DE36A5B29}" destId="{785FEEAC-E053-4C29-9E2A-9E8AC2CD5D98}" srcOrd="3" destOrd="0" presId="urn:microsoft.com/office/officeart/2005/8/layout/arrow2"/>
    <dgm:cxn modelId="{938E6D4A-89FA-4ADE-83E7-85F4DD2F6469}" type="presParOf" srcId="{C5B83F8B-32AD-4DB5-B45A-4E4DE36A5B29}" destId="{5B910831-0435-4940-91F9-EF3A9ABAAA74}" srcOrd="4" destOrd="0" presId="urn:microsoft.com/office/officeart/2005/8/layout/arrow2"/>
    <dgm:cxn modelId="{E3711D04-9CEB-48DB-A32D-B17244DD5DE0}" type="presParOf" srcId="{C5B83F8B-32AD-4DB5-B45A-4E4DE36A5B29}" destId="{3EFBCAF6-76ED-47A6-A342-F0962B5CF14B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0A094E-154A-4C53-A5C5-93EAE740E2A1}" type="doc">
      <dgm:prSet loTypeId="urn:microsoft.com/office/officeart/2005/8/layout/cycle4#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94A66EB7-307D-4F8D-B6FE-5E087C7ECFCB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tx2"/>
              </a:solidFill>
            </a:rPr>
            <a:t>Terveys ja hyvinvointi</a:t>
          </a:r>
          <a:endParaRPr lang="fi-FI" sz="1400" b="1" dirty="0">
            <a:solidFill>
              <a:schemeClr val="tx2"/>
            </a:solidFill>
          </a:endParaRPr>
        </a:p>
      </dgm:t>
    </dgm:pt>
    <dgm:pt modelId="{0404D8D8-E7CA-4613-95A0-8445F5D29D54}" type="parTrans" cxnId="{81684167-6AC0-49CD-B42A-3DA40F98D2C4}">
      <dgm:prSet/>
      <dgm:spPr/>
      <dgm:t>
        <a:bodyPr/>
        <a:lstStyle/>
        <a:p>
          <a:endParaRPr lang="fi-FI"/>
        </a:p>
      </dgm:t>
    </dgm:pt>
    <dgm:pt modelId="{6505B9C8-9418-488F-A10F-BA46C33B412C}" type="sibTrans" cxnId="{81684167-6AC0-49CD-B42A-3DA40F98D2C4}">
      <dgm:prSet/>
      <dgm:spPr/>
      <dgm:t>
        <a:bodyPr/>
        <a:lstStyle/>
        <a:p>
          <a:endParaRPr lang="fi-FI"/>
        </a:p>
      </dgm:t>
    </dgm:pt>
    <dgm:pt modelId="{D05B5650-1B9A-448B-A23D-400205693652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bg2"/>
              </a:solidFill>
            </a:rPr>
            <a:t>Kokemukset ja jaksaminen arjessa</a:t>
          </a:r>
          <a:endParaRPr lang="fi-FI" sz="1400" b="1" dirty="0">
            <a:solidFill>
              <a:schemeClr val="bg2"/>
            </a:solidFill>
          </a:endParaRPr>
        </a:p>
      </dgm:t>
    </dgm:pt>
    <dgm:pt modelId="{81DB9550-07E6-4CD0-A445-19354B75D95B}" type="parTrans" cxnId="{B35C135F-7FB4-4316-BD94-641D839AA8E3}">
      <dgm:prSet/>
      <dgm:spPr/>
      <dgm:t>
        <a:bodyPr/>
        <a:lstStyle/>
        <a:p>
          <a:endParaRPr lang="fi-FI"/>
        </a:p>
      </dgm:t>
    </dgm:pt>
    <dgm:pt modelId="{681263E2-6716-4F6C-BA26-DF485F65AACB}" type="sibTrans" cxnId="{B35C135F-7FB4-4316-BD94-641D839AA8E3}">
      <dgm:prSet/>
      <dgm:spPr/>
      <dgm:t>
        <a:bodyPr/>
        <a:lstStyle/>
        <a:p>
          <a:endParaRPr lang="fi-FI"/>
        </a:p>
      </dgm:t>
    </dgm:pt>
    <dgm:pt modelId="{5B617F13-95E7-4922-9054-FF4EC392897C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tx2"/>
              </a:solidFill>
            </a:rPr>
            <a:t>Uskonto</a:t>
          </a:r>
          <a:endParaRPr lang="fi-FI" sz="1400" b="1" dirty="0">
            <a:solidFill>
              <a:schemeClr val="tx2"/>
            </a:solidFill>
          </a:endParaRPr>
        </a:p>
      </dgm:t>
    </dgm:pt>
    <dgm:pt modelId="{62CBB76D-2197-44C8-A61C-214EF001371F}" type="parTrans" cxnId="{7CCAB76F-1914-4FD1-8DC0-79123E5824A6}">
      <dgm:prSet/>
      <dgm:spPr/>
      <dgm:t>
        <a:bodyPr/>
        <a:lstStyle/>
        <a:p>
          <a:endParaRPr lang="fi-FI"/>
        </a:p>
      </dgm:t>
    </dgm:pt>
    <dgm:pt modelId="{C996FE4C-79CA-47AF-9DE3-4D95C06D727B}" type="sibTrans" cxnId="{7CCAB76F-1914-4FD1-8DC0-79123E5824A6}">
      <dgm:prSet/>
      <dgm:spPr/>
      <dgm:t>
        <a:bodyPr/>
        <a:lstStyle/>
        <a:p>
          <a:endParaRPr lang="fi-FI"/>
        </a:p>
      </dgm:t>
    </dgm:pt>
    <dgm:pt modelId="{823310F2-73FC-4DB2-B5E7-474E2D6671A5}">
      <dgm:prSet phldrT="[Teksti]" custT="1"/>
      <dgm:spPr/>
      <dgm:t>
        <a:bodyPr/>
        <a:lstStyle/>
        <a:p>
          <a:endParaRPr lang="fi-FI" sz="1400" b="1" dirty="0">
            <a:solidFill>
              <a:schemeClr val="bg2"/>
            </a:solidFill>
          </a:endParaRPr>
        </a:p>
      </dgm:t>
    </dgm:pt>
    <dgm:pt modelId="{FEDC714A-82B5-4E6C-94E9-E20D75640CB3}" type="parTrans" cxnId="{1CF8CC99-A9A9-4548-AC0C-EDCCABB82EBE}">
      <dgm:prSet/>
      <dgm:spPr/>
      <dgm:t>
        <a:bodyPr/>
        <a:lstStyle/>
        <a:p>
          <a:endParaRPr lang="fi-FI"/>
        </a:p>
      </dgm:t>
    </dgm:pt>
    <dgm:pt modelId="{3F89A3A4-3EC0-43C7-8759-0BD30218CFAA}" type="sibTrans" cxnId="{1CF8CC99-A9A9-4548-AC0C-EDCCABB82EBE}">
      <dgm:prSet/>
      <dgm:spPr/>
      <dgm:t>
        <a:bodyPr/>
        <a:lstStyle/>
        <a:p>
          <a:endParaRPr lang="fi-FI"/>
        </a:p>
      </dgm:t>
    </dgm:pt>
    <dgm:pt modelId="{06FCD6CE-D82E-46A6-9FA3-7E97A075903B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tx2"/>
              </a:solidFill>
            </a:rPr>
            <a:t>Palvelu-verkostot</a:t>
          </a:r>
          <a:endParaRPr lang="fi-FI" sz="1400" b="1" dirty="0">
            <a:solidFill>
              <a:schemeClr val="tx2"/>
            </a:solidFill>
          </a:endParaRPr>
        </a:p>
      </dgm:t>
    </dgm:pt>
    <dgm:pt modelId="{AB496D0F-0742-479C-A734-5F041C00E297}" type="parTrans" cxnId="{561DEFC8-734A-4C78-AF2C-97F8C6E91F1B}">
      <dgm:prSet/>
      <dgm:spPr/>
      <dgm:t>
        <a:bodyPr/>
        <a:lstStyle/>
        <a:p>
          <a:endParaRPr lang="fi-FI"/>
        </a:p>
      </dgm:t>
    </dgm:pt>
    <dgm:pt modelId="{63839121-2C2C-4164-BB37-BEF6F1840D92}" type="sibTrans" cxnId="{561DEFC8-734A-4C78-AF2C-97F8C6E91F1B}">
      <dgm:prSet/>
      <dgm:spPr/>
      <dgm:t>
        <a:bodyPr/>
        <a:lstStyle/>
        <a:p>
          <a:endParaRPr lang="fi-FI"/>
        </a:p>
      </dgm:t>
    </dgm:pt>
    <dgm:pt modelId="{A00E3424-F1ED-4C87-9FB7-379201C4D134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bg2"/>
              </a:solidFill>
            </a:rPr>
            <a:t>HUOLI LAPSISTA JA HEIDÄN TULEVAISUUDESTA Koulu, päiväkoti, sosiaalitoimi –miten vaikutan</a:t>
          </a:r>
          <a:endParaRPr lang="fi-FI" sz="1400" b="1" dirty="0">
            <a:solidFill>
              <a:schemeClr val="bg2"/>
            </a:solidFill>
          </a:endParaRPr>
        </a:p>
      </dgm:t>
    </dgm:pt>
    <dgm:pt modelId="{3A4A7E6B-F88E-4BA8-B40A-E292E3FAF962}" type="parTrans" cxnId="{62F7ECE4-42C1-4B13-ADB1-93A760BE483A}">
      <dgm:prSet/>
      <dgm:spPr/>
      <dgm:t>
        <a:bodyPr/>
        <a:lstStyle/>
        <a:p>
          <a:endParaRPr lang="fi-FI"/>
        </a:p>
      </dgm:t>
    </dgm:pt>
    <dgm:pt modelId="{E1A5F661-51FF-4F93-AC37-2D78C1656C30}" type="sibTrans" cxnId="{62F7ECE4-42C1-4B13-ADB1-93A760BE483A}">
      <dgm:prSet/>
      <dgm:spPr/>
      <dgm:t>
        <a:bodyPr/>
        <a:lstStyle/>
        <a:p>
          <a:endParaRPr lang="fi-FI"/>
        </a:p>
      </dgm:t>
    </dgm:pt>
    <dgm:pt modelId="{24E0B152-4814-4BEB-9D40-2014BB7F53AA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tx2"/>
              </a:solidFill>
            </a:rPr>
            <a:t>Koti </a:t>
          </a:r>
        </a:p>
        <a:p>
          <a:r>
            <a:rPr lang="fi-FI" sz="1400" b="1" dirty="0" smtClean="0">
              <a:solidFill>
                <a:schemeClr val="tx2"/>
              </a:solidFill>
            </a:rPr>
            <a:t>Ihmis-suhteet</a:t>
          </a:r>
        </a:p>
      </dgm:t>
    </dgm:pt>
    <dgm:pt modelId="{9A2FFB99-37DC-4625-B9D0-10340486325D}" type="parTrans" cxnId="{39E62FCF-D73C-4AB3-9A32-F89484DDAABF}">
      <dgm:prSet/>
      <dgm:spPr/>
      <dgm:t>
        <a:bodyPr/>
        <a:lstStyle/>
        <a:p>
          <a:endParaRPr lang="fi-FI"/>
        </a:p>
      </dgm:t>
    </dgm:pt>
    <dgm:pt modelId="{E9B50001-801E-4B5C-83FE-E3B6C77F55F0}" type="sibTrans" cxnId="{39E62FCF-D73C-4AB3-9A32-F89484DDAABF}">
      <dgm:prSet/>
      <dgm:spPr/>
      <dgm:t>
        <a:bodyPr/>
        <a:lstStyle/>
        <a:p>
          <a:endParaRPr lang="fi-FI"/>
        </a:p>
      </dgm:t>
    </dgm:pt>
    <dgm:pt modelId="{B66069BD-FE2D-40CB-8681-398456531C3B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bg2"/>
              </a:solidFill>
            </a:rPr>
            <a:t>ÄITIVIISAUTTA</a:t>
          </a:r>
          <a:endParaRPr lang="fi-FI" sz="1400" b="1" dirty="0">
            <a:solidFill>
              <a:schemeClr val="bg2"/>
            </a:solidFill>
          </a:endParaRPr>
        </a:p>
      </dgm:t>
    </dgm:pt>
    <dgm:pt modelId="{91CA0EE0-CB7E-400C-97EB-7E668B47B2CF}" type="parTrans" cxnId="{B132968F-BCA0-4D6E-8C74-2AFBE45CEA66}">
      <dgm:prSet/>
      <dgm:spPr/>
      <dgm:t>
        <a:bodyPr/>
        <a:lstStyle/>
        <a:p>
          <a:endParaRPr lang="fi-FI"/>
        </a:p>
      </dgm:t>
    </dgm:pt>
    <dgm:pt modelId="{C18A1F4F-2151-419D-A30A-6CFF08244597}" type="sibTrans" cxnId="{B132968F-BCA0-4D6E-8C74-2AFBE45CEA66}">
      <dgm:prSet/>
      <dgm:spPr/>
      <dgm:t>
        <a:bodyPr/>
        <a:lstStyle/>
        <a:p>
          <a:endParaRPr lang="fi-FI"/>
        </a:p>
      </dgm:t>
    </dgm:pt>
    <dgm:pt modelId="{0EA4FCF1-D60D-4DB9-9566-41957C9B1042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bg2"/>
              </a:solidFill>
            </a:rPr>
            <a:t>KEPPIJUMPPAA JA KESKUSTELUA</a:t>
          </a:r>
          <a:endParaRPr lang="fi-FI" sz="1400" b="1" dirty="0">
            <a:solidFill>
              <a:schemeClr val="bg2"/>
            </a:solidFill>
          </a:endParaRPr>
        </a:p>
      </dgm:t>
    </dgm:pt>
    <dgm:pt modelId="{291E5405-A92E-4EBA-994E-597B841C108B}" type="parTrans" cxnId="{0DD588B1-541C-48BD-BAFC-8E445A30EEBE}">
      <dgm:prSet/>
      <dgm:spPr/>
      <dgm:t>
        <a:bodyPr/>
        <a:lstStyle/>
        <a:p>
          <a:endParaRPr lang="fi-FI"/>
        </a:p>
      </dgm:t>
    </dgm:pt>
    <dgm:pt modelId="{1A2439B4-C79E-4869-A769-C040360DA0E2}" type="sibTrans" cxnId="{0DD588B1-541C-48BD-BAFC-8E445A30EEBE}">
      <dgm:prSet/>
      <dgm:spPr/>
      <dgm:t>
        <a:bodyPr/>
        <a:lstStyle/>
        <a:p>
          <a:endParaRPr lang="fi-FI"/>
        </a:p>
      </dgm:t>
    </dgm:pt>
    <dgm:pt modelId="{0A23756A-8090-4895-B7EC-FD06A9542705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bg2"/>
              </a:solidFill>
            </a:rPr>
            <a:t> äitinä, kasvattajana, tyttärenä,  ystävänä, naisryhmänä</a:t>
          </a:r>
          <a:endParaRPr lang="fi-FI" sz="1400" b="1" dirty="0">
            <a:solidFill>
              <a:schemeClr val="bg2"/>
            </a:solidFill>
          </a:endParaRPr>
        </a:p>
      </dgm:t>
    </dgm:pt>
    <dgm:pt modelId="{422434D3-D8E4-417D-8A80-BE94C0B9D87B}" type="parTrans" cxnId="{530DD815-BB6C-4B93-B82C-C475E1B6D919}">
      <dgm:prSet/>
      <dgm:spPr/>
      <dgm:t>
        <a:bodyPr/>
        <a:lstStyle/>
        <a:p>
          <a:endParaRPr lang="fi-FI"/>
        </a:p>
      </dgm:t>
    </dgm:pt>
    <dgm:pt modelId="{28B2A278-0FE9-4359-8985-527AD35ABF02}" type="sibTrans" cxnId="{530DD815-BB6C-4B93-B82C-C475E1B6D919}">
      <dgm:prSet/>
      <dgm:spPr/>
      <dgm:t>
        <a:bodyPr/>
        <a:lstStyle/>
        <a:p>
          <a:endParaRPr lang="fi-FI"/>
        </a:p>
      </dgm:t>
    </dgm:pt>
    <dgm:pt modelId="{021904FC-3C30-4A50-87EF-29DA19D206B1}">
      <dgm:prSet phldrT="[Teksti]" custT="1"/>
      <dgm:spPr/>
      <dgm:t>
        <a:bodyPr/>
        <a:lstStyle/>
        <a:p>
          <a:r>
            <a:rPr lang="fi-FI" sz="1400" b="1" dirty="0" smtClean="0">
              <a:solidFill>
                <a:schemeClr val="bg2"/>
              </a:solidFill>
            </a:rPr>
            <a:t>ELÄMÄ KANTAA</a:t>
          </a:r>
          <a:endParaRPr lang="fi-FI" sz="1400" b="1" dirty="0">
            <a:solidFill>
              <a:schemeClr val="bg2"/>
            </a:solidFill>
          </a:endParaRPr>
        </a:p>
      </dgm:t>
    </dgm:pt>
    <dgm:pt modelId="{207B0B94-CD03-468E-9ADE-5A81A9575FAF}" type="parTrans" cxnId="{34C3C26E-6334-4CE5-A903-BF9FF8F96DDA}">
      <dgm:prSet/>
      <dgm:spPr/>
      <dgm:t>
        <a:bodyPr/>
        <a:lstStyle/>
        <a:p>
          <a:endParaRPr lang="fi-FI"/>
        </a:p>
      </dgm:t>
    </dgm:pt>
    <dgm:pt modelId="{29A14433-32CF-4E2D-A20E-B7F30FE53031}" type="sibTrans" cxnId="{34C3C26E-6334-4CE5-A903-BF9FF8F96DDA}">
      <dgm:prSet/>
      <dgm:spPr/>
      <dgm:t>
        <a:bodyPr/>
        <a:lstStyle/>
        <a:p>
          <a:endParaRPr lang="fi-FI"/>
        </a:p>
      </dgm:t>
    </dgm:pt>
    <dgm:pt modelId="{773E1A14-AA07-44B9-B119-0FD9F2185EEF}" type="pres">
      <dgm:prSet presAssocID="{D10A094E-154A-4C53-A5C5-93EAE740E2A1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8D861670-A8C5-4C90-8AA1-44A86A5B8FEB}" type="pres">
      <dgm:prSet presAssocID="{D10A094E-154A-4C53-A5C5-93EAE740E2A1}" presName="children" presStyleCnt="0"/>
      <dgm:spPr/>
    </dgm:pt>
    <dgm:pt modelId="{A1AE94FD-1880-47EB-8B7F-87A724866C84}" type="pres">
      <dgm:prSet presAssocID="{D10A094E-154A-4C53-A5C5-93EAE740E2A1}" presName="child1group" presStyleCnt="0"/>
      <dgm:spPr/>
    </dgm:pt>
    <dgm:pt modelId="{26C3A848-7981-444D-AD63-A9DDC38EB179}" type="pres">
      <dgm:prSet presAssocID="{D10A094E-154A-4C53-A5C5-93EAE740E2A1}" presName="child1" presStyleLbl="bgAcc1" presStyleIdx="0" presStyleCnt="4" custScaleX="210951" custScaleY="154588" custLinFactNeighborX="6704" custLinFactNeighborY="27416"/>
      <dgm:spPr/>
      <dgm:t>
        <a:bodyPr/>
        <a:lstStyle/>
        <a:p>
          <a:endParaRPr lang="fi-FI"/>
        </a:p>
      </dgm:t>
    </dgm:pt>
    <dgm:pt modelId="{6FB110C4-DB20-4109-BC4E-D9FC7A0D6214}" type="pres">
      <dgm:prSet presAssocID="{D10A094E-154A-4C53-A5C5-93EAE740E2A1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27516A1B-BB07-40A2-8A24-CFD2DFF5816E}" type="pres">
      <dgm:prSet presAssocID="{D10A094E-154A-4C53-A5C5-93EAE740E2A1}" presName="child2group" presStyleCnt="0"/>
      <dgm:spPr/>
    </dgm:pt>
    <dgm:pt modelId="{900A713D-E9A9-4704-8122-B8D3FAB2EBF5}" type="pres">
      <dgm:prSet presAssocID="{D10A094E-154A-4C53-A5C5-93EAE740E2A1}" presName="child2" presStyleLbl="bgAcc1" presStyleIdx="1" presStyleCnt="4" custScaleX="181041" custScaleY="161549" custLinFactNeighborX="9883" custLinFactNeighborY="17521"/>
      <dgm:spPr/>
      <dgm:t>
        <a:bodyPr/>
        <a:lstStyle/>
        <a:p>
          <a:endParaRPr lang="fi-FI"/>
        </a:p>
      </dgm:t>
    </dgm:pt>
    <dgm:pt modelId="{8F566987-DF9A-4E9A-983E-5D4BE3A29C13}" type="pres">
      <dgm:prSet presAssocID="{D10A094E-154A-4C53-A5C5-93EAE740E2A1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6B17E561-3318-428B-A605-6C8FEDD589F4}" type="pres">
      <dgm:prSet presAssocID="{D10A094E-154A-4C53-A5C5-93EAE740E2A1}" presName="child3group" presStyleCnt="0"/>
      <dgm:spPr/>
    </dgm:pt>
    <dgm:pt modelId="{A17EF72C-1706-4D0E-89D0-208B04FD86AD}" type="pres">
      <dgm:prSet presAssocID="{D10A094E-154A-4C53-A5C5-93EAE740E2A1}" presName="child3" presStyleLbl="bgAcc1" presStyleIdx="2" presStyleCnt="4" custScaleX="148963" custScaleY="148478" custLinFactNeighborX="21421" custLinFactNeighborY="-40294"/>
      <dgm:spPr/>
      <dgm:t>
        <a:bodyPr/>
        <a:lstStyle/>
        <a:p>
          <a:endParaRPr lang="fi-FI"/>
        </a:p>
      </dgm:t>
    </dgm:pt>
    <dgm:pt modelId="{A156BCF4-6489-491A-A73A-74A483662CA7}" type="pres">
      <dgm:prSet presAssocID="{D10A094E-154A-4C53-A5C5-93EAE740E2A1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4832C77C-B041-45DE-BF3A-D1D4B51E0998}" type="pres">
      <dgm:prSet presAssocID="{D10A094E-154A-4C53-A5C5-93EAE740E2A1}" presName="child4group" presStyleCnt="0"/>
      <dgm:spPr/>
    </dgm:pt>
    <dgm:pt modelId="{6FB83BE0-1D14-48F4-8AFF-F3316B5C097C}" type="pres">
      <dgm:prSet presAssocID="{D10A094E-154A-4C53-A5C5-93EAE740E2A1}" presName="child4" presStyleLbl="bgAcc1" presStyleIdx="3" presStyleCnt="4" custScaleX="210578" custScaleY="147998" custLinFactNeighborX="8151" custLinFactNeighborY="-34187"/>
      <dgm:spPr/>
      <dgm:t>
        <a:bodyPr/>
        <a:lstStyle/>
        <a:p>
          <a:endParaRPr lang="fi-FI"/>
        </a:p>
      </dgm:t>
    </dgm:pt>
    <dgm:pt modelId="{072E1835-7334-45DD-AE18-1B631F5431E1}" type="pres">
      <dgm:prSet presAssocID="{D10A094E-154A-4C53-A5C5-93EAE740E2A1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4DB06B5-A448-4EFD-8924-1FC3783BC109}" type="pres">
      <dgm:prSet presAssocID="{D10A094E-154A-4C53-A5C5-93EAE740E2A1}" presName="childPlaceholder" presStyleCnt="0"/>
      <dgm:spPr/>
    </dgm:pt>
    <dgm:pt modelId="{7E8F95A6-5DDB-4404-A9A6-B2CBE4A54511}" type="pres">
      <dgm:prSet presAssocID="{D10A094E-154A-4C53-A5C5-93EAE740E2A1}" presName="circle" presStyleCnt="0"/>
      <dgm:spPr/>
    </dgm:pt>
    <dgm:pt modelId="{25A3B827-3982-411D-BD97-39C98CCF74A7}" type="pres">
      <dgm:prSet presAssocID="{D10A094E-154A-4C53-A5C5-93EAE740E2A1}" presName="quadrant1" presStyleLbl="node1" presStyleIdx="0" presStyleCnt="4" custLinFactNeighborX="223" custLinFactNeighborY="-6638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0001FB9A-B89A-4759-A1BB-422F7849CC89}" type="pres">
      <dgm:prSet presAssocID="{D10A094E-154A-4C53-A5C5-93EAE740E2A1}" presName="quadrant2" presStyleLbl="node1" presStyleIdx="1" presStyleCnt="4" custLinFactNeighborX="1043" custLinFactNeighborY="-7190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7922DA71-0AE2-4649-A5BE-37664DA4DFAD}" type="pres">
      <dgm:prSet presAssocID="{D10A094E-154A-4C53-A5C5-93EAE740E2A1}" presName="quadrant3" presStyleLbl="node1" presStyleIdx="2" presStyleCnt="4" custScaleX="98536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06781E06-0B93-4548-90E2-49A0949D3FB1}" type="pres">
      <dgm:prSet presAssocID="{D10A094E-154A-4C53-A5C5-93EAE740E2A1}" presName="quadrant4" presStyleLbl="node1" presStyleIdx="3" presStyleCnt="4" custLinFactNeighborX="-1273" custLinFactNeighborY="-1752">
        <dgm:presLayoutVars>
          <dgm:chMax val="1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5CE9C199-1B72-4654-B3A4-F968B816112E}" type="pres">
      <dgm:prSet presAssocID="{D10A094E-154A-4C53-A5C5-93EAE740E2A1}" presName="quadrantPlaceholder" presStyleCnt="0"/>
      <dgm:spPr/>
    </dgm:pt>
    <dgm:pt modelId="{8EA615EF-A1EC-4C39-9934-837E547482DE}" type="pres">
      <dgm:prSet presAssocID="{D10A094E-154A-4C53-A5C5-93EAE740E2A1}" presName="center1" presStyleLbl="fgShp" presStyleIdx="0" presStyleCnt="2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ln>
          <a:solidFill>
            <a:schemeClr val="tx1">
              <a:lumMod val="60000"/>
              <a:lumOff val="40000"/>
            </a:schemeClr>
          </a:solidFill>
        </a:ln>
      </dgm:spPr>
    </dgm:pt>
    <dgm:pt modelId="{3E1B7047-1FFF-4AE1-885D-FE6750B7EAF9}" type="pres">
      <dgm:prSet presAssocID="{D10A094E-154A-4C53-A5C5-93EAE740E2A1}" presName="center2" presStyleLbl="fgShp" presStyleIdx="1" presStyleCnt="2"/>
      <dgm:spPr>
        <a:ln>
          <a:solidFill>
            <a:schemeClr val="tx1">
              <a:lumMod val="60000"/>
              <a:lumOff val="40000"/>
            </a:schemeClr>
          </a:solidFill>
        </a:ln>
      </dgm:spPr>
    </dgm:pt>
  </dgm:ptLst>
  <dgm:cxnLst>
    <dgm:cxn modelId="{7238DA22-BD36-4BEF-858B-10107A338F6F}" type="presOf" srcId="{823310F2-73FC-4DB2-B5E7-474E2D6671A5}" destId="{900A713D-E9A9-4704-8122-B8D3FAB2EBF5}" srcOrd="0" destOrd="0" presId="urn:microsoft.com/office/officeart/2005/8/layout/cycle4#1"/>
    <dgm:cxn modelId="{561DEFC8-734A-4C78-AF2C-97F8C6E91F1B}" srcId="{D10A094E-154A-4C53-A5C5-93EAE740E2A1}" destId="{06FCD6CE-D82E-46A6-9FA3-7E97A075903B}" srcOrd="2" destOrd="0" parTransId="{AB496D0F-0742-479C-A734-5F041C00E297}" sibTransId="{63839121-2C2C-4164-BB37-BEF6F1840D92}"/>
    <dgm:cxn modelId="{1CF8CC99-A9A9-4548-AC0C-EDCCABB82EBE}" srcId="{5B617F13-95E7-4922-9054-FF4EC392897C}" destId="{823310F2-73FC-4DB2-B5E7-474E2D6671A5}" srcOrd="0" destOrd="0" parTransId="{FEDC714A-82B5-4E6C-94E9-E20D75640CB3}" sibTransId="{3F89A3A4-3EC0-43C7-8759-0BD30218CFAA}"/>
    <dgm:cxn modelId="{F0557A26-18FF-4596-9EA3-2D5467CCA0CC}" type="presOf" srcId="{06FCD6CE-D82E-46A6-9FA3-7E97A075903B}" destId="{7922DA71-0AE2-4649-A5BE-37664DA4DFAD}" srcOrd="0" destOrd="0" presId="urn:microsoft.com/office/officeart/2005/8/layout/cycle4#1"/>
    <dgm:cxn modelId="{7ABFF047-DF2D-495C-8BBB-58A170C67226}" type="presOf" srcId="{B66069BD-FE2D-40CB-8681-398456531C3B}" destId="{072E1835-7334-45DD-AE18-1B631F5431E1}" srcOrd="1" destOrd="0" presId="urn:microsoft.com/office/officeart/2005/8/layout/cycle4#1"/>
    <dgm:cxn modelId="{6A8ADE9D-3BF2-42F4-A5EA-60360D8FA1D4}" type="presOf" srcId="{5B617F13-95E7-4922-9054-FF4EC392897C}" destId="{0001FB9A-B89A-4759-A1BB-422F7849CC89}" srcOrd="0" destOrd="0" presId="urn:microsoft.com/office/officeart/2005/8/layout/cycle4#1"/>
    <dgm:cxn modelId="{7CCAB76F-1914-4FD1-8DC0-79123E5824A6}" srcId="{D10A094E-154A-4C53-A5C5-93EAE740E2A1}" destId="{5B617F13-95E7-4922-9054-FF4EC392897C}" srcOrd="1" destOrd="0" parTransId="{62CBB76D-2197-44C8-A61C-214EF001371F}" sibTransId="{C996FE4C-79CA-47AF-9DE3-4D95C06D727B}"/>
    <dgm:cxn modelId="{1F93F0A9-282E-400C-84F3-3B5A27DA0DA7}" type="presOf" srcId="{021904FC-3C30-4A50-87EF-29DA19D206B1}" destId="{8F566987-DF9A-4E9A-983E-5D4BE3A29C13}" srcOrd="1" destOrd="1" presId="urn:microsoft.com/office/officeart/2005/8/layout/cycle4#1"/>
    <dgm:cxn modelId="{1645FC3A-E38A-4A77-98F0-1711FC2A280B}" type="presOf" srcId="{A00E3424-F1ED-4C87-9FB7-379201C4D134}" destId="{A156BCF4-6489-491A-A73A-74A483662CA7}" srcOrd="1" destOrd="0" presId="urn:microsoft.com/office/officeart/2005/8/layout/cycle4#1"/>
    <dgm:cxn modelId="{A80AB5DA-614A-4C6D-849E-336B20561FAD}" type="presOf" srcId="{0EA4FCF1-D60D-4DB9-9566-41957C9B1042}" destId="{6FB110C4-DB20-4109-BC4E-D9FC7A0D6214}" srcOrd="1" destOrd="1" presId="urn:microsoft.com/office/officeart/2005/8/layout/cycle4#1"/>
    <dgm:cxn modelId="{77EF8F22-D3BA-4D87-A083-CCBB0192A4B0}" type="presOf" srcId="{021904FC-3C30-4A50-87EF-29DA19D206B1}" destId="{900A713D-E9A9-4704-8122-B8D3FAB2EBF5}" srcOrd="0" destOrd="1" presId="urn:microsoft.com/office/officeart/2005/8/layout/cycle4#1"/>
    <dgm:cxn modelId="{530DD815-BB6C-4B93-B82C-C475E1B6D919}" srcId="{24E0B152-4814-4BEB-9D40-2014BB7F53AA}" destId="{0A23756A-8090-4895-B7EC-FD06A9542705}" srcOrd="1" destOrd="0" parTransId="{422434D3-D8E4-417D-8A80-BE94C0B9D87B}" sibTransId="{28B2A278-0FE9-4359-8985-527AD35ABF02}"/>
    <dgm:cxn modelId="{0DD588B1-541C-48BD-BAFC-8E445A30EEBE}" srcId="{94A66EB7-307D-4F8D-B6FE-5E087C7ECFCB}" destId="{0EA4FCF1-D60D-4DB9-9566-41957C9B1042}" srcOrd="1" destOrd="0" parTransId="{291E5405-A92E-4EBA-994E-597B841C108B}" sibTransId="{1A2439B4-C79E-4869-A769-C040360DA0E2}"/>
    <dgm:cxn modelId="{E6C51E07-EF52-40E7-AB7D-9B8CD2B5C2A7}" type="presOf" srcId="{0A23756A-8090-4895-B7EC-FD06A9542705}" destId="{072E1835-7334-45DD-AE18-1B631F5431E1}" srcOrd="1" destOrd="1" presId="urn:microsoft.com/office/officeart/2005/8/layout/cycle4#1"/>
    <dgm:cxn modelId="{B132968F-BCA0-4D6E-8C74-2AFBE45CEA66}" srcId="{24E0B152-4814-4BEB-9D40-2014BB7F53AA}" destId="{B66069BD-FE2D-40CB-8681-398456531C3B}" srcOrd="0" destOrd="0" parTransId="{91CA0EE0-CB7E-400C-97EB-7E668B47B2CF}" sibTransId="{C18A1F4F-2151-419D-A30A-6CFF08244597}"/>
    <dgm:cxn modelId="{7B977A82-0FF4-490F-8DDF-C914EEA902D0}" type="presOf" srcId="{D05B5650-1B9A-448B-A23D-400205693652}" destId="{6FB110C4-DB20-4109-BC4E-D9FC7A0D6214}" srcOrd="1" destOrd="0" presId="urn:microsoft.com/office/officeart/2005/8/layout/cycle4#1"/>
    <dgm:cxn modelId="{81684167-6AC0-49CD-B42A-3DA40F98D2C4}" srcId="{D10A094E-154A-4C53-A5C5-93EAE740E2A1}" destId="{94A66EB7-307D-4F8D-B6FE-5E087C7ECFCB}" srcOrd="0" destOrd="0" parTransId="{0404D8D8-E7CA-4613-95A0-8445F5D29D54}" sibTransId="{6505B9C8-9418-488F-A10F-BA46C33B412C}"/>
    <dgm:cxn modelId="{F41AA981-071A-4A86-B358-85CEC6D9685D}" type="presOf" srcId="{94A66EB7-307D-4F8D-B6FE-5E087C7ECFCB}" destId="{25A3B827-3982-411D-BD97-39C98CCF74A7}" srcOrd="0" destOrd="0" presId="urn:microsoft.com/office/officeart/2005/8/layout/cycle4#1"/>
    <dgm:cxn modelId="{62F7ECE4-42C1-4B13-ADB1-93A760BE483A}" srcId="{06FCD6CE-D82E-46A6-9FA3-7E97A075903B}" destId="{A00E3424-F1ED-4C87-9FB7-379201C4D134}" srcOrd="0" destOrd="0" parTransId="{3A4A7E6B-F88E-4BA8-B40A-E292E3FAF962}" sibTransId="{E1A5F661-51FF-4F93-AC37-2D78C1656C30}"/>
    <dgm:cxn modelId="{DD3F5D51-6217-42D0-AAD8-444B4EF991BD}" type="presOf" srcId="{A00E3424-F1ED-4C87-9FB7-379201C4D134}" destId="{A17EF72C-1706-4D0E-89D0-208B04FD86AD}" srcOrd="0" destOrd="0" presId="urn:microsoft.com/office/officeart/2005/8/layout/cycle4#1"/>
    <dgm:cxn modelId="{39E62FCF-D73C-4AB3-9A32-F89484DDAABF}" srcId="{D10A094E-154A-4C53-A5C5-93EAE740E2A1}" destId="{24E0B152-4814-4BEB-9D40-2014BB7F53AA}" srcOrd="3" destOrd="0" parTransId="{9A2FFB99-37DC-4625-B9D0-10340486325D}" sibTransId="{E9B50001-801E-4B5C-83FE-E3B6C77F55F0}"/>
    <dgm:cxn modelId="{771D42A1-73A5-45C5-9745-3EE4B653E891}" type="presOf" srcId="{0EA4FCF1-D60D-4DB9-9566-41957C9B1042}" destId="{26C3A848-7981-444D-AD63-A9DDC38EB179}" srcOrd="0" destOrd="1" presId="urn:microsoft.com/office/officeart/2005/8/layout/cycle4#1"/>
    <dgm:cxn modelId="{B985CC1D-5D6D-4369-9F0B-2C63679D9483}" type="presOf" srcId="{823310F2-73FC-4DB2-B5E7-474E2D6671A5}" destId="{8F566987-DF9A-4E9A-983E-5D4BE3A29C13}" srcOrd="1" destOrd="0" presId="urn:microsoft.com/office/officeart/2005/8/layout/cycle4#1"/>
    <dgm:cxn modelId="{35BE869E-89DE-4D8F-802F-A028AF8A3894}" type="presOf" srcId="{D05B5650-1B9A-448B-A23D-400205693652}" destId="{26C3A848-7981-444D-AD63-A9DDC38EB179}" srcOrd="0" destOrd="0" presId="urn:microsoft.com/office/officeart/2005/8/layout/cycle4#1"/>
    <dgm:cxn modelId="{C80FEF44-F440-4DCA-BCCF-583A3627555A}" type="presOf" srcId="{B66069BD-FE2D-40CB-8681-398456531C3B}" destId="{6FB83BE0-1D14-48F4-8AFF-F3316B5C097C}" srcOrd="0" destOrd="0" presId="urn:microsoft.com/office/officeart/2005/8/layout/cycle4#1"/>
    <dgm:cxn modelId="{5CC28FC6-05A2-4F1C-887F-5D2E1F7DB056}" type="presOf" srcId="{D10A094E-154A-4C53-A5C5-93EAE740E2A1}" destId="{773E1A14-AA07-44B9-B119-0FD9F2185EEF}" srcOrd="0" destOrd="0" presId="urn:microsoft.com/office/officeart/2005/8/layout/cycle4#1"/>
    <dgm:cxn modelId="{34C3C26E-6334-4CE5-A903-BF9FF8F96DDA}" srcId="{5B617F13-95E7-4922-9054-FF4EC392897C}" destId="{021904FC-3C30-4A50-87EF-29DA19D206B1}" srcOrd="1" destOrd="0" parTransId="{207B0B94-CD03-468E-9ADE-5A81A9575FAF}" sibTransId="{29A14433-32CF-4E2D-A20E-B7F30FE53031}"/>
    <dgm:cxn modelId="{57492130-B478-4E0B-8A76-CD2DE2D896C0}" type="presOf" srcId="{0A23756A-8090-4895-B7EC-FD06A9542705}" destId="{6FB83BE0-1D14-48F4-8AFF-F3316B5C097C}" srcOrd="0" destOrd="1" presId="urn:microsoft.com/office/officeart/2005/8/layout/cycle4#1"/>
    <dgm:cxn modelId="{72C53677-E607-4A86-AB81-BC6206A35FB8}" type="presOf" srcId="{24E0B152-4814-4BEB-9D40-2014BB7F53AA}" destId="{06781E06-0B93-4548-90E2-49A0949D3FB1}" srcOrd="0" destOrd="0" presId="urn:microsoft.com/office/officeart/2005/8/layout/cycle4#1"/>
    <dgm:cxn modelId="{B35C135F-7FB4-4316-BD94-641D839AA8E3}" srcId="{94A66EB7-307D-4F8D-B6FE-5E087C7ECFCB}" destId="{D05B5650-1B9A-448B-A23D-400205693652}" srcOrd="0" destOrd="0" parTransId="{81DB9550-07E6-4CD0-A445-19354B75D95B}" sibTransId="{681263E2-6716-4F6C-BA26-DF485F65AACB}"/>
    <dgm:cxn modelId="{BEF5ED2C-16B7-4464-BA8E-8B7969CB92C3}" type="presParOf" srcId="{773E1A14-AA07-44B9-B119-0FD9F2185EEF}" destId="{8D861670-A8C5-4C90-8AA1-44A86A5B8FEB}" srcOrd="0" destOrd="0" presId="urn:microsoft.com/office/officeart/2005/8/layout/cycle4#1"/>
    <dgm:cxn modelId="{18730F04-1096-41CA-9E7B-499D9572CF35}" type="presParOf" srcId="{8D861670-A8C5-4C90-8AA1-44A86A5B8FEB}" destId="{A1AE94FD-1880-47EB-8B7F-87A724866C84}" srcOrd="0" destOrd="0" presId="urn:microsoft.com/office/officeart/2005/8/layout/cycle4#1"/>
    <dgm:cxn modelId="{1A6BC906-7784-4B31-A509-0CC4704C9FDE}" type="presParOf" srcId="{A1AE94FD-1880-47EB-8B7F-87A724866C84}" destId="{26C3A848-7981-444D-AD63-A9DDC38EB179}" srcOrd="0" destOrd="0" presId="urn:microsoft.com/office/officeart/2005/8/layout/cycle4#1"/>
    <dgm:cxn modelId="{9CAA99E7-A8CF-4822-8F6E-56697D261E27}" type="presParOf" srcId="{A1AE94FD-1880-47EB-8B7F-87A724866C84}" destId="{6FB110C4-DB20-4109-BC4E-D9FC7A0D6214}" srcOrd="1" destOrd="0" presId="urn:microsoft.com/office/officeart/2005/8/layout/cycle4#1"/>
    <dgm:cxn modelId="{094111D9-96C7-4C26-A642-E8F20699CB8C}" type="presParOf" srcId="{8D861670-A8C5-4C90-8AA1-44A86A5B8FEB}" destId="{27516A1B-BB07-40A2-8A24-CFD2DFF5816E}" srcOrd="1" destOrd="0" presId="urn:microsoft.com/office/officeart/2005/8/layout/cycle4#1"/>
    <dgm:cxn modelId="{05D0B3B5-C564-456B-AECA-048D4A128567}" type="presParOf" srcId="{27516A1B-BB07-40A2-8A24-CFD2DFF5816E}" destId="{900A713D-E9A9-4704-8122-B8D3FAB2EBF5}" srcOrd="0" destOrd="0" presId="urn:microsoft.com/office/officeart/2005/8/layout/cycle4#1"/>
    <dgm:cxn modelId="{A9A15059-BE49-42E8-9940-6EF513123047}" type="presParOf" srcId="{27516A1B-BB07-40A2-8A24-CFD2DFF5816E}" destId="{8F566987-DF9A-4E9A-983E-5D4BE3A29C13}" srcOrd="1" destOrd="0" presId="urn:microsoft.com/office/officeart/2005/8/layout/cycle4#1"/>
    <dgm:cxn modelId="{F9D786AF-4228-45DB-A2E6-0140B7EB9EB6}" type="presParOf" srcId="{8D861670-A8C5-4C90-8AA1-44A86A5B8FEB}" destId="{6B17E561-3318-428B-A605-6C8FEDD589F4}" srcOrd="2" destOrd="0" presId="urn:microsoft.com/office/officeart/2005/8/layout/cycle4#1"/>
    <dgm:cxn modelId="{CD532F1F-7B7D-40B5-AC8C-41407C71859C}" type="presParOf" srcId="{6B17E561-3318-428B-A605-6C8FEDD589F4}" destId="{A17EF72C-1706-4D0E-89D0-208B04FD86AD}" srcOrd="0" destOrd="0" presId="urn:microsoft.com/office/officeart/2005/8/layout/cycle4#1"/>
    <dgm:cxn modelId="{06D4A501-8963-46EC-8AC9-D83D151D4800}" type="presParOf" srcId="{6B17E561-3318-428B-A605-6C8FEDD589F4}" destId="{A156BCF4-6489-491A-A73A-74A483662CA7}" srcOrd="1" destOrd="0" presId="urn:microsoft.com/office/officeart/2005/8/layout/cycle4#1"/>
    <dgm:cxn modelId="{679CA872-1739-4EC1-BA17-CB6F8D6F8B9E}" type="presParOf" srcId="{8D861670-A8C5-4C90-8AA1-44A86A5B8FEB}" destId="{4832C77C-B041-45DE-BF3A-D1D4B51E0998}" srcOrd="3" destOrd="0" presId="urn:microsoft.com/office/officeart/2005/8/layout/cycle4#1"/>
    <dgm:cxn modelId="{9C57BE96-28CA-4F93-B7AB-D412F213D247}" type="presParOf" srcId="{4832C77C-B041-45DE-BF3A-D1D4B51E0998}" destId="{6FB83BE0-1D14-48F4-8AFF-F3316B5C097C}" srcOrd="0" destOrd="0" presId="urn:microsoft.com/office/officeart/2005/8/layout/cycle4#1"/>
    <dgm:cxn modelId="{3758216D-FEF4-45D2-9542-2B7414146B6E}" type="presParOf" srcId="{4832C77C-B041-45DE-BF3A-D1D4B51E0998}" destId="{072E1835-7334-45DD-AE18-1B631F5431E1}" srcOrd="1" destOrd="0" presId="urn:microsoft.com/office/officeart/2005/8/layout/cycle4#1"/>
    <dgm:cxn modelId="{9A60BC5F-F01A-4B03-91C1-D9809C82A0E5}" type="presParOf" srcId="{8D861670-A8C5-4C90-8AA1-44A86A5B8FEB}" destId="{54DB06B5-A448-4EFD-8924-1FC3783BC109}" srcOrd="4" destOrd="0" presId="urn:microsoft.com/office/officeart/2005/8/layout/cycle4#1"/>
    <dgm:cxn modelId="{8651E4D1-00F0-4013-9C73-39908E76B808}" type="presParOf" srcId="{773E1A14-AA07-44B9-B119-0FD9F2185EEF}" destId="{7E8F95A6-5DDB-4404-A9A6-B2CBE4A54511}" srcOrd="1" destOrd="0" presId="urn:microsoft.com/office/officeart/2005/8/layout/cycle4#1"/>
    <dgm:cxn modelId="{34E2A98D-CA00-4FA7-BEDA-7FEEE608DE3F}" type="presParOf" srcId="{7E8F95A6-5DDB-4404-A9A6-B2CBE4A54511}" destId="{25A3B827-3982-411D-BD97-39C98CCF74A7}" srcOrd="0" destOrd="0" presId="urn:microsoft.com/office/officeart/2005/8/layout/cycle4#1"/>
    <dgm:cxn modelId="{32D2B345-1B85-4396-B53C-8570DE7C2010}" type="presParOf" srcId="{7E8F95A6-5DDB-4404-A9A6-B2CBE4A54511}" destId="{0001FB9A-B89A-4759-A1BB-422F7849CC89}" srcOrd="1" destOrd="0" presId="urn:microsoft.com/office/officeart/2005/8/layout/cycle4#1"/>
    <dgm:cxn modelId="{B9DD9271-E8F7-4F0E-AF70-1D5732588CB1}" type="presParOf" srcId="{7E8F95A6-5DDB-4404-A9A6-B2CBE4A54511}" destId="{7922DA71-0AE2-4649-A5BE-37664DA4DFAD}" srcOrd="2" destOrd="0" presId="urn:microsoft.com/office/officeart/2005/8/layout/cycle4#1"/>
    <dgm:cxn modelId="{53343070-B874-4062-A5DA-00AC267CFF9E}" type="presParOf" srcId="{7E8F95A6-5DDB-4404-A9A6-B2CBE4A54511}" destId="{06781E06-0B93-4548-90E2-49A0949D3FB1}" srcOrd="3" destOrd="0" presId="urn:microsoft.com/office/officeart/2005/8/layout/cycle4#1"/>
    <dgm:cxn modelId="{92C50D0D-176F-47E8-BA4B-792817418702}" type="presParOf" srcId="{7E8F95A6-5DDB-4404-A9A6-B2CBE4A54511}" destId="{5CE9C199-1B72-4654-B3A4-F968B816112E}" srcOrd="4" destOrd="0" presId="urn:microsoft.com/office/officeart/2005/8/layout/cycle4#1"/>
    <dgm:cxn modelId="{CE98C20A-6948-4638-A393-87A87EE9CF41}" type="presParOf" srcId="{773E1A14-AA07-44B9-B119-0FD9F2185EEF}" destId="{8EA615EF-A1EC-4C39-9934-837E547482DE}" srcOrd="2" destOrd="0" presId="urn:microsoft.com/office/officeart/2005/8/layout/cycle4#1"/>
    <dgm:cxn modelId="{6882D4D2-70BE-4608-93A7-074B95584AAE}" type="presParOf" srcId="{773E1A14-AA07-44B9-B119-0FD9F2185EEF}" destId="{3E1B7047-1FFF-4AE1-885D-FE6750B7EAF9}" srcOrd="3" destOrd="0" presId="urn:microsoft.com/office/officeart/2005/8/layout/cycle4#1"/>
  </dgm:cxnLst>
  <dgm:bg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A10B0BE-4392-4543-B238-D494A7D7DDCC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i-FI"/>
        </a:p>
      </dgm:t>
    </dgm:pt>
    <dgm:pt modelId="{CDA49156-910B-4DD0-834A-FCE2AAB5D6F3}">
      <dgm:prSet custT="1"/>
      <dgm:spPr/>
      <dgm:t>
        <a:bodyPr/>
        <a:lstStyle/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Toiminnallisuus :</a:t>
          </a:r>
        </a:p>
        <a:p>
          <a:pPr rtl="0"/>
          <a:r>
            <a:rPr lang="fi-FI" sz="14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 </a:t>
          </a:r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Oman toiminnan merkityksen esille tuominen </a:t>
          </a:r>
        </a:p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Esim. Liikunta ja oma toimintakyky / hyvinvointi </a:t>
          </a:r>
          <a:endParaRPr lang="fi-FI" sz="1400" dirty="0">
            <a:solidFill>
              <a:schemeClr val="accent5"/>
            </a:solidFill>
            <a:latin typeface="Arial" pitchFamily="34" charset="0"/>
            <a:cs typeface="Arial" pitchFamily="34" charset="0"/>
          </a:endParaRPr>
        </a:p>
      </dgm:t>
    </dgm:pt>
    <dgm:pt modelId="{36ED3B15-C7C6-4EDA-B4D7-E963F56BB189}" type="parTrans" cxnId="{CE86AC57-7EC0-4BC9-906A-036534AC36ED}">
      <dgm:prSet/>
      <dgm:spPr/>
      <dgm:t>
        <a:bodyPr/>
        <a:lstStyle/>
        <a:p>
          <a:endParaRPr lang="fi-FI"/>
        </a:p>
      </dgm:t>
    </dgm:pt>
    <dgm:pt modelId="{3C6CDDF4-C50F-4275-8C35-767C737CEBCE}" type="sibTrans" cxnId="{CE86AC57-7EC0-4BC9-906A-036534AC36ED}">
      <dgm:prSet/>
      <dgm:spPr/>
      <dgm:t>
        <a:bodyPr/>
        <a:lstStyle/>
        <a:p>
          <a:endParaRPr lang="fi-FI"/>
        </a:p>
      </dgm:t>
    </dgm:pt>
    <dgm:pt modelId="{5C669B5D-9029-46CC-8B1F-FE6338388728}">
      <dgm:prSet custT="1"/>
      <dgm:spPr/>
      <dgm:t>
        <a:bodyPr/>
        <a:lstStyle/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Kunnioittaminen ja arvostus</a:t>
          </a:r>
        </a:p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Uskonto – ”tärkein asia”  ”jäsentää elämää”</a:t>
          </a:r>
        </a:p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”Äitiviisautta” </a:t>
          </a:r>
          <a:endParaRPr lang="fi-FI" sz="1400" b="1" dirty="0">
            <a:solidFill>
              <a:schemeClr val="accent5"/>
            </a:solidFill>
            <a:latin typeface="Arial" pitchFamily="34" charset="0"/>
            <a:cs typeface="Arial" pitchFamily="34" charset="0"/>
          </a:endParaRPr>
        </a:p>
      </dgm:t>
    </dgm:pt>
    <dgm:pt modelId="{69ABFC0A-24FE-4D7E-9456-3BA988B4EBDC}" type="parTrans" cxnId="{FA622282-D7A6-46B2-8D56-0DC37514601E}">
      <dgm:prSet/>
      <dgm:spPr/>
      <dgm:t>
        <a:bodyPr/>
        <a:lstStyle/>
        <a:p>
          <a:endParaRPr lang="fi-FI"/>
        </a:p>
      </dgm:t>
    </dgm:pt>
    <dgm:pt modelId="{1D02B96A-693C-4FAE-97F0-284A9CFB9892}" type="sibTrans" cxnId="{FA622282-D7A6-46B2-8D56-0DC37514601E}">
      <dgm:prSet/>
      <dgm:spPr/>
      <dgm:t>
        <a:bodyPr/>
        <a:lstStyle/>
        <a:p>
          <a:endParaRPr lang="fi-FI"/>
        </a:p>
      </dgm:t>
    </dgm:pt>
    <dgm:pt modelId="{8B098A79-A334-4C03-9FBE-82794688576F}">
      <dgm:prSet custT="1"/>
      <dgm:spPr/>
      <dgm:t>
        <a:bodyPr/>
        <a:lstStyle/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Vaiheittainen kokemuslähtöinen eteneminen</a:t>
          </a:r>
          <a:r>
            <a:rPr lang="fi-FI" sz="14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 </a:t>
          </a:r>
        </a:p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Tilaa kokemuksille</a:t>
          </a:r>
        </a:p>
        <a:p>
          <a:pPr rtl="0"/>
          <a:r>
            <a:rPr lang="fi-FI" sz="14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Milloin voin hyvin? Mikä on paras hetki päivässäni? Mikä minua huolestuttaa lasteni kasvatuksessa? Keneltä saan tukea? Mitä opin äidiltäni / isoäidiltäni</a:t>
          </a:r>
        </a:p>
      </dgm:t>
    </dgm:pt>
    <dgm:pt modelId="{20EC625B-DEDB-4094-986D-F39F7AD16BAE}" type="parTrans" cxnId="{96ECB2BD-8EC0-47FC-BCB8-B50F8E8FDD5A}">
      <dgm:prSet/>
      <dgm:spPr/>
      <dgm:t>
        <a:bodyPr/>
        <a:lstStyle/>
        <a:p>
          <a:endParaRPr lang="fi-FI"/>
        </a:p>
      </dgm:t>
    </dgm:pt>
    <dgm:pt modelId="{00C26101-0DB9-40BA-9341-52935BA5430A}" type="sibTrans" cxnId="{96ECB2BD-8EC0-47FC-BCB8-B50F8E8FDD5A}">
      <dgm:prSet/>
      <dgm:spPr/>
      <dgm:t>
        <a:bodyPr/>
        <a:lstStyle/>
        <a:p>
          <a:endParaRPr lang="fi-FI"/>
        </a:p>
      </dgm:t>
    </dgm:pt>
    <dgm:pt modelId="{AD2057A7-8847-45EB-9057-5AC2D814D228}">
      <dgm:prSet custT="1"/>
      <dgm:spPr/>
      <dgm:t>
        <a:bodyPr/>
        <a:lstStyle/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Sosiaalinen vuorovaikutus S</a:t>
          </a:r>
          <a:r>
            <a:rPr lang="fi-FI" sz="14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omalialaisia / suomalaisia osallistujia ja ohjaajia</a:t>
          </a:r>
        </a:p>
        <a:p>
          <a:pPr rtl="0"/>
          <a:r>
            <a:rPr lang="fi-FI" sz="1400" b="1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samastumiskohteita ja lisää viiteryhmiä estämään kulttuurinen </a:t>
          </a:r>
          <a:r>
            <a:rPr lang="fi-FI" sz="1200" b="1" dirty="0" smtClean="0">
              <a:solidFill>
                <a:schemeClr val="accent5"/>
              </a:solidFill>
            </a:rPr>
            <a:t>koteloituminen</a:t>
          </a:r>
        </a:p>
      </dgm:t>
    </dgm:pt>
    <dgm:pt modelId="{41DA3CD0-F5FD-4C2C-9F82-06EE9A4DFE33}" type="parTrans" cxnId="{F778707D-41F0-4559-84CA-CC044A835012}">
      <dgm:prSet/>
      <dgm:spPr/>
      <dgm:t>
        <a:bodyPr/>
        <a:lstStyle/>
        <a:p>
          <a:endParaRPr lang="fi-FI"/>
        </a:p>
      </dgm:t>
    </dgm:pt>
    <dgm:pt modelId="{82592D16-5F70-4375-96A2-337AA87944B0}" type="sibTrans" cxnId="{F778707D-41F0-4559-84CA-CC044A835012}">
      <dgm:prSet/>
      <dgm:spPr/>
      <dgm:t>
        <a:bodyPr/>
        <a:lstStyle/>
        <a:p>
          <a:endParaRPr lang="fi-FI"/>
        </a:p>
      </dgm:t>
    </dgm:pt>
    <dgm:pt modelId="{513E24A2-72DC-4BC8-B948-10EB02E30701}" type="pres">
      <dgm:prSet presAssocID="{9A10B0BE-4392-4543-B238-D494A7D7DDCC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i-FI"/>
        </a:p>
      </dgm:t>
    </dgm:pt>
    <dgm:pt modelId="{EB3D0AB2-B7A6-428D-A2D5-ECCB0C6FB08F}" type="pres">
      <dgm:prSet presAssocID="{9A10B0BE-4392-4543-B238-D494A7D7DDCC}" presName="diamond" presStyleLbl="bgShp" presStyleIdx="0" presStyleCnt="1" custScaleX="146896" custLinFactNeighborX="-14520" custLinFactNeighborY="-1471"/>
      <dgm:spPr/>
    </dgm:pt>
    <dgm:pt modelId="{7EAC9ED3-B615-499F-BC22-4861B1E01006}" type="pres">
      <dgm:prSet presAssocID="{9A10B0BE-4392-4543-B238-D494A7D7DDCC}" presName="quad1" presStyleLbl="node1" presStyleIdx="0" presStyleCnt="4" custScaleX="132265" custScaleY="126093" custLinFactNeighborX="-60332" custLinFactNeighborY="-37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E48E7C91-C33E-45DA-BC4D-870DE4728BF5}" type="pres">
      <dgm:prSet presAssocID="{9A10B0BE-4392-4543-B238-D494A7D7DDCC}" presName="quad2" presStyleLbl="node1" presStyleIdx="1" presStyleCnt="4" custScaleX="133786" custScaleY="122623" custLinFactNeighborX="-35288" custLinFactNeighborY="-173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90E91B3D-2AFE-417F-8ADC-C0E53CD8C629}" type="pres">
      <dgm:prSet presAssocID="{9A10B0BE-4392-4543-B238-D494A7D7DDCC}" presName="quad3" presStyleLbl="node1" presStyleIdx="2" presStyleCnt="4" custScaleX="132265" custScaleY="111011" custLinFactNeighborX="-60332" custLinFactNeighborY="543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  <dgm:pt modelId="{A5268A38-F8F0-4C40-A76E-96A2CD72A61E}" type="pres">
      <dgm:prSet presAssocID="{9A10B0BE-4392-4543-B238-D494A7D7DDCC}" presName="quad4" presStyleLbl="node1" presStyleIdx="3" presStyleCnt="4" custScaleX="137708" custScaleY="111161" custLinFactNeighborX="-33327" custLinFactNeighborY="550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i-FI"/>
        </a:p>
      </dgm:t>
    </dgm:pt>
  </dgm:ptLst>
  <dgm:cxnLst>
    <dgm:cxn modelId="{2B055C9A-A70C-489E-B078-DE510ED604D6}" type="presOf" srcId="{8B098A79-A334-4C03-9FBE-82794688576F}" destId="{90E91B3D-2AFE-417F-8ADC-C0E53CD8C629}" srcOrd="0" destOrd="0" presId="urn:microsoft.com/office/officeart/2005/8/layout/matrix3"/>
    <dgm:cxn modelId="{351AE003-CD2C-4D26-A60C-6EC5A766344B}" type="presOf" srcId="{5C669B5D-9029-46CC-8B1F-FE6338388728}" destId="{E48E7C91-C33E-45DA-BC4D-870DE4728BF5}" srcOrd="0" destOrd="0" presId="urn:microsoft.com/office/officeart/2005/8/layout/matrix3"/>
    <dgm:cxn modelId="{B17CF1EA-75B2-44D2-8E12-E697C758EE66}" type="presOf" srcId="{AD2057A7-8847-45EB-9057-5AC2D814D228}" destId="{A5268A38-F8F0-4C40-A76E-96A2CD72A61E}" srcOrd="0" destOrd="0" presId="urn:microsoft.com/office/officeart/2005/8/layout/matrix3"/>
    <dgm:cxn modelId="{FA622282-D7A6-46B2-8D56-0DC37514601E}" srcId="{9A10B0BE-4392-4543-B238-D494A7D7DDCC}" destId="{5C669B5D-9029-46CC-8B1F-FE6338388728}" srcOrd="1" destOrd="0" parTransId="{69ABFC0A-24FE-4D7E-9456-3BA988B4EBDC}" sibTransId="{1D02B96A-693C-4FAE-97F0-284A9CFB9892}"/>
    <dgm:cxn modelId="{83782CB8-53A6-48D9-9FCE-A17DD094DB61}" type="presOf" srcId="{CDA49156-910B-4DD0-834A-FCE2AAB5D6F3}" destId="{7EAC9ED3-B615-499F-BC22-4861B1E01006}" srcOrd="0" destOrd="0" presId="urn:microsoft.com/office/officeart/2005/8/layout/matrix3"/>
    <dgm:cxn modelId="{BE506CD1-A39F-4BE7-A1BD-B432D50BD779}" type="presOf" srcId="{9A10B0BE-4392-4543-B238-D494A7D7DDCC}" destId="{513E24A2-72DC-4BC8-B948-10EB02E30701}" srcOrd="0" destOrd="0" presId="urn:microsoft.com/office/officeart/2005/8/layout/matrix3"/>
    <dgm:cxn modelId="{96ECB2BD-8EC0-47FC-BCB8-B50F8E8FDD5A}" srcId="{9A10B0BE-4392-4543-B238-D494A7D7DDCC}" destId="{8B098A79-A334-4C03-9FBE-82794688576F}" srcOrd="2" destOrd="0" parTransId="{20EC625B-DEDB-4094-986D-F39F7AD16BAE}" sibTransId="{00C26101-0DB9-40BA-9341-52935BA5430A}"/>
    <dgm:cxn modelId="{F778707D-41F0-4559-84CA-CC044A835012}" srcId="{9A10B0BE-4392-4543-B238-D494A7D7DDCC}" destId="{AD2057A7-8847-45EB-9057-5AC2D814D228}" srcOrd="3" destOrd="0" parTransId="{41DA3CD0-F5FD-4C2C-9F82-06EE9A4DFE33}" sibTransId="{82592D16-5F70-4375-96A2-337AA87944B0}"/>
    <dgm:cxn modelId="{CE86AC57-7EC0-4BC9-906A-036534AC36ED}" srcId="{9A10B0BE-4392-4543-B238-D494A7D7DDCC}" destId="{CDA49156-910B-4DD0-834A-FCE2AAB5D6F3}" srcOrd="0" destOrd="0" parTransId="{36ED3B15-C7C6-4EDA-B4D7-E963F56BB189}" sibTransId="{3C6CDDF4-C50F-4275-8C35-767C737CEBCE}"/>
    <dgm:cxn modelId="{7182363B-B6CC-48D0-860A-8821483EC78A}" type="presParOf" srcId="{513E24A2-72DC-4BC8-B948-10EB02E30701}" destId="{EB3D0AB2-B7A6-428D-A2D5-ECCB0C6FB08F}" srcOrd="0" destOrd="0" presId="urn:microsoft.com/office/officeart/2005/8/layout/matrix3"/>
    <dgm:cxn modelId="{7E3E90F1-4BDE-488C-9A51-BACAF6EAED10}" type="presParOf" srcId="{513E24A2-72DC-4BC8-B948-10EB02E30701}" destId="{7EAC9ED3-B615-499F-BC22-4861B1E01006}" srcOrd="1" destOrd="0" presId="urn:microsoft.com/office/officeart/2005/8/layout/matrix3"/>
    <dgm:cxn modelId="{793D236E-1ECE-4742-A20E-02DC2644CB6A}" type="presParOf" srcId="{513E24A2-72DC-4BC8-B948-10EB02E30701}" destId="{E48E7C91-C33E-45DA-BC4D-870DE4728BF5}" srcOrd="2" destOrd="0" presId="urn:microsoft.com/office/officeart/2005/8/layout/matrix3"/>
    <dgm:cxn modelId="{6415E5D0-1E9F-4434-A238-7C435E9213BE}" type="presParOf" srcId="{513E24A2-72DC-4BC8-B948-10EB02E30701}" destId="{90E91B3D-2AFE-417F-8ADC-C0E53CD8C629}" srcOrd="3" destOrd="0" presId="urn:microsoft.com/office/officeart/2005/8/layout/matrix3"/>
    <dgm:cxn modelId="{A8D2ECFE-5D08-4545-B6F7-3A52C67EE39A}" type="presParOf" srcId="{513E24A2-72DC-4BC8-B948-10EB02E30701}" destId="{A5268A38-F8F0-4C40-A76E-96A2CD72A61E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45501F-938E-4B6C-9A24-CA6080FD8EFC}">
      <dsp:nvSpPr>
        <dsp:cNvPr id="0" name=""/>
        <dsp:cNvSpPr/>
      </dsp:nvSpPr>
      <dsp:spPr>
        <a:xfrm>
          <a:off x="0" y="0"/>
          <a:ext cx="7488848" cy="4156075"/>
        </a:xfrm>
        <a:prstGeom prst="swooshArrow">
          <a:avLst>
            <a:gd name="adj1" fmla="val 25000"/>
            <a:gd name="adj2" fmla="val 25000"/>
          </a:avLst>
        </a:prstGeom>
        <a:solidFill>
          <a:schemeClr val="accent6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351E48-2071-494B-8124-284D9CEC96E4}">
      <dsp:nvSpPr>
        <dsp:cNvPr id="0" name=""/>
        <dsp:cNvSpPr/>
      </dsp:nvSpPr>
      <dsp:spPr>
        <a:xfrm>
          <a:off x="1407441" y="2868522"/>
          <a:ext cx="172892" cy="172892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0FE2D0-7372-44EA-B9B4-33329BF990DE}">
      <dsp:nvSpPr>
        <dsp:cNvPr id="0" name=""/>
        <dsp:cNvSpPr/>
      </dsp:nvSpPr>
      <dsp:spPr>
        <a:xfrm>
          <a:off x="1493888" y="2954969"/>
          <a:ext cx="1549384" cy="12011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612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</a:rPr>
            <a:t>Lastensuojelu-perheiden tukeminen	</a:t>
          </a:r>
          <a:endParaRPr lang="fi-FI" sz="1400" b="1" kern="1200" dirty="0">
            <a:solidFill>
              <a:schemeClr val="accent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100" b="1" kern="1200" dirty="0" smtClean="0">
              <a:solidFill>
                <a:schemeClr val="accent5"/>
              </a:solidFill>
            </a:rPr>
            <a:t>Vanhemmuus</a:t>
          </a:r>
          <a:endParaRPr lang="fi-FI" sz="1100" b="1" kern="1200" dirty="0">
            <a:solidFill>
              <a:schemeClr val="accent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100" b="1" kern="1200" dirty="0" smtClean="0">
              <a:solidFill>
                <a:schemeClr val="accent5"/>
              </a:solidFill>
            </a:rPr>
            <a:t>Lapsille oma toiminta</a:t>
          </a:r>
          <a:endParaRPr lang="fi-FI" sz="1100" b="1" kern="1200" dirty="0">
            <a:solidFill>
              <a:schemeClr val="accent5"/>
            </a:solidFill>
          </a:endParaRPr>
        </a:p>
      </dsp:txBody>
      <dsp:txXfrm>
        <a:off x="1493888" y="2954969"/>
        <a:ext cx="1549384" cy="1201105"/>
      </dsp:txXfrm>
    </dsp:sp>
    <dsp:sp modelId="{3F2AE04C-3FBA-4E1F-A06D-A30A4CF8EC8F}">
      <dsp:nvSpPr>
        <dsp:cNvPr id="0" name=""/>
        <dsp:cNvSpPr/>
      </dsp:nvSpPr>
      <dsp:spPr>
        <a:xfrm>
          <a:off x="2933552" y="1738901"/>
          <a:ext cx="312536" cy="31253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5FEEAC-E053-4C29-9E2A-9E8AC2CD5D98}">
      <dsp:nvSpPr>
        <dsp:cNvPr id="0" name=""/>
        <dsp:cNvSpPr/>
      </dsp:nvSpPr>
      <dsp:spPr>
        <a:xfrm>
          <a:off x="2879676" y="1895170"/>
          <a:ext cx="2016221" cy="2260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5607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</a:rPr>
            <a:t>Mitä </a:t>
          </a:r>
          <a:r>
            <a:rPr lang="fi-FI" sz="1400" b="1" kern="1200" dirty="0" smtClean="0">
              <a:solidFill>
                <a:schemeClr val="accent5"/>
              </a:solidFill>
            </a:rPr>
            <a:t>perheet </a:t>
          </a:r>
          <a:r>
            <a:rPr lang="fi-FI" sz="1400" b="1" kern="1200" dirty="0" smtClean="0">
              <a:solidFill>
                <a:schemeClr val="accent5"/>
              </a:solidFill>
            </a:rPr>
            <a:t>odottavat?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i="1" kern="1200" dirty="0" smtClean="0">
              <a:solidFill>
                <a:schemeClr val="accent5"/>
              </a:solidFill>
            </a:rPr>
            <a:t>KOHTAANTO-ONGELMAT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i="1" kern="1200" dirty="0" smtClean="0">
              <a:solidFill>
                <a:schemeClr val="accent5"/>
              </a:solidFill>
            </a:rPr>
            <a:t>Kaikki liikkuu … rakenteiden </a:t>
          </a:r>
          <a:r>
            <a:rPr lang="fi-FI" sz="1400" b="1" i="1" kern="1200" dirty="0" smtClean="0">
              <a:solidFill>
                <a:schemeClr val="accent5"/>
              </a:solidFill>
            </a:rPr>
            <a:t>uudistaminen</a:t>
          </a:r>
          <a:endParaRPr lang="fi-FI" sz="1400" b="1" i="1" kern="1200" dirty="0" smtClean="0">
            <a:solidFill>
              <a:schemeClr val="accent5"/>
            </a:solidFill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i="1" kern="1200" dirty="0" smtClean="0">
              <a:solidFill>
                <a:schemeClr val="accent5"/>
              </a:solidFill>
            </a:rPr>
            <a:t>”…voiko ystävä tulla mukaan”</a:t>
          </a:r>
        </a:p>
      </dsp:txBody>
      <dsp:txXfrm>
        <a:off x="2879676" y="1895170"/>
        <a:ext cx="2016221" cy="2260904"/>
      </dsp:txXfrm>
    </dsp:sp>
    <dsp:sp modelId="{5B910831-0435-4940-91F9-EF3A9ABAAA74}">
      <dsp:nvSpPr>
        <dsp:cNvPr id="0" name=""/>
        <dsp:cNvSpPr/>
      </dsp:nvSpPr>
      <dsp:spPr>
        <a:xfrm>
          <a:off x="4768875" y="1051486"/>
          <a:ext cx="432231" cy="4322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FBCAF6-76ED-47A6-A342-F0962B5CF14B}">
      <dsp:nvSpPr>
        <dsp:cNvPr id="0" name=""/>
        <dsp:cNvSpPr/>
      </dsp:nvSpPr>
      <dsp:spPr>
        <a:xfrm>
          <a:off x="4679872" y="1267602"/>
          <a:ext cx="2206169" cy="2888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9031" tIns="0" rIns="0" bIns="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</a:rPr>
            <a:t>Haruspuisto –somalialaisten naisten tapaamispaikka</a:t>
          </a:r>
          <a:endParaRPr lang="fi-FI" sz="1400" b="1" kern="1200" dirty="0">
            <a:solidFill>
              <a:schemeClr val="accent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100" b="1" kern="1200" dirty="0" smtClean="0">
              <a:solidFill>
                <a:schemeClr val="accent5"/>
              </a:solidFill>
            </a:rPr>
            <a:t>Liittyminen ryhmään</a:t>
          </a:r>
          <a:endParaRPr lang="fi-FI" sz="1100" b="1" kern="1200" dirty="0">
            <a:solidFill>
              <a:schemeClr val="accent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i-FI" sz="1100" b="1" kern="1200" dirty="0">
            <a:solidFill>
              <a:schemeClr val="accent5"/>
            </a:solidFill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100" b="1" kern="1200" dirty="0" smtClean="0">
              <a:solidFill>
                <a:schemeClr val="accent5"/>
              </a:solidFill>
            </a:rPr>
            <a:t>Sanoista tekoihin </a:t>
          </a:r>
          <a:endParaRPr lang="fi-FI" sz="1100" b="1" kern="1200" dirty="0">
            <a:solidFill>
              <a:schemeClr val="accent5"/>
            </a:solidFill>
          </a:endParaRPr>
        </a:p>
      </dsp:txBody>
      <dsp:txXfrm>
        <a:off x="4679872" y="1267602"/>
        <a:ext cx="2206169" cy="28884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7EF72C-1706-4D0E-89D0-208B04FD86AD}">
      <dsp:nvSpPr>
        <dsp:cNvPr id="0" name=""/>
        <dsp:cNvSpPr/>
      </dsp:nvSpPr>
      <dsp:spPr>
        <a:xfrm>
          <a:off x="4752824" y="2081676"/>
          <a:ext cx="3131484" cy="202188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b="1" kern="1200" dirty="0" smtClean="0">
              <a:solidFill>
                <a:schemeClr val="bg2"/>
              </a:solidFill>
            </a:rPr>
            <a:t>HUOLI LAPSISTA JA HEIDÄN TULEVAISUUDESTA Koulu, päiväkoti, sosiaalitoimi –miten vaikutan</a:t>
          </a:r>
          <a:endParaRPr lang="fi-FI" sz="1400" b="1" kern="1200" dirty="0">
            <a:solidFill>
              <a:schemeClr val="bg2"/>
            </a:solidFill>
          </a:endParaRPr>
        </a:p>
      </dsp:txBody>
      <dsp:txXfrm>
        <a:off x="5736683" y="2631562"/>
        <a:ext cx="2103210" cy="1427587"/>
      </dsp:txXfrm>
    </dsp:sp>
    <dsp:sp modelId="{6FB83BE0-1D14-48F4-8AFF-F3316B5C097C}">
      <dsp:nvSpPr>
        <dsp:cNvPr id="0" name=""/>
        <dsp:cNvSpPr/>
      </dsp:nvSpPr>
      <dsp:spPr>
        <a:xfrm>
          <a:off x="396344" y="2168105"/>
          <a:ext cx="4426747" cy="201535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b="1" kern="1200" dirty="0" smtClean="0">
              <a:solidFill>
                <a:schemeClr val="bg2"/>
              </a:solidFill>
            </a:rPr>
            <a:t>ÄITIVIISAUTTA</a:t>
          </a:r>
          <a:endParaRPr lang="fi-FI" sz="1400" b="1" kern="1200" dirty="0">
            <a:solidFill>
              <a:schemeClr val="bg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b="1" kern="1200" dirty="0" smtClean="0">
              <a:solidFill>
                <a:schemeClr val="bg2"/>
              </a:solidFill>
            </a:rPr>
            <a:t> äitinä, kasvattajana, tyttärenä,  ystävänä, naisryhmänä</a:t>
          </a:r>
          <a:endParaRPr lang="fi-FI" sz="1400" b="1" kern="1200" dirty="0">
            <a:solidFill>
              <a:schemeClr val="bg2"/>
            </a:solidFill>
          </a:endParaRPr>
        </a:p>
      </dsp:txBody>
      <dsp:txXfrm>
        <a:off x="440615" y="2716214"/>
        <a:ext cx="3010181" cy="1422971"/>
      </dsp:txXfrm>
    </dsp:sp>
    <dsp:sp modelId="{900A713D-E9A9-4704-8122-B8D3FAB2EBF5}">
      <dsp:nvSpPr>
        <dsp:cNvPr id="0" name=""/>
        <dsp:cNvSpPr/>
      </dsp:nvSpPr>
      <dsp:spPr>
        <a:xfrm>
          <a:off x="4173103" y="-113730"/>
          <a:ext cx="3805824" cy="21998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i-FI" sz="1400" b="1" kern="1200" dirty="0">
            <a:solidFill>
              <a:schemeClr val="bg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b="1" kern="1200" dirty="0" smtClean="0">
              <a:solidFill>
                <a:schemeClr val="bg2"/>
              </a:solidFill>
            </a:rPr>
            <a:t>ELÄMÄ KANTAA</a:t>
          </a:r>
          <a:endParaRPr lang="fi-FI" sz="1400" b="1" kern="1200" dirty="0">
            <a:solidFill>
              <a:schemeClr val="bg2"/>
            </a:solidFill>
          </a:endParaRPr>
        </a:p>
      </dsp:txBody>
      <dsp:txXfrm>
        <a:off x="5363174" y="-65406"/>
        <a:ext cx="2567429" cy="1553262"/>
      </dsp:txXfrm>
    </dsp:sp>
    <dsp:sp modelId="{26C3A848-7981-444D-AD63-A9DDC38EB179}">
      <dsp:nvSpPr>
        <dsp:cNvPr id="0" name=""/>
        <dsp:cNvSpPr/>
      </dsp:nvSpPr>
      <dsp:spPr>
        <a:xfrm>
          <a:off x="362005" y="68408"/>
          <a:ext cx="4434589" cy="210508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b="1" kern="1200" dirty="0" smtClean="0">
              <a:solidFill>
                <a:schemeClr val="bg2"/>
              </a:solidFill>
            </a:rPr>
            <a:t>Kokemukset ja jaksaminen arjessa</a:t>
          </a:r>
          <a:endParaRPr lang="fi-FI" sz="1400" b="1" kern="1200" dirty="0">
            <a:solidFill>
              <a:schemeClr val="bg2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i-FI" sz="1400" b="1" kern="1200" dirty="0" smtClean="0">
              <a:solidFill>
                <a:schemeClr val="bg2"/>
              </a:solidFill>
            </a:rPr>
            <a:t>KEPPIJUMPPAA JA KESKUSTELUA</a:t>
          </a:r>
          <a:endParaRPr lang="fi-FI" sz="1400" b="1" kern="1200" dirty="0">
            <a:solidFill>
              <a:schemeClr val="bg2"/>
            </a:solidFill>
          </a:endParaRPr>
        </a:p>
      </dsp:txBody>
      <dsp:txXfrm>
        <a:off x="408247" y="114650"/>
        <a:ext cx="3011728" cy="1486333"/>
      </dsp:txXfrm>
    </dsp:sp>
    <dsp:sp modelId="{25A3B827-3982-411D-BD97-39C98CCF74A7}">
      <dsp:nvSpPr>
        <dsp:cNvPr id="0" name=""/>
        <dsp:cNvSpPr/>
      </dsp:nvSpPr>
      <dsp:spPr>
        <a:xfrm>
          <a:off x="2115068" y="142497"/>
          <a:ext cx="1842607" cy="1842607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tx2"/>
              </a:solidFill>
            </a:rPr>
            <a:t>Terveys ja hyvinvointi</a:t>
          </a:r>
          <a:endParaRPr lang="fi-FI" sz="1400" b="1" kern="1200" dirty="0">
            <a:solidFill>
              <a:schemeClr val="tx2"/>
            </a:solidFill>
          </a:endParaRPr>
        </a:p>
      </dsp:txBody>
      <dsp:txXfrm>
        <a:off x="2654755" y="682184"/>
        <a:ext cx="1302920" cy="1302920"/>
      </dsp:txXfrm>
    </dsp:sp>
    <dsp:sp modelId="{0001FB9A-B89A-4759-A1BB-422F7849CC89}">
      <dsp:nvSpPr>
        <dsp:cNvPr id="0" name=""/>
        <dsp:cNvSpPr/>
      </dsp:nvSpPr>
      <dsp:spPr>
        <a:xfrm rot="5400000">
          <a:off x="4057894" y="132325"/>
          <a:ext cx="1842607" cy="1842607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tx2"/>
              </a:solidFill>
            </a:rPr>
            <a:t>Uskonto</a:t>
          </a:r>
          <a:endParaRPr lang="fi-FI" sz="1400" b="1" kern="1200" dirty="0">
            <a:solidFill>
              <a:schemeClr val="tx2"/>
            </a:solidFill>
          </a:endParaRPr>
        </a:p>
      </dsp:txBody>
      <dsp:txXfrm rot="-5400000">
        <a:off x="4057894" y="672012"/>
        <a:ext cx="1302920" cy="1302920"/>
      </dsp:txXfrm>
    </dsp:sp>
    <dsp:sp modelId="{7922DA71-0AE2-4649-A5BE-37664DA4DFAD}">
      <dsp:nvSpPr>
        <dsp:cNvPr id="0" name=""/>
        <dsp:cNvSpPr/>
      </dsp:nvSpPr>
      <dsp:spPr>
        <a:xfrm rot="10800000">
          <a:off x="4052163" y="2192525"/>
          <a:ext cx="1815631" cy="1842607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tx2"/>
              </a:solidFill>
            </a:rPr>
            <a:t>Palvelu-verkostot</a:t>
          </a:r>
          <a:endParaRPr lang="fi-FI" sz="1400" b="1" kern="1200" dirty="0">
            <a:solidFill>
              <a:schemeClr val="tx2"/>
            </a:solidFill>
          </a:endParaRPr>
        </a:p>
      </dsp:txBody>
      <dsp:txXfrm rot="10800000">
        <a:off x="4052163" y="2192525"/>
        <a:ext cx="1283845" cy="1302920"/>
      </dsp:txXfrm>
    </dsp:sp>
    <dsp:sp modelId="{06781E06-0B93-4548-90E2-49A0949D3FB1}">
      <dsp:nvSpPr>
        <dsp:cNvPr id="0" name=""/>
        <dsp:cNvSpPr/>
      </dsp:nvSpPr>
      <dsp:spPr>
        <a:xfrm rot="16200000">
          <a:off x="2087503" y="2160242"/>
          <a:ext cx="1842607" cy="1842607"/>
        </a:xfrm>
        <a:prstGeom prst="pieWedg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tx2"/>
              </a:solidFill>
            </a:rPr>
            <a:t>Koti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tx2"/>
              </a:solidFill>
            </a:rPr>
            <a:t>Ihmis-suhteet</a:t>
          </a:r>
        </a:p>
      </dsp:txBody>
      <dsp:txXfrm rot="5400000">
        <a:off x="2627190" y="2160242"/>
        <a:ext cx="1302920" cy="1302920"/>
      </dsp:txXfrm>
    </dsp:sp>
    <dsp:sp modelId="{8EA615EF-A1EC-4C39-9934-837E547482DE}">
      <dsp:nvSpPr>
        <dsp:cNvPr id="0" name=""/>
        <dsp:cNvSpPr/>
      </dsp:nvSpPr>
      <dsp:spPr>
        <a:xfrm>
          <a:off x="3678027" y="1766981"/>
          <a:ext cx="636188" cy="553207"/>
        </a:xfrm>
        <a:prstGeom prst="circularArrow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tx1">
              <a:lumMod val="60000"/>
              <a:lumOff val="40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3E1B7047-1FFF-4AE1-885D-FE6750B7EAF9}">
      <dsp:nvSpPr>
        <dsp:cNvPr id="0" name=""/>
        <dsp:cNvSpPr/>
      </dsp:nvSpPr>
      <dsp:spPr>
        <a:xfrm rot="10800000">
          <a:off x="3678027" y="1979753"/>
          <a:ext cx="636188" cy="553207"/>
        </a:xfrm>
        <a:prstGeom prst="circular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tx1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3D0AB2-B7A6-428D-A2D5-ECCB0C6FB08F}">
      <dsp:nvSpPr>
        <dsp:cNvPr id="0" name=""/>
        <dsp:cNvSpPr/>
      </dsp:nvSpPr>
      <dsp:spPr>
        <a:xfrm>
          <a:off x="72012" y="0"/>
          <a:ext cx="7192827" cy="4896544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AC9ED3-B615-499F-BC22-4861B1E01006}">
      <dsp:nvSpPr>
        <dsp:cNvPr id="0" name=""/>
        <dsp:cNvSpPr/>
      </dsp:nvSpPr>
      <dsp:spPr>
        <a:xfrm>
          <a:off x="936097" y="144015"/>
          <a:ext cx="2525801" cy="240793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Toiminnallisuus :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 </a:t>
          </a: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Oman toiminnan merkityksen esille tuominen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Esim. Liikunta ja oma toimintakyky / hyvinvointi </a:t>
          </a:r>
          <a:endParaRPr lang="fi-FI" sz="1400" kern="1200" dirty="0">
            <a:solidFill>
              <a:schemeClr val="accent5"/>
            </a:solidFill>
            <a:latin typeface="Arial" pitchFamily="34" charset="0"/>
            <a:cs typeface="Arial" pitchFamily="34" charset="0"/>
          </a:endParaRPr>
        </a:p>
      </dsp:txBody>
      <dsp:txXfrm>
        <a:off x="1053643" y="261561"/>
        <a:ext cx="2290709" cy="2172845"/>
      </dsp:txXfrm>
    </dsp:sp>
    <dsp:sp modelId="{E48E7C91-C33E-45DA-BC4D-870DE4728BF5}">
      <dsp:nvSpPr>
        <dsp:cNvPr id="0" name=""/>
        <dsp:cNvSpPr/>
      </dsp:nvSpPr>
      <dsp:spPr>
        <a:xfrm>
          <a:off x="3456376" y="216028"/>
          <a:ext cx="2554847" cy="234167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Kunnioittaminen ja arvostus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Uskonto – ”tärkein asia”  ”jäsentää elämää”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”Äitiviisautta” </a:t>
          </a:r>
          <a:endParaRPr lang="fi-FI" sz="1400" b="1" kern="1200" dirty="0">
            <a:solidFill>
              <a:schemeClr val="accent5"/>
            </a:solidFill>
            <a:latin typeface="Arial" pitchFamily="34" charset="0"/>
            <a:cs typeface="Arial" pitchFamily="34" charset="0"/>
          </a:endParaRPr>
        </a:p>
      </dsp:txBody>
      <dsp:txXfrm>
        <a:off x="3570687" y="330339"/>
        <a:ext cx="2326225" cy="2113050"/>
      </dsp:txXfrm>
    </dsp:sp>
    <dsp:sp modelId="{90E91B3D-2AFE-417F-8ADC-C0E53CD8C629}">
      <dsp:nvSpPr>
        <dsp:cNvPr id="0" name=""/>
        <dsp:cNvSpPr/>
      </dsp:nvSpPr>
      <dsp:spPr>
        <a:xfrm>
          <a:off x="936097" y="2520278"/>
          <a:ext cx="2525801" cy="21199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Vaiheittainen kokemuslähtöinen eteneminen</a:t>
          </a:r>
          <a:r>
            <a:rPr lang="fi-FI" sz="1400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 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Tilaa kokemuksille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Milloin voin hyvin? Mikä on paras hetki päivässäni? Mikä minua huolestuttaa lasteni kasvatuksessa? Keneltä saan tukea? Mitä opin äidiltäni / isoäidiltäni</a:t>
          </a:r>
        </a:p>
      </dsp:txBody>
      <dsp:txXfrm>
        <a:off x="1039583" y="2623764"/>
        <a:ext cx="2318829" cy="1912951"/>
      </dsp:txXfrm>
    </dsp:sp>
    <dsp:sp modelId="{A5268A38-F8F0-4C40-A76E-96A2CD72A61E}">
      <dsp:nvSpPr>
        <dsp:cNvPr id="0" name=""/>
        <dsp:cNvSpPr/>
      </dsp:nvSpPr>
      <dsp:spPr>
        <a:xfrm>
          <a:off x="3456376" y="2520278"/>
          <a:ext cx="2629743" cy="21227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Sosiaalinen vuorovaikutus S</a:t>
          </a:r>
          <a:r>
            <a:rPr lang="fi-FI" sz="1400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omalialaisia / suomalaisia osallistujia ja ohjaajia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400" b="1" kern="1200" dirty="0" smtClean="0">
              <a:solidFill>
                <a:schemeClr val="accent5"/>
              </a:solidFill>
              <a:latin typeface="Arial" pitchFamily="34" charset="0"/>
              <a:cs typeface="Arial" pitchFamily="34" charset="0"/>
            </a:rPr>
            <a:t>samastumiskohteita ja lisää viiteryhmiä estämään kulttuurinen </a:t>
          </a:r>
          <a:r>
            <a:rPr lang="fi-FI" sz="1200" b="1" kern="1200" dirty="0" smtClean="0">
              <a:solidFill>
                <a:schemeClr val="accent5"/>
              </a:solidFill>
            </a:rPr>
            <a:t>koteloituminen</a:t>
          </a:r>
        </a:p>
      </dsp:txBody>
      <dsp:txXfrm>
        <a:off x="3560002" y="2623904"/>
        <a:ext cx="2422491" cy="19155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7AA08D-C6B0-445A-861F-F009166B51E8}" type="datetimeFigureOut">
              <a:rPr lang="fi-FI" smtClean="0"/>
              <a:pPr/>
              <a:t>8.10.2010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A4ED95-CC12-4DF3-A9D1-CBB4FB573126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32757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96AFD-67B0-41D6-9D16-72E617E93B81}" type="datetimeFigureOut">
              <a:rPr lang="fi-FI" smtClean="0"/>
              <a:pPr/>
              <a:t>8.10.2010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F01D6-70CF-4B39-B5DF-B0EFD0B21C4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06880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786454"/>
            <a:ext cx="9144000" cy="10715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802438" y="5557838"/>
          <a:ext cx="1587500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" name="Image" r:id="rId3" imgW="8533333" imgH="5041270" progId="">
                  <p:embed/>
                </p:oleObj>
              </mc:Choice>
              <mc:Fallback>
                <p:oleObj name="Image" r:id="rId3" imgW="8533333" imgH="5041270" progId="">
                  <p:embed/>
                  <p:pic>
                    <p:nvPicPr>
                      <p:cNvPr id="0" name="Picture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2438" y="5557838"/>
                        <a:ext cx="1587500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9DD0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7" descr="metropolia_uusi_palkki1.jpg"/>
          <p:cNvPicPr>
            <a:picLocks noChangeAspect="1"/>
          </p:cNvPicPr>
          <p:nvPr userDrawn="1"/>
        </p:nvPicPr>
        <p:blipFill>
          <a:blip r:embed="rId5" cstate="print"/>
          <a:srcRect l="50053" r="92"/>
          <a:stretch>
            <a:fillRect/>
          </a:stretch>
        </p:blipFill>
        <p:spPr bwMode="auto">
          <a:xfrm>
            <a:off x="0" y="2146300"/>
            <a:ext cx="91440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43042" y="2643182"/>
            <a:ext cx="6696075" cy="1470025"/>
          </a:xfrm>
        </p:spPr>
        <p:txBody>
          <a:bodyPr>
            <a:normAutofit/>
          </a:bodyPr>
          <a:lstStyle>
            <a:lvl1pPr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3042" y="5929330"/>
            <a:ext cx="5143536" cy="423850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4212" y="6488180"/>
            <a:ext cx="1906587" cy="363517"/>
          </a:xfrm>
        </p:spPr>
        <p:txBody>
          <a:bodyPr/>
          <a:lstStyle/>
          <a:p>
            <a:fld id="{EBFCB2FA-C660-459C-9EF2-45CED03CA152}" type="datetime3">
              <a:rPr lang="fi-FI" smtClean="0"/>
              <a:pPr/>
              <a:t>8/10/10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88180"/>
            <a:ext cx="3162312" cy="363517"/>
          </a:xfrm>
        </p:spPr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94507"/>
            <a:ext cx="1906588" cy="363517"/>
          </a:xfrm>
        </p:spPr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2857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kahvi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ietskari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7ACA7-2AE5-42E1-BC2E-7EAD8445E30E}" type="datetime3">
              <a:rPr lang="fi-FI" smtClean="0"/>
              <a:pPr/>
              <a:t>8/10/10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4800600"/>
            <a:ext cx="777557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4213" y="612775"/>
            <a:ext cx="777557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5367338"/>
            <a:ext cx="777557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B1AF1-8840-4CAD-8B77-18968296894A}" type="datetime3">
              <a:rPr lang="fi-FI" smtClean="0"/>
              <a:pPr/>
              <a:t>8/10/10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ora yhdysviiva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Otsikk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en-US"/>
          </a:p>
        </p:txBody>
      </p:sp>
      <p:sp>
        <p:nvSpPr>
          <p:cNvPr id="26" name="Tekstin paikkamerkki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4" name="Sisällön paikkamerkki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US"/>
          </a:p>
        </p:txBody>
      </p:sp>
      <p:sp>
        <p:nvSpPr>
          <p:cNvPr id="6" name="Päivämäärän paikkamerkki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93021-E4FA-43E8-8A89-CFACB79B8694}" type="datetimeFigureOut">
              <a:rPr lang="en-US"/>
              <a:pPr>
                <a:defRPr/>
              </a:pPr>
              <a:t>10/8/2010</a:t>
            </a:fld>
            <a:endParaRPr lang="en-US"/>
          </a:p>
        </p:txBody>
      </p:sp>
      <p:sp>
        <p:nvSpPr>
          <p:cNvPr id="7" name="Alatunnisteen paikkamerkki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32697-7CC3-4A28-82D2-B2C71E32D6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8/10/10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2" y="1844675"/>
            <a:ext cx="3811587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3811588" cy="4227531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AC564-112C-405D-AD01-C7C9C0DD55C0}" type="datetime3">
              <a:rPr lang="fi-FI" smtClean="0"/>
              <a:pPr/>
              <a:t>8/10/10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1892303"/>
            <a:ext cx="38131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2" y="2532065"/>
            <a:ext cx="3813175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892303"/>
            <a:ext cx="381476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32065"/>
            <a:ext cx="3814763" cy="3468703"/>
          </a:xfrm>
        </p:spPr>
        <p:txBody>
          <a:bodyPr/>
          <a:lstStyle>
            <a:lvl1pPr marL="265113" indent="-265113"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8521A-FBE6-4413-8A58-02A32CD6BFED}" type="datetime3">
              <a:rPr lang="fi-FI" smtClean="0"/>
              <a:pPr/>
              <a:t>8/10/10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5DF97-2BCB-4B3C-8DE8-56395058A480}" type="datetime3">
              <a:rPr lang="fi-FI" smtClean="0"/>
              <a:pPr/>
              <a:t>8/10/10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‹#›</a:t>
            </a:fld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q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suta3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austakuva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austa4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043" y="3143248"/>
            <a:ext cx="6816746" cy="642942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32" y="24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metropolia_uusi_palkki1.jpg"/>
          <p:cNvPicPr>
            <a:picLocks noChangeAspect="1"/>
          </p:cNvPicPr>
          <p:nvPr/>
        </p:nvPicPr>
        <p:blipFill>
          <a:blip r:embed="rId17" cstate="print"/>
          <a:srcRect l="5615" r="19328" b="45413"/>
          <a:stretch>
            <a:fillRect/>
          </a:stretch>
        </p:blipFill>
        <p:spPr bwMode="auto">
          <a:xfrm>
            <a:off x="0" y="6043613"/>
            <a:ext cx="9144000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yläreunan_linja"/>
          <p:cNvPicPr>
            <a:picLocks noChangeAspect="1" noChangeArrowheads="1"/>
          </p:cNvPicPr>
          <p:nvPr/>
        </p:nvPicPr>
        <p:blipFill>
          <a:blip r:embed="rId18" cstate="print"/>
          <a:srcRect l="630" t="-8000" r="1361"/>
          <a:stretch>
            <a:fillRect/>
          </a:stretch>
        </p:blipFill>
        <p:spPr bwMode="auto">
          <a:xfrm>
            <a:off x="0" y="0"/>
            <a:ext cx="9142413" cy="8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i-FI">
              <a:latin typeface="Tahoma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1000108"/>
            <a:ext cx="7775575" cy="642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1844675"/>
            <a:ext cx="7775575" cy="4156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4212" y="6492899"/>
            <a:ext cx="1906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7E017425-D9D0-426C-88E8-40C381A5BB46}" type="datetime3">
              <a:rPr lang="fi-FI" smtClean="0"/>
              <a:pPr/>
              <a:t>8/10/10</a:t>
            </a:fld>
            <a:endParaRPr lang="fi-F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99"/>
            <a:ext cx="31623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Helsinki </a:t>
            </a:r>
            <a:r>
              <a:rPr lang="en-US" dirty="0" err="1" smtClean="0"/>
              <a:t>Metropolia</a:t>
            </a:r>
            <a:r>
              <a:rPr lang="en-US" dirty="0" smtClean="0"/>
              <a:t> University of Applied Sciences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99"/>
            <a:ext cx="19065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Tahoma" pitchFamily="34" charset="0"/>
                <a:cs typeface="Tahoma" pitchFamily="34" charset="0"/>
              </a:defRPr>
            </a:lvl1pPr>
          </a:lstStyle>
          <a:p>
            <a:fld id="{ECD1A214-3203-4730-A28C-733A390CA587}" type="slidenum">
              <a:rPr lang="fi-FI" smtClean="0"/>
              <a:pPr/>
              <a:t>‹#›</a:t>
            </a:fld>
            <a:endParaRPr lang="fi-FI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55" r:id="rId13"/>
    <p:sldLayoutId id="2147483657" r:id="rId14"/>
    <p:sldLayoutId id="2147483665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Tahoma" pitchFamily="34" charset="0"/>
          <a:ea typeface="+mj-ea"/>
          <a:cs typeface="Tahom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lang="fi-FI" sz="2400" kern="1200" dirty="0" smtClean="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bg2"/>
          </a:solidFill>
          <a:latin typeface="Tahoma" pitchFamily="34" charset="0"/>
          <a:ea typeface="+mn-ea"/>
          <a:cs typeface="Tahom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1"/>
        </a:buClr>
        <a:buFont typeface="Wingdings" pitchFamily="2" charset="2"/>
        <a:buChar char="§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hyperlink" Target="http://www.flickr.com/photos/44177780@N06/4102172474/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flickr.com/photos/ebsylvester/2311396007/" TargetMode="External"/><Relationship Id="rId5" Type="http://schemas.openxmlformats.org/officeDocument/2006/relationships/image" Target="../media/image13.jpeg"/><Relationship Id="rId10" Type="http://schemas.openxmlformats.org/officeDocument/2006/relationships/image" Target="../media/image17.png"/><Relationship Id="rId4" Type="http://schemas.openxmlformats.org/officeDocument/2006/relationships/hyperlink" Target="http://www.flickr.com/photos/kristinavf/3366189516/" TargetMode="External"/><Relationship Id="rId9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Layout" Target="../diagrams/layout2.xml"/><Relationship Id="rId7" Type="http://schemas.openxmlformats.org/officeDocument/2006/relationships/hyperlink" Target="http://www.flickr.com/photos/rberdar/2565768819/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13.jpeg"/><Relationship Id="rId4" Type="http://schemas.openxmlformats.org/officeDocument/2006/relationships/diagramQuickStyle" Target="../diagrams/quickStyle2.xml"/><Relationship Id="rId9" Type="http://schemas.openxmlformats.org/officeDocument/2006/relationships/hyperlink" Target="http://www.flickr.com/photos/kristinavf/3366189516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kaija.matinheikki-kokko@metropolia.fi" TargetMode="External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2.bin"/><Relationship Id="rId4" Type="http://schemas.openxmlformats.org/officeDocument/2006/relationships/hyperlink" Target="mailto:paula.olkkonen@hel.fi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643043" y="2643182"/>
            <a:ext cx="5593254" cy="1577906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i-FI" dirty="0" smtClean="0"/>
              <a:t>Somalialaisten naisten toimintaryhmä</a:t>
            </a:r>
            <a:br>
              <a:rPr lang="fi-FI" dirty="0" smtClean="0"/>
            </a:br>
            <a:r>
              <a:rPr lang="fi-FI" dirty="0" err="1"/>
              <a:t>O</a:t>
            </a:r>
            <a:r>
              <a:rPr lang="fi-FI" dirty="0" err="1" smtClean="0"/>
              <a:t>smos</a:t>
            </a:r>
            <a:r>
              <a:rPr lang="fi-FI" dirty="0" smtClean="0"/>
              <a:t> </a:t>
            </a:r>
            <a:br>
              <a:rPr lang="fi-FI" dirty="0" smtClean="0"/>
            </a:br>
            <a:r>
              <a:rPr lang="fi-FI" dirty="0" smtClean="0"/>
              <a:t>2010 kevät   / SYKSY</a:t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fi-FI" dirty="0" smtClean="0"/>
              <a:t>OSMOS  projekti–</a:t>
            </a:r>
            <a:r>
              <a:rPr lang="fi-FI" dirty="0" err="1" smtClean="0"/>
              <a:t>osallistava</a:t>
            </a:r>
            <a:r>
              <a:rPr lang="fi-FI" dirty="0" smtClean="0"/>
              <a:t> monikulttuurinen sosiaaliohjaus</a:t>
            </a:r>
            <a:endParaRPr lang="fi-FI" dirty="0"/>
          </a:p>
        </p:txBody>
      </p:sp>
      <p:pic>
        <p:nvPicPr>
          <p:cNvPr id="13315" name="Picture 7" descr="spaceout">
            <a:hlinkClick r:id="rId2" tooltip="More information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0525" y="2952750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11" descr="Tea time by KristinaVF">
            <a:hlinkClick r:id="rId4" tooltip="Tea time by KristinaVF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6112" y="2420888"/>
            <a:ext cx="157352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14" descr="spaceout">
            <a:hlinkClick r:id="rId6" tooltip="More information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86225" y="3109913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Logo0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399" y="185737"/>
            <a:ext cx="169545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98883" y="-138207"/>
            <a:ext cx="1112838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 descr="sosiaali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081" y="168273"/>
            <a:ext cx="1857375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086" y="185737"/>
            <a:ext cx="2287588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tsikko 6"/>
          <p:cNvSpPr>
            <a:spLocks noGrp="1"/>
          </p:cNvSpPr>
          <p:nvPr>
            <p:ph type="title"/>
          </p:nvPr>
        </p:nvSpPr>
        <p:spPr>
          <a:xfrm>
            <a:off x="467545" y="476672"/>
            <a:ext cx="7992244" cy="1166378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Lastensuojelusta varhaisen tuen tarpeen tunnistamiseen ja edistämiseen   - Ohjausprosessin rakentuminen</a:t>
            </a:r>
            <a:endParaRPr lang="fi-FI" dirty="0"/>
          </a:p>
        </p:txBody>
      </p:sp>
      <p:graphicFrame>
        <p:nvGraphicFramePr>
          <p:cNvPr id="9" name="Sisällön paikkamerkki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0403514"/>
              </p:ext>
            </p:extLst>
          </p:nvPr>
        </p:nvGraphicFramePr>
        <p:xfrm>
          <a:off x="684213" y="1844675"/>
          <a:ext cx="7775575" cy="4156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8/10/10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42866177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tsikko 7"/>
          <p:cNvSpPr>
            <a:spLocks noGrp="1"/>
          </p:cNvSpPr>
          <p:nvPr>
            <p:ph type="title"/>
          </p:nvPr>
        </p:nvSpPr>
        <p:spPr>
          <a:xfrm>
            <a:off x="467544" y="476672"/>
            <a:ext cx="7992245" cy="12961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fi-FI" dirty="0" smtClean="0">
                <a:solidFill>
                  <a:schemeClr val="bg2"/>
                </a:solidFill>
              </a:rPr>
              <a:t>Ohjaussisällöt</a:t>
            </a:r>
            <a:br>
              <a:rPr lang="fi-FI" dirty="0" smtClean="0">
                <a:solidFill>
                  <a:schemeClr val="bg2"/>
                </a:solidFill>
              </a:rPr>
            </a:br>
            <a:r>
              <a:rPr lang="fi-FI" dirty="0" smtClean="0">
                <a:solidFill>
                  <a:schemeClr val="bg2"/>
                </a:solidFill>
              </a:rPr>
              <a:t>…kerran kuussa   </a:t>
            </a:r>
            <a:endParaRPr lang="fi-FI" dirty="0">
              <a:solidFill>
                <a:schemeClr val="bg2"/>
              </a:solidFill>
            </a:endParaRPr>
          </a:p>
        </p:txBody>
      </p:sp>
      <p:graphicFrame>
        <p:nvGraphicFramePr>
          <p:cNvPr id="10" name="Sisällön paikkamerkki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4995844"/>
              </p:ext>
            </p:extLst>
          </p:nvPr>
        </p:nvGraphicFramePr>
        <p:xfrm>
          <a:off x="611560" y="1916832"/>
          <a:ext cx="7992243" cy="4299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DC7664-45E9-476D-B9E2-1B8BFEAD430A}" type="datetime1">
              <a:rPr lang="en-US" smtClean="0"/>
              <a:pPr>
                <a:defRPr/>
              </a:pPr>
              <a:t>10/8/2010</a:t>
            </a:fld>
            <a:endParaRPr lang="en-US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632697-7CC3-4A28-82D2-B2C71E32D6FF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2" name="Picture 22" descr="Tim Is My Cup O' Tea by R.Berdar">
            <a:hlinkClick r:id="rId7" tooltip="Tim Is My Cup O' Tea by R.Berdar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92280" y="764704"/>
            <a:ext cx="1248138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7" descr="Tea time by KristinaVF">
            <a:hlinkClick r:id="rId9" tooltip="Tea time by KristinaVF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52120" y="476672"/>
            <a:ext cx="1089987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uorakulmio 1"/>
          <p:cNvSpPr/>
          <p:nvPr/>
        </p:nvSpPr>
        <p:spPr>
          <a:xfrm>
            <a:off x="3131839" y="689727"/>
            <a:ext cx="24005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fi-FI" sz="2400" dirty="0">
                <a:solidFill>
                  <a:schemeClr val="accent2">
                    <a:lumMod val="75000"/>
                  </a:schemeClr>
                </a:solidFill>
              </a:rPr>
              <a:t>” my cup of </a:t>
            </a:r>
            <a:r>
              <a:rPr lang="fi-FI" sz="2400" dirty="0" err="1">
                <a:solidFill>
                  <a:schemeClr val="accent2">
                    <a:lumMod val="75000"/>
                  </a:schemeClr>
                </a:solidFill>
              </a:rPr>
              <a:t>tea</a:t>
            </a:r>
            <a:r>
              <a:rPr lang="fi-FI" sz="2400" dirty="0">
                <a:solidFill>
                  <a:schemeClr val="accent2">
                    <a:lumMod val="75000"/>
                  </a:schemeClr>
                </a:solidFill>
              </a:rPr>
              <a:t>”</a:t>
            </a:r>
            <a:endParaRPr lang="fi-FI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775575" cy="64294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i-FI" dirty="0" smtClean="0"/>
              <a:t>Ryhmäohjauksen </a:t>
            </a:r>
            <a:r>
              <a:rPr lang="fi-FI" dirty="0" err="1" smtClean="0"/>
              <a:t>osallistamisen</a:t>
            </a:r>
            <a:r>
              <a:rPr lang="fi-FI" dirty="0" smtClean="0"/>
              <a:t> elementit  </a:t>
            </a:r>
            <a:endParaRPr lang="fi-FI" dirty="0"/>
          </a:p>
        </p:txBody>
      </p:sp>
      <p:graphicFrame>
        <p:nvGraphicFramePr>
          <p:cNvPr id="4" name="Sisällön paikkamerkki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1368866"/>
              </p:ext>
            </p:extLst>
          </p:nvPr>
        </p:nvGraphicFramePr>
        <p:xfrm>
          <a:off x="179512" y="1340768"/>
          <a:ext cx="8758808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kstikehys 4"/>
          <p:cNvSpPr txBox="1"/>
          <p:nvPr/>
        </p:nvSpPr>
        <p:spPr>
          <a:xfrm>
            <a:off x="6444208" y="1700808"/>
            <a:ext cx="269979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i-FI" b="1" dirty="0" smtClean="0"/>
              <a:t>Yhteiskunnallinen </a:t>
            </a:r>
            <a:r>
              <a:rPr lang="fi-FI" b="1" dirty="0" err="1" smtClean="0"/>
              <a:t>toimijuus</a:t>
            </a:r>
            <a:r>
              <a:rPr lang="fi-FI" b="1" dirty="0" smtClean="0"/>
              <a:t>:</a:t>
            </a:r>
          </a:p>
          <a:p>
            <a:pPr lvl="0"/>
            <a:r>
              <a:rPr lang="fi-FI" dirty="0" smtClean="0"/>
              <a:t>Oman oivaltamisen ja pystyvyyden tukeminen</a:t>
            </a:r>
          </a:p>
          <a:p>
            <a:r>
              <a:rPr lang="fi-FI" dirty="0" smtClean="0"/>
              <a:t>Aloitteisiin tarttuminen </a:t>
            </a:r>
          </a:p>
          <a:p>
            <a:pPr lvl="0"/>
            <a:endParaRPr lang="fi-FI" dirty="0" smtClean="0"/>
          </a:p>
          <a:p>
            <a:pPr lvl="0"/>
            <a:r>
              <a:rPr lang="fi-FI" dirty="0" err="1" smtClean="0"/>
              <a:t>-Oma</a:t>
            </a:r>
            <a:r>
              <a:rPr lang="fi-FI" dirty="0" smtClean="0"/>
              <a:t> </a:t>
            </a:r>
            <a:r>
              <a:rPr lang="fi-FI" dirty="0" err="1" smtClean="0"/>
              <a:t>yhdistystmta</a:t>
            </a:r>
            <a:r>
              <a:rPr lang="fi-FI" dirty="0" smtClean="0"/>
              <a:t> käyntiin</a:t>
            </a:r>
          </a:p>
          <a:p>
            <a:pPr lvl="0"/>
            <a:r>
              <a:rPr lang="fi-FI" dirty="0" err="1" smtClean="0"/>
              <a:t>-Läksykerho</a:t>
            </a:r>
            <a:r>
              <a:rPr lang="fi-FI" dirty="0" smtClean="0"/>
              <a:t> vireille</a:t>
            </a:r>
          </a:p>
          <a:p>
            <a:pPr lvl="0"/>
            <a:r>
              <a:rPr lang="fi-FI" dirty="0" err="1" smtClean="0"/>
              <a:t>-Koti-koulu</a:t>
            </a:r>
            <a:r>
              <a:rPr lang="fi-FI" dirty="0" smtClean="0"/>
              <a:t> yhteistyö</a:t>
            </a:r>
          </a:p>
          <a:p>
            <a:pPr lvl="0"/>
            <a:r>
              <a:rPr lang="fi-FI" dirty="0" err="1" smtClean="0"/>
              <a:t>-Uintivuorot</a:t>
            </a:r>
            <a:endParaRPr lang="fi-FI" dirty="0" smtClean="0"/>
          </a:p>
          <a:p>
            <a:pPr lvl="0"/>
            <a:endParaRPr lang="fi-FI" u="sng" dirty="0" smtClean="0">
              <a:solidFill>
                <a:srgbClr val="002060"/>
              </a:solidFill>
            </a:endParaRPr>
          </a:p>
          <a:p>
            <a:pPr lvl="0"/>
            <a:endParaRPr lang="fi-FI" dirty="0" smtClean="0">
              <a:solidFill>
                <a:srgbClr val="002060"/>
              </a:solidFill>
            </a:endParaRPr>
          </a:p>
          <a:p>
            <a:endParaRPr lang="fi-FI" dirty="0"/>
          </a:p>
        </p:txBody>
      </p:sp>
      <p:sp>
        <p:nvSpPr>
          <p:cNvPr id="6" name="Kuvatekstisuorakulmio 5"/>
          <p:cNvSpPr/>
          <p:nvPr/>
        </p:nvSpPr>
        <p:spPr>
          <a:xfrm>
            <a:off x="6444208" y="1700808"/>
            <a:ext cx="2592288" cy="3888432"/>
          </a:xfrm>
          <a:prstGeom prst="wedgeRectCallout">
            <a:avLst>
              <a:gd name="adj1" fmla="val -62340"/>
              <a:gd name="adj2" fmla="val 66612"/>
            </a:avLst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VAIKUTTAVUUS KOKEMUSTEN VALOSSA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i-FI" dirty="0" smtClean="0"/>
              <a:t>OSALLISTUJIEN TOIVEIDEN SUUNTAISESTI:</a:t>
            </a:r>
          </a:p>
          <a:p>
            <a:r>
              <a:rPr lang="fi-FI" dirty="0" smtClean="0"/>
              <a:t>KONKREETTISTEN ONGELMIEN RATKAISUTOIVEITA –LÄKSYKERHO, UIMAVUOROT, OMA YHDISTYSTOIMINTA </a:t>
            </a:r>
          </a:p>
          <a:p>
            <a:r>
              <a:rPr lang="fi-FI" dirty="0"/>
              <a:t>TERVEYTTÄ EDISTÄVIÄ FYYSISIÄ </a:t>
            </a:r>
            <a:r>
              <a:rPr lang="fi-FI" dirty="0" smtClean="0"/>
              <a:t>HARJOITTEITA - TOIMINTAKYKY</a:t>
            </a:r>
          </a:p>
          <a:p>
            <a:r>
              <a:rPr lang="fi-FI" dirty="0" smtClean="0"/>
              <a:t>LUOTTAMUSTA JA JATKUVUUTTA YHDESSÄ TOIMIMALLA (projekti vai prosessi)</a:t>
            </a:r>
          </a:p>
          <a:p>
            <a:r>
              <a:rPr lang="fi-FI" dirty="0" smtClean="0"/>
              <a:t>NAISTEN OMAN TOIMIJUUDEN TUKEMINEN</a:t>
            </a:r>
          </a:p>
          <a:p>
            <a:pPr marL="0" indent="0">
              <a:buNone/>
            </a:pPr>
            <a:r>
              <a:rPr lang="fi-FI" dirty="0" smtClean="0">
                <a:solidFill>
                  <a:schemeClr val="tx1"/>
                </a:solidFill>
              </a:rPr>
              <a:t>= HYVINVOINNIN EDELLYTYKSIÄ RAKENTAVAA</a:t>
            </a:r>
            <a:endParaRPr lang="fi-FI" dirty="0">
              <a:solidFill>
                <a:schemeClr val="tx1"/>
              </a:solidFill>
            </a:endParaRP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8/10/10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1621470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43043" y="3286124"/>
            <a:ext cx="6816746" cy="934964"/>
          </a:xfrm>
        </p:spPr>
        <p:txBody>
          <a:bodyPr>
            <a:noAutofit/>
          </a:bodyPr>
          <a:lstStyle/>
          <a:p>
            <a:r>
              <a:rPr lang="fi-FI" sz="2000" dirty="0" smtClean="0"/>
              <a:t>www.metropolia.fi/en</a:t>
            </a:r>
            <a:br>
              <a:rPr lang="fi-FI" sz="2000" dirty="0" smtClean="0"/>
            </a:br>
            <a:r>
              <a:rPr lang="fi-FI" sz="2000" dirty="0" err="1" smtClean="0">
                <a:hlinkClick r:id="rId3"/>
              </a:rPr>
              <a:t>kaija.matinheikki-kokko@metropolia.fi</a:t>
            </a:r>
            <a:r>
              <a:rPr lang="fi-FI" sz="2000" dirty="0" smtClean="0"/>
              <a:t/>
            </a:r>
            <a:br>
              <a:rPr lang="fi-FI" sz="2000" dirty="0" smtClean="0"/>
            </a:br>
            <a:r>
              <a:rPr lang="fi-FI" sz="2000" dirty="0" err="1" smtClean="0">
                <a:hlinkClick r:id="rId4"/>
              </a:rPr>
              <a:t>p</a:t>
            </a:r>
            <a:r>
              <a:rPr lang="fi-FI" sz="2000" dirty="0" err="1" smtClean="0">
                <a:hlinkClick r:id="rId4"/>
              </a:rPr>
              <a:t>aula.olkkonen@hel.fi</a:t>
            </a:r>
            <a:r>
              <a:rPr lang="fi-FI" sz="2000" dirty="0" smtClean="0"/>
              <a:t>   / Helsingin kaupunki</a:t>
            </a:r>
            <a:br>
              <a:rPr lang="fi-FI" sz="2000" dirty="0" smtClean="0"/>
            </a:br>
            <a:endParaRPr lang="fi-FI" sz="2000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7253288" y="3081338"/>
          <a:ext cx="147002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Image" r:id="rId5" imgW="8533333" imgH="5041270" progId="">
                  <p:embed/>
                </p:oleObj>
              </mc:Choice>
              <mc:Fallback>
                <p:oleObj name="Image" r:id="rId5" imgW="8533333" imgH="5041270" progId="">
                  <p:embed/>
                  <p:pic>
                    <p:nvPicPr>
                      <p:cNvPr id="0" name="Picture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3288" y="3081338"/>
                        <a:ext cx="1470025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775575" cy="642942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Vaikuttamisen ja vastuun tunnistamista /tukemista </a:t>
            </a:r>
            <a:r>
              <a:rPr lang="fi-FI" dirty="0" err="1" smtClean="0"/>
              <a:t>Sue</a:t>
            </a:r>
            <a:r>
              <a:rPr lang="fi-FI" dirty="0" smtClean="0"/>
              <a:t> &amp; </a:t>
            </a:r>
            <a:r>
              <a:rPr lang="fi-FI" dirty="0" err="1" smtClean="0"/>
              <a:t>Sue</a:t>
            </a:r>
            <a:r>
              <a:rPr lang="fi-FI" dirty="0" smtClean="0"/>
              <a:t> (1980)</a:t>
            </a:r>
            <a:endParaRPr lang="fi-FI" dirty="0"/>
          </a:p>
        </p:txBody>
      </p:sp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5856938"/>
              </p:ext>
            </p:extLst>
          </p:nvPr>
        </p:nvGraphicFramePr>
        <p:xfrm>
          <a:off x="755576" y="1700808"/>
          <a:ext cx="6552728" cy="4590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76362"/>
                <a:gridCol w="3276366"/>
              </a:tblGrid>
              <a:tr h="1930712">
                <a:tc>
                  <a:txBody>
                    <a:bodyPr/>
                    <a:lstStyle/>
                    <a:p>
                      <a:r>
                        <a:rPr lang="fi-FI" sz="2400" b="1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Minä</a:t>
                      </a:r>
                      <a:r>
                        <a:rPr lang="fi-FI" sz="2400" b="1" i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 OK ja </a:t>
                      </a:r>
                    </a:p>
                    <a:p>
                      <a:r>
                        <a:rPr lang="fi-FI" sz="2400" b="1" i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yhteiskunta OK.</a:t>
                      </a:r>
                    </a:p>
                    <a:p>
                      <a:endParaRPr lang="fi-FI" sz="2400" b="1" i="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itchFamily="34" charset="0"/>
                      </a:endParaRPr>
                    </a:p>
                    <a:p>
                      <a:r>
                        <a:rPr lang="fi-FI" sz="2400" b="1" i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Voin vaikuttaa yhteiskunnassa ja omassa elämässäni.</a:t>
                      </a:r>
                    </a:p>
                    <a:p>
                      <a:endParaRPr lang="fi-FI" b="1" i="0" baseline="0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Arial Narrow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240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Minä</a:t>
                      </a:r>
                      <a:r>
                        <a:rPr lang="fi-FI" sz="2400" i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 o</a:t>
                      </a:r>
                      <a:r>
                        <a:rPr lang="fi-FI" sz="2400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len</a:t>
                      </a:r>
                      <a:r>
                        <a:rPr lang="fi-FI" sz="2400" i="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 Narrow" pitchFamily="34" charset="0"/>
                        </a:rPr>
                        <a:t> OK</a:t>
                      </a:r>
                      <a:r>
                        <a:rPr lang="fi-FI" sz="2400" i="0" baseline="0" dirty="0" smtClean="0">
                          <a:solidFill>
                            <a:schemeClr val="accent5"/>
                          </a:solidFill>
                          <a:latin typeface="Arial Narrow" pitchFamily="34" charset="0"/>
                        </a:rPr>
                        <a:t>, mutta yhteiskunta ei ole OK.</a:t>
                      </a:r>
                    </a:p>
                    <a:p>
                      <a:r>
                        <a:rPr lang="fi-FI" sz="2400" i="0" baseline="0" dirty="0" smtClean="0">
                          <a:solidFill>
                            <a:schemeClr val="accent5"/>
                          </a:solidFill>
                          <a:latin typeface="Arial Narrow" pitchFamily="34" charset="0"/>
                        </a:rPr>
                        <a:t>Tiedän mikä siinä ei toimi, ja yhteiskunnan tulisi muuttua. </a:t>
                      </a:r>
                      <a:endParaRPr lang="fi-FI" sz="2400" i="0" dirty="0">
                        <a:solidFill>
                          <a:schemeClr val="accent5"/>
                        </a:solidFill>
                        <a:latin typeface="Arial Narrow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2029728">
                <a:tc>
                  <a:txBody>
                    <a:bodyPr/>
                    <a:lstStyle/>
                    <a:p>
                      <a:r>
                        <a:rPr lang="fi-FI" sz="2400" b="1" i="0" dirty="0" smtClean="0">
                          <a:latin typeface="Arial Narrow" pitchFamily="34" charset="0"/>
                        </a:rPr>
                        <a:t>Olen OK</a:t>
                      </a:r>
                      <a:r>
                        <a:rPr lang="fi-FI" sz="2400" b="1" i="0" baseline="0" dirty="0" smtClean="0">
                          <a:latin typeface="Arial Narrow" pitchFamily="34" charset="0"/>
                        </a:rPr>
                        <a:t>, jos pystyn toimimaan minulle ulkoa käsin asetettujen odotusten  mukaisesti.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2400" b="1" i="0" dirty="0" smtClean="0">
                          <a:solidFill>
                            <a:schemeClr val="accent5"/>
                          </a:solidFill>
                          <a:latin typeface="Arial Narrow" pitchFamily="34" charset="0"/>
                        </a:rPr>
                        <a:t>Minä </a:t>
                      </a:r>
                      <a:r>
                        <a:rPr lang="fi-FI" sz="2400" b="1" i="0" baseline="0" dirty="0" smtClean="0">
                          <a:solidFill>
                            <a:schemeClr val="accent5"/>
                          </a:solidFill>
                          <a:latin typeface="Arial Narrow" pitchFamily="34" charset="0"/>
                        </a:rPr>
                        <a:t> en ole OK eikä myöskään yhteiskunta.</a:t>
                      </a:r>
                    </a:p>
                    <a:p>
                      <a:r>
                        <a:rPr lang="fi-FI" sz="2400" b="1" i="0" baseline="0" dirty="0" smtClean="0">
                          <a:solidFill>
                            <a:schemeClr val="accent5"/>
                          </a:solidFill>
                          <a:latin typeface="Arial Narrow" pitchFamily="34" charset="0"/>
                        </a:rPr>
                        <a:t>Systeemi ei toimi enkä minäkään selviä siinä.</a:t>
                      </a:r>
                      <a:endParaRPr lang="fi-FI" sz="2400" b="1" i="0" dirty="0">
                        <a:solidFill>
                          <a:schemeClr val="accent5"/>
                        </a:solidFill>
                        <a:latin typeface="Arial Narrow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40125-E9DA-486B-A14E-0C7E25379DCB}" type="datetime3">
              <a:rPr lang="fi-FI" smtClean="0"/>
              <a:pPr/>
              <a:t>8/10/10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Helsinki Metropolia University of Applied Sciences</a:t>
            </a:r>
            <a:endParaRPr lang="fi-FI" dirty="0" smtClean="0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214-3203-4730-A28C-733A390CA587}" type="slidenum">
              <a:rPr lang="fi-FI" smtClean="0"/>
              <a:pPr/>
              <a:t>7</a:t>
            </a:fld>
            <a:endParaRPr lang="fi-FI"/>
          </a:p>
        </p:txBody>
      </p:sp>
      <p:sp>
        <p:nvSpPr>
          <p:cNvPr id="11" name="Tekstiruutu 10"/>
          <p:cNvSpPr txBox="1"/>
          <p:nvPr/>
        </p:nvSpPr>
        <p:spPr>
          <a:xfrm>
            <a:off x="3491880" y="112474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Sisäinen kontrolli</a:t>
            </a:r>
            <a:endParaRPr lang="fi-FI" dirty="0"/>
          </a:p>
        </p:txBody>
      </p:sp>
      <p:sp>
        <p:nvSpPr>
          <p:cNvPr id="13" name="Suorakulmio 12"/>
          <p:cNvSpPr/>
          <p:nvPr/>
        </p:nvSpPr>
        <p:spPr>
          <a:xfrm rot="16200000">
            <a:off x="-389928" y="3776326"/>
            <a:ext cx="17624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/>
              <a:t>Sisäinen </a:t>
            </a:r>
            <a:r>
              <a:rPr lang="fi-FI" dirty="0" smtClean="0"/>
              <a:t>vastuu</a:t>
            </a:r>
            <a:endParaRPr lang="fi-FI" dirty="0"/>
          </a:p>
        </p:txBody>
      </p:sp>
      <p:sp>
        <p:nvSpPr>
          <p:cNvPr id="14" name="Suorakulmio 13"/>
          <p:cNvSpPr/>
          <p:nvPr/>
        </p:nvSpPr>
        <p:spPr>
          <a:xfrm rot="5400000">
            <a:off x="6593557" y="3797192"/>
            <a:ext cx="1798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 smtClean="0"/>
              <a:t>Ulkoinen vastuu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2245040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a_kalvosarja_pohja_english">
  <a:themeElements>
    <a:clrScheme name="metropolia">
      <a:dk1>
        <a:srgbClr val="F08A00"/>
      </a:dk1>
      <a:lt1>
        <a:sysClr val="window" lastClr="FFFFFF"/>
      </a:lt1>
      <a:dk2>
        <a:srgbClr val="4F5150"/>
      </a:dk2>
      <a:lt2>
        <a:srgbClr val="4F5150"/>
      </a:lt2>
      <a:accent1>
        <a:srgbClr val="C9DD03"/>
      </a:accent1>
      <a:accent2>
        <a:srgbClr val="F08A00"/>
      </a:accent2>
      <a:accent3>
        <a:srgbClr val="FDDF03"/>
      </a:accent3>
      <a:accent4>
        <a:srgbClr val="7F7F7F"/>
      </a:accent4>
      <a:accent5>
        <a:srgbClr val="050602"/>
      </a:accent5>
      <a:accent6>
        <a:srgbClr val="CC3300"/>
      </a:accent6>
      <a:hlink>
        <a:srgbClr val="CC3300"/>
      </a:hlink>
      <a:folHlink>
        <a:srgbClr val="F08A00"/>
      </a:folHlink>
    </a:clrScheme>
    <a:fontScheme name="metropoli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Metropolia_kalvosarja_pohja_english</Template>
  <TotalTime>1480</TotalTime>
  <Words>345</Words>
  <Application>Microsoft Office PowerPoint</Application>
  <PresentationFormat>On-screen Show (4:3)</PresentationFormat>
  <Paragraphs>78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Metropolia_kalvosarja_pohja_english</vt:lpstr>
      <vt:lpstr>Image</vt:lpstr>
      <vt:lpstr>Somalialaisten naisten toimintaryhmä Osmos  2010 kevät   / SYKSY </vt:lpstr>
      <vt:lpstr>Lastensuojelusta varhaisen tuen tarpeen tunnistamiseen ja edistämiseen   - Ohjausprosessin rakentuminen</vt:lpstr>
      <vt:lpstr>Ohjaussisällöt …kerran kuussa   </vt:lpstr>
      <vt:lpstr>Ryhmäohjauksen osallistamisen elementit  </vt:lpstr>
      <vt:lpstr>VAIKUTTAVUUS KOKEMUSTEN VALOSSA</vt:lpstr>
      <vt:lpstr>www.metropolia.fi/en kaija.matinheikki-kokko@metropolia.fi paula.olkkonen@hel.fi   / Helsingin kaupunki </vt:lpstr>
      <vt:lpstr>Vaikuttamisen ja vastuun tunnistamista /tukemista Sue &amp; Sue (1980)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GLOBAALEJA JA LOKAALEJA KOHTAAMISIA SOSIAALI- JA TERVEYSALALLA</dc:title>
  <dc:creator>Kaija Matinheikki-Kokko</dc:creator>
  <cp:lastModifiedBy>Yasmin Yusuf</cp:lastModifiedBy>
  <cp:revision>125</cp:revision>
  <cp:lastPrinted>2010-10-07T16:38:20Z</cp:lastPrinted>
  <dcterms:created xsi:type="dcterms:W3CDTF">2010-09-28T06:06:10Z</dcterms:created>
  <dcterms:modified xsi:type="dcterms:W3CDTF">2010-10-08T08:59:02Z</dcterms:modified>
</cp:coreProperties>
</file>