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75" r:id="rId2"/>
    <p:sldId id="369" r:id="rId3"/>
    <p:sldId id="376" r:id="rId4"/>
    <p:sldId id="370" r:id="rId5"/>
    <p:sldId id="377" r:id="rId6"/>
    <p:sldId id="371" r:id="rId7"/>
    <p:sldId id="372" r:id="rId8"/>
    <p:sldId id="373" r:id="rId9"/>
    <p:sldId id="37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49" autoAdjust="0"/>
    <p:restoredTop sz="94660"/>
  </p:normalViewPr>
  <p:slideViewPr>
    <p:cSldViewPr>
      <p:cViewPr varScale="1">
        <p:scale>
          <a:sx n="128" d="100"/>
          <a:sy n="128" d="100"/>
        </p:scale>
        <p:origin x="-1278" y="-84"/>
      </p:cViewPr>
      <p:guideLst>
        <p:guide orient="horz" pos="845"/>
        <p:guide pos="4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C81B3AC-1E24-4C7B-8A3E-20D592D6E253}" type="datetimeFigureOut">
              <a:rPr lang="fi-FI"/>
              <a:pPr>
                <a:defRPr/>
              </a:pPr>
              <a:t>26.8.2014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5270077-C760-447D-8CE6-097E2B41397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947111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270077-C760-447D-8CE6-097E2B413979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63074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6DA19-AB81-452E-9821-74A6D3586BC3}" type="datetimeFigureOut">
              <a:rPr lang="fi-FI"/>
              <a:pPr>
                <a:defRPr/>
              </a:pPr>
              <a:t>26.8.2014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166E0-6B72-42C1-A955-A8C44873BFC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3E17A-6BA7-43E5-A301-C40C81AD5FC5}" type="datetimeFigureOut">
              <a:rPr lang="fi-FI"/>
              <a:pPr>
                <a:defRPr/>
              </a:pPr>
              <a:t>26.8.2014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35D6E-8F64-47D2-9FDA-DE9A480DC56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123EA-FAFD-4501-870D-09B03DD35924}" type="datetimeFigureOut">
              <a:rPr lang="fi-FI"/>
              <a:pPr>
                <a:defRPr/>
              </a:pPr>
              <a:t>26.8.2014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2CB8A-22C5-4F30-99D5-D7072094897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93222-FD00-4055-9640-975627E28C0E}" type="datetimeFigureOut">
              <a:rPr lang="fi-FI"/>
              <a:pPr>
                <a:defRPr/>
              </a:pPr>
              <a:t>26.8.2014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2B941-97E9-4499-9C4E-6F890C6F8DB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C5FFB-3E96-4DE4-85E0-3481857AB7B4}" type="datetimeFigureOut">
              <a:rPr lang="fi-FI"/>
              <a:pPr>
                <a:defRPr/>
              </a:pPr>
              <a:t>26.8.2014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82D8E-F617-4CAA-A5E9-73E94B115A7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974D8-69BC-4426-8A05-47ED399FA994}" type="datetimeFigureOut">
              <a:rPr lang="fi-FI"/>
              <a:pPr>
                <a:defRPr/>
              </a:pPr>
              <a:t>26.8.2014</a:t>
            </a:fld>
            <a:endParaRPr lang="fi-F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2013D-D297-49AE-A3FB-604D7B379DB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37E2B-D07C-43D5-BFA2-3446EBC5CA07}" type="datetimeFigureOut">
              <a:rPr lang="fi-FI"/>
              <a:pPr>
                <a:defRPr/>
              </a:pPr>
              <a:t>26.8.2014</a:t>
            </a:fld>
            <a:endParaRPr lang="fi-FI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F9C25-4022-463B-B086-F20E19C81EF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EBFCC-E18B-4F76-92F8-0EBE28471F68}" type="datetimeFigureOut">
              <a:rPr lang="fi-FI"/>
              <a:pPr>
                <a:defRPr/>
              </a:pPr>
              <a:t>26.8.2014</a:t>
            </a:fld>
            <a:endParaRPr lang="fi-F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1C698-DF10-464F-9DC2-DCB9BE82F3A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1FD53-9A3D-4799-89CB-49FBE8902506}" type="datetimeFigureOut">
              <a:rPr lang="fi-FI"/>
              <a:pPr>
                <a:defRPr/>
              </a:pPr>
              <a:t>26.8.2014</a:t>
            </a:fld>
            <a:endParaRPr lang="fi-FI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C966A-5E3C-42EC-A535-BD147EB5A02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DF243-0D43-4E93-B1F7-3792851DD7A6}" type="datetimeFigureOut">
              <a:rPr lang="fi-FI"/>
              <a:pPr>
                <a:defRPr/>
              </a:pPr>
              <a:t>26.8.2014</a:t>
            </a:fld>
            <a:endParaRPr lang="fi-F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FF8C9-F964-4624-A501-02EC33EDB5C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42A59-AFAB-4DDD-9757-73F5DE3B6A5F}" type="datetimeFigureOut">
              <a:rPr lang="fi-FI"/>
              <a:pPr>
                <a:defRPr/>
              </a:pPr>
              <a:t>26.8.2014</a:t>
            </a:fld>
            <a:endParaRPr lang="fi-F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6642C-876A-48B7-B7A3-9014A7F3919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986DE9-10E8-4AE7-91E3-F379718F3CC2}" type="datetimeFigureOut">
              <a:rPr lang="fi-FI"/>
              <a:pPr>
                <a:defRPr/>
              </a:pPr>
              <a:t>26.8.2014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B96A7C-7A14-4762-A7BA-1D5530BAF52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ad.metropolia.fi/" TargetMode="External"/><Relationship Id="rId2" Type="http://schemas.openxmlformats.org/officeDocument/2006/relationships/hyperlink" Target="https://wiki.metropolia.fi/display/lad/Liikkuvan+Arjen+Desig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housingfortheinformationage.co.uk/sections/7/visions-for-the-future" TargetMode="External"/><Relationship Id="rId5" Type="http://schemas.openxmlformats.org/officeDocument/2006/relationships/hyperlink" Target="http://www.vantaa.fi/asuntomessut2015" TargetMode="External"/><Relationship Id="rId4" Type="http://schemas.openxmlformats.org/officeDocument/2006/relationships/hyperlink" Target="http://www.asuntomessut.f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mpere.fi/tiedostot/5q1QNiSYh/Myllypuro.pdf" TargetMode="External"/><Relationship Id="rId2" Type="http://schemas.openxmlformats.org/officeDocument/2006/relationships/hyperlink" Target="http://www.virtavesi.com/index.php?upperCatId=23&amp;catid=24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hel.fi/static/hkr/julkaisut/Pienvesiohjelma.pdf" TargetMode="External"/><Relationship Id="rId4" Type="http://schemas.openxmlformats.org/officeDocument/2006/relationships/hyperlink" Target="https://wiki.metropolia.fi/pages/viewpage.action?pageId=9208303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altodesignfactory.fi/" TargetMode="External"/><Relationship Id="rId2" Type="http://schemas.openxmlformats.org/officeDocument/2006/relationships/hyperlink" Target="https://wiki.metropolia.fi/pages/viewpage.action?pageId=92083034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aaltoes.com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elo-city2014.com/" TargetMode="External"/><Relationship Id="rId2" Type="http://schemas.openxmlformats.org/officeDocument/2006/relationships/hyperlink" Target="http://velo-city2013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velo-city2013.com/?page_id=224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sy.fi/jatehuolto/jatteiden_lajittelu/Sivut/default.aspx" TargetMode="External"/><Relationship Id="rId2" Type="http://schemas.openxmlformats.org/officeDocument/2006/relationships/hyperlink" Target="http://www.lassila-tikanoja.fi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kiertokapula.fi/jatehuolto/lajittel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eirit.sykli.fi/sivu/146" TargetMode="External"/><Relationship Id="rId2" Type="http://schemas.openxmlformats.org/officeDocument/2006/relationships/hyperlink" Target="http://www.lassila-tikanoja.fi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theseus.fi/handle/10024/4223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hewrench.ca/" TargetMode="External"/><Relationship Id="rId2" Type="http://schemas.openxmlformats.org/officeDocument/2006/relationships/hyperlink" Target="https://into.aalto.fi/pages/viewpage.action?pageId=1232593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ad.metropolia.fi/" TargetMode="External"/><Relationship Id="rId5" Type="http://schemas.openxmlformats.org/officeDocument/2006/relationships/hyperlink" Target="https://wiki.metropolia.fi/display/lad/Liikkuvan+Arjen+Design" TargetMode="External"/><Relationship Id="rId4" Type="http://schemas.openxmlformats.org/officeDocument/2006/relationships/hyperlink" Target="http://uwsabikelab.ca/about-u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tc.org.uk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ubsite.kk.dk/sitecore/content/subsites/cityofcopenhagen/subsitefrontpage/livingincopenhagen/cityandtraffic/cityofcyclists.aspx" TargetMode="External"/><Relationship Id="rId5" Type="http://schemas.openxmlformats.org/officeDocument/2006/relationships/hyperlink" Target="http://www.cycling-embassy.dk/2010/09/01/spread-the-good-bike-karma/" TargetMode="External"/><Relationship Id="rId4" Type="http://schemas.openxmlformats.org/officeDocument/2006/relationships/hyperlink" Target="http://lcc.org.u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55650" y="501386"/>
            <a:ext cx="7416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 PROJECT</a:t>
            </a:r>
            <a:r>
              <a:rPr lang="fi-FI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i-FI" sz="2400" b="1" dirty="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7" t="28598" r="7384"/>
          <a:stretch/>
        </p:blipFill>
        <p:spPr bwMode="auto">
          <a:xfrm>
            <a:off x="0" y="1556792"/>
            <a:ext cx="9144000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51720" y="52309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SOME LINKS AND BACKGROUND INFORMATION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6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7078" y="1336560"/>
            <a:ext cx="741532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SOME LINKS AND BACKGROUND INFORMATION</a:t>
            </a: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ALL GROUPS: </a:t>
            </a:r>
          </a:p>
          <a:p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LAD- and LAD wiki-pages </a:t>
            </a:r>
          </a:p>
          <a:p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What kind of projects we are looking for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How the ideas and concepts are presented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What kind of methods have been used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638" indent="-274638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wiki.metropolia.fi/display/lad/Liikkuvan+Arjen+Design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638" indent="-274638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http://lad.metropolia.fi/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KIVISTÖ HOUSING FAIR 2015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should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Metropolia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Design be shown in  Kivistö housing fair?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do you want to say to public and how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Housing fair Finland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113" indent="-265113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://www.asuntomessut.fi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265113" indent="-265113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://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www.vantaa.fi/asuntomessut2015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113" indent="-265113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://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www.housingfortheinformationage.co.uk/sections/7/visions-for-the-future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113" indent="-265113"/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55650" y="501386"/>
            <a:ext cx="7416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 PROJECT</a:t>
            </a:r>
            <a:r>
              <a:rPr lang="fi-FI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i-FI" sz="2400" b="1" dirty="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100721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7078" y="1313230"/>
            <a:ext cx="741532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CAMPUS 1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How the brook/creek of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yllypuro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should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be taken under the consideration in planning the campus area?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Contact person in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Myllypuroseura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Make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Hämäläinen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History of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Myllypuro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Book of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myllypuro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Hybridcampus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Pienvesiohjelma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Old creeks in Helsinki area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638" indent="-274638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http://www.virtavesi.com/index.php?upperCatId=23&amp;catid=24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65113" indent="-265113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http://www.tampere.fi/tiedostot/5q1QNiSYh/Myllypuro.pdf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65113" indent="-265113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https://wiki.metropolia.fi/pages/viewpage.action?pageId=92083034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113" indent="-265113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http://www.hel.fi/static/hkr/julkaisut/Pienvesiohjelma.pdf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65113" indent="-265113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113" indent="-265113"/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55650" y="501386"/>
            <a:ext cx="7416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 PROJECT</a:t>
            </a:r>
            <a:r>
              <a:rPr lang="fi-FI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i-FI" sz="2400" b="1" dirty="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19966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7078" y="1336560"/>
            <a:ext cx="741532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US" sz="1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 2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How are the majors shown in the new lobby of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Myllypuro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Campus?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SOTE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RAKE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Hybridcampus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project: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Aalto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ni. Design factory, Start up center,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MIT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campus, Stanford campus, Berkley campus…    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638" indent="-274638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wiki.metropolia.fi/pages/viewpage.action?pageId=92083034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638" indent="-274638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http://www.aaltodesignfactory.fi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638" indent="-274638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://aaltoes.com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55650" y="501386"/>
            <a:ext cx="74167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 PROJECT</a:t>
            </a:r>
            <a:r>
              <a:rPr lang="fi-FI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i-FI" sz="2400" b="1" dirty="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  <a:p>
            <a:pPr algn="ctr"/>
            <a:endParaRPr lang="fi-FI" sz="2400" b="1" dirty="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32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7078" y="1336560"/>
            <a:ext cx="741532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VELOCITY NANTES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is the most interesting way to present LAD project in Nantes 2015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Different happenings? Exhibition? Support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Velo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City:</a:t>
            </a:r>
          </a:p>
          <a:p>
            <a:pPr marL="274638" indent="-274638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http://velo-city2013.com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638" indent="-274638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://www.velo-city2014.com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638" indent="-274638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Velo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City </a:t>
            </a:r>
            <a:r>
              <a:rPr lang="fi-FI" sz="1400" dirty="0" err="1">
                <a:latin typeface="Arial" panose="020B0604020202020204" pitchFamily="34" charset="0"/>
                <a:cs typeface="Arial" panose="020B0604020202020204" pitchFamily="34" charset="0"/>
              </a:rPr>
              <a:t>Cycling</a:t>
            </a:r>
            <a:r>
              <a:rPr lang="fi-FI" sz="1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i-FI" sz="1400" dirty="0" err="1">
                <a:latin typeface="Arial" panose="020B0604020202020204" pitchFamily="34" charset="0"/>
                <a:cs typeface="Arial" panose="020B0604020202020204" pitchFamily="34" charset="0"/>
              </a:rPr>
              <a:t>Visionaries</a:t>
            </a:r>
            <a:r>
              <a:rPr lang="fi-FI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1400" dirty="0" err="1">
                <a:latin typeface="Arial" panose="020B0604020202020204" pitchFamily="34" charset="0"/>
                <a:cs typeface="Arial" panose="020B0604020202020204" pitchFamily="34" charset="0"/>
              </a:rPr>
              <a:t>Awards</a:t>
            </a:r>
            <a:r>
              <a:rPr lang="fi-FI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i-FI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http://velo-city2013.com/?page_id=2249</a:t>
            </a:r>
            <a:r>
              <a:rPr lang="fi-FI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74638" indent="-274638"/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638" indent="-274638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274638" indent="-274638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638" indent="-274638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55650" y="501386"/>
            <a:ext cx="74167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 PROJECT</a:t>
            </a:r>
            <a:r>
              <a:rPr lang="fi-FI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i-FI" sz="2400" b="1" dirty="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  <a:p>
            <a:pPr algn="ctr"/>
            <a:endParaRPr lang="fi-FI" sz="2400" b="1" dirty="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81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7078" y="1336560"/>
            <a:ext cx="74153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 smtClean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L&amp;T OUTDOOR RECYCLE/SORTING SPACE/ROOM 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How can the sorting/sorting space of a residential house encourage people to recycle more and better?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Waste sorting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113" indent="-265113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://www.lassila-tikanoja.fi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113" indent="-265113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www.hsy.fi/jatehuolto/jatteiden_lajittelu/Sivut/default.aspx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65113" indent="-265113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://www.kiertokapula.fi/jatehuolto/lajittelu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55650" y="501386"/>
            <a:ext cx="74167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 PROJECT</a:t>
            </a:r>
            <a:r>
              <a:rPr lang="fi-FI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i-FI" sz="2400" b="1" dirty="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  <a:p>
            <a:pPr algn="ctr"/>
            <a:endParaRPr lang="fi-FI" sz="2400" b="1" dirty="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16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7078" y="1336560"/>
            <a:ext cx="741532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L&amp;T SORTING GUIDE/INSTRUCTIONS FOR THE SORTING SYSTEM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What kind of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is needed to encourage the people to recycle and do sorting better?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Gamification,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orting and recycling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services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Both physical and/or digital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Markings in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wastebins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Thesis work in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Metropolia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113" indent="-265113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http://www.lassila-tikanoja.fi/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113" indent="-265113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leirit.sykli.fi/sivu/146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65113" indent="-265113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http://www.theseus.fi/handle/10024/42231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55650" y="501386"/>
            <a:ext cx="74167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 PROJECT</a:t>
            </a:r>
            <a:r>
              <a:rPr lang="fi-FI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i-FI" sz="2400" b="1" dirty="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  <a:p>
            <a:pPr algn="ctr"/>
            <a:endParaRPr lang="fi-FI" sz="2400" b="1" dirty="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7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7078" y="1336560"/>
            <a:ext cx="74153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BICYCLE SERVICES IN CAMPUS AREAS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What kind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bicycle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services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be important and  functional in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Myllypuro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campus area and also for neighborhood? (+ other campus areas)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ervices in Aalto Design Factory</a:t>
            </a:r>
          </a:p>
          <a:p>
            <a:pPr marL="265113" indent="-265113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into.aalto.fi/pages/viewpage.action?pageId=12325930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1"/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bike centers:</a:t>
            </a:r>
          </a:p>
          <a:p>
            <a:pPr marL="265113" indent="-265113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thewrench.ca/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113" indent="-265113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://uwsabikelab.ca/about-us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65113" indent="-265113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LAD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638" indent="-274638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wiki.metropolia.fi/display/lad/Liikkuvan+Arjen+Design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638" indent="-274638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http://lad.metropolia.fi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55650" y="501386"/>
            <a:ext cx="74167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 PROJECT</a:t>
            </a:r>
            <a:r>
              <a:rPr lang="fi-FI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i-FI" sz="2400" b="1" dirty="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  <a:p>
            <a:pPr algn="ctr"/>
            <a:endParaRPr lang="fi-FI" sz="2400" b="1" dirty="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96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7078" y="1336560"/>
            <a:ext cx="741532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CYCLING PROMOTING</a:t>
            </a:r>
          </a:p>
          <a:p>
            <a:endParaRPr lang="en-US" sz="1400" b="1" dirty="0" smtClean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How should we motivate the cycling and bicycle culture in the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elsinki metropolitan area?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Tarja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Jääskeläinen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HSL +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Helsinki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City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+HSL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Copenhagen Karma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London cycling campaign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 national cycling charity </a:t>
            </a:r>
          </a:p>
          <a:p>
            <a:pPr marL="274638" indent="-274638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638" indent="-274638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://www.ctc.org.uk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638" indent="-274638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http://lcc.org.uk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74638" indent="-274638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://www.cycling-embassy.dk/2010/09/01/spread-the-good-bike-karma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/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638" indent="-274638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http://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subsite.kk.dk/sitecore/content/subsites/cityofcopenhagen/subsitefrontpage/livingincopenhagen/cityandtraffic/cityofcyclists.aspx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55650" y="501386"/>
            <a:ext cx="74167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 PROJECT</a:t>
            </a:r>
            <a:r>
              <a:rPr lang="fi-FI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i-FI" sz="2400" b="1" dirty="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  <a:p>
            <a:pPr algn="ctr"/>
            <a:endParaRPr lang="fi-FI" sz="2400" b="1" dirty="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25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10826</TotalTime>
  <Words>319</Words>
  <Application>Microsoft Office PowerPoint</Application>
  <PresentationFormat>On-screen Show (4:3)</PresentationFormat>
  <Paragraphs>140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Metropolia</cp:lastModifiedBy>
  <cp:revision>686</cp:revision>
  <dcterms:created xsi:type="dcterms:W3CDTF">2011-08-15T10:24:06Z</dcterms:created>
  <dcterms:modified xsi:type="dcterms:W3CDTF">2014-08-26T13:28:42Z</dcterms:modified>
</cp:coreProperties>
</file>