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notesSlides/_rels/notesSlide15.xml.rels" ContentType="application/vnd.openxmlformats-package.relationships+xml"/>
  <Override PartName="/ppt/notesSlides/notesSlide15.xml" ContentType="application/vnd.openxmlformats-officedocument.presentationml.notesSlide+xml"/>
  <Override PartName="/ppt/slides/_rels/slide14.xml.rels" ContentType="application/vnd.openxmlformats-package.relationships+xml"/>
  <Override PartName="/ppt/slides/_rels/slide13.xml.rels" ContentType="application/vnd.openxmlformats-package.relationships+xml"/>
  <Override PartName="/ppt/slides/_rels/slide15.xml.rels" ContentType="application/vnd.openxmlformats-package.relationships+xml"/>
  <Override PartName="/ppt/slides/_rels/slide12.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16.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16.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57.xml" ContentType="application/vnd.openxmlformats-officedocument.presentationml.slideLayout+xml"/>
  <Override PartName="/ppt/slideLayouts/slideLayout60.xml" ContentType="application/vnd.openxmlformats-officedocument.presentationml.slideLayout+xml"/>
  <Override PartName="/ppt/slideLayouts/slideLayout55.xml" ContentType="application/vnd.openxmlformats-officedocument.presentationml.slideLayout+xml"/>
  <Override PartName="/ppt/slideLayouts/slideLayout51.xml" ContentType="application/vnd.openxmlformats-officedocument.presentationml.slideLayout+xml"/>
  <Override PartName="/ppt/slideLayouts/slideLayout46.xml" ContentType="application/vnd.openxmlformats-officedocument.presentationml.slideLayout+xml"/>
  <Override PartName="/ppt/slideLayouts/slideLayout56.xml" ContentType="application/vnd.openxmlformats-officedocument.presentationml.slideLayout+xml"/>
  <Override PartName="/ppt/slideLayouts/slideLayout43.xml" ContentType="application/vnd.openxmlformats-officedocument.presentationml.slideLayout+xml"/>
  <Override PartName="/ppt/slideLayouts/slideLayout41.xml" ContentType="application/vnd.openxmlformats-officedocument.presentationml.slideLayout+xml"/>
  <Override PartName="/ppt/slideLayouts/slideLayout39.xml" ContentType="application/vnd.openxmlformats-officedocument.presentationml.slideLayout+xml"/>
  <Override PartName="/ppt/slideLayouts/slideLayout49.xml" ContentType="application/vnd.openxmlformats-officedocument.presentationml.slideLayout+xml"/>
  <Override PartName="/ppt/slideLayouts/slideLayout38.xml" ContentType="application/vnd.openxmlformats-officedocument.presentationml.slideLayout+xml"/>
  <Override PartName="/ppt/slideLayouts/slideLayout48.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47.xml" ContentType="application/vnd.openxmlformats-officedocument.presentationml.slideLayout+xml"/>
  <Override PartName="/ppt/slideLayouts/slideLayout33.xml" ContentType="application/vnd.openxmlformats-officedocument.presentationml.slideLayout+xml"/>
  <Override PartName="/ppt/slideLayouts/slideLayout52.xml" ContentType="application/vnd.openxmlformats-officedocument.presentationml.slideLayout+xml"/>
  <Override PartName="/ppt/slideLayouts/slideLayout31.xml" ContentType="application/vnd.openxmlformats-officedocument.presentationml.slideLayout+xml"/>
  <Override PartName="/ppt/slideLayouts/slideLayout26.xml" ContentType="application/vnd.openxmlformats-officedocument.presentationml.slideLayout+xml"/>
  <Override PartName="/ppt/slideLayouts/slideLayout37.xml" ContentType="application/vnd.openxmlformats-officedocument.presentationml.slideLayout+xml"/>
  <Override PartName="/ppt/slideLayouts/slideLayout24.xml" ContentType="application/vnd.openxmlformats-officedocument.presentationml.slideLayout+xml"/>
  <Override PartName="/ppt/slideLayouts/slideLayout54.xml" ContentType="application/vnd.openxmlformats-officedocument.presentationml.slideLayout+xml"/>
  <Override PartName="/ppt/slideLayouts/slideLayout42.xml" ContentType="application/vnd.openxmlformats-officedocument.presentationml.slideLayout+xml"/>
  <Override PartName="/ppt/slideLayouts/slideLayout22.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23.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32.xml" ContentType="application/vnd.openxmlformats-officedocument.presentationml.slideLayout+xml"/>
  <Override PartName="/ppt/slideLayouts/slideLayout17.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2.xml" ContentType="application/vnd.openxmlformats-officedocument.presentationml.slideLayout+xml"/>
  <Override PartName="/ppt/slideLayouts/slideLayout28.xml" ContentType="application/vnd.openxmlformats-officedocument.presentationml.slideLayout+xml"/>
  <Override PartName="/ppt/slideLayouts/slideLayout44.xml" ContentType="application/vnd.openxmlformats-officedocument.presentationml.slideLayout+xml"/>
  <Override PartName="/ppt/slideLayouts/slideLayout9.xml" ContentType="application/vnd.openxmlformats-officedocument.presentationml.slideLayout+xml"/>
  <Override PartName="/ppt/slideLayouts/slideLayout40.xml" ContentType="application/vnd.openxmlformats-officedocument.presentationml.slideLayout+xml"/>
  <Override PartName="/ppt/slideLayouts/slideLayout29.xml" ContentType="application/vnd.openxmlformats-officedocument.presentationml.slideLayout+xml"/>
  <Override PartName="/ppt/slideLayouts/slideLayout1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3.xml" ContentType="application/vnd.openxmlformats-officedocument.presentationml.slideLayout+xml"/>
  <Override PartName="/ppt/slideLayouts/slideLayout15.xml" ContentType="application/vnd.openxmlformats-officedocument.presentationml.slideLayout+xml"/>
  <Override PartName="/ppt/slideLayouts/_rels/slideLayout59.xml.rels" ContentType="application/vnd.openxmlformats-package.relationships+xml"/>
  <Override PartName="/ppt/slideLayouts/_rels/slideLayout58.xml.rels" ContentType="application/vnd.openxmlformats-package.relationships+xml"/>
  <Override PartName="/ppt/slideLayouts/_rels/slideLayout53.xml.rels" ContentType="application/vnd.openxmlformats-package.relationships+xml"/>
  <Override PartName="/ppt/slideLayouts/_rels/slideLayout51.xml.rels" ContentType="application/vnd.openxmlformats-package.relationships+xml"/>
  <Override PartName="/ppt/slideLayouts/_rels/slideLayout50.xml.rels" ContentType="application/vnd.openxmlformats-package.relationships+xml"/>
  <Override PartName="/ppt/slideLayouts/_rels/slideLayout49.xml.rels" ContentType="application/vnd.openxmlformats-package.relationships+xml"/>
  <Override PartName="/ppt/slideLayouts/_rels/slideLayout48.xml.rels" ContentType="application/vnd.openxmlformats-package.relationships+xml"/>
  <Override PartName="/ppt/slideLayouts/_rels/slideLayout47.xml.rels" ContentType="application/vnd.openxmlformats-package.relationships+xml"/>
  <Override PartName="/ppt/slideLayouts/_rels/slideLayout46.xml.rels" ContentType="application/vnd.openxmlformats-package.relationships+xml"/>
  <Override PartName="/ppt/slideLayouts/_rels/slideLayout57.xml.rels" ContentType="application/vnd.openxmlformats-package.relationships+xml"/>
  <Override PartName="/ppt/slideLayouts/_rels/slideLayout45.xml.rels" ContentType="application/vnd.openxmlformats-package.relationships+xml"/>
  <Override PartName="/ppt/slideLayouts/_rels/slideLayout44.xml.rels" ContentType="application/vnd.openxmlformats-package.relationships+xml"/>
  <Override PartName="/ppt/slideLayouts/_rels/slideLayout41.xml.rels" ContentType="application/vnd.openxmlformats-package.relationships+xml"/>
  <Override PartName="/ppt/slideLayouts/_rels/slideLayout52.xml.rels" ContentType="application/vnd.openxmlformats-package.relationships+xml"/>
  <Override PartName="/ppt/slideLayouts/_rels/slideLayout37.xml.rels" ContentType="application/vnd.openxmlformats-package.relationships+xml"/>
  <Override PartName="/ppt/slideLayouts/_rels/slideLayout36.xml.rels" ContentType="application/vnd.openxmlformats-package.relationships+xml"/>
  <Override PartName="/ppt/slideLayouts/_rels/slideLayout35.xml.rels" ContentType="application/vnd.openxmlformats-package.relationships+xml"/>
  <Override PartName="/ppt/slideLayouts/_rels/slideLayout34.xml.rels" ContentType="application/vnd.openxmlformats-package.relationships+xml"/>
  <Override PartName="/ppt/slideLayouts/_rels/slideLayout30.xml.rels" ContentType="application/vnd.openxmlformats-package.relationships+xml"/>
  <Override PartName="/ppt/slideLayouts/_rels/slideLayout26.xml.rels" ContentType="application/vnd.openxmlformats-package.relationships+xml"/>
  <Override PartName="/ppt/slideLayouts/_rels/slideLayout25.xml.rels" ContentType="application/vnd.openxmlformats-package.relationships+xml"/>
  <Override PartName="/ppt/slideLayouts/_rels/slideLayout23.xml.rels" ContentType="application/vnd.openxmlformats-package.relationships+xml"/>
  <Override PartName="/ppt/slideLayouts/_rels/slideLayout40.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20.xml.rels" ContentType="application/vnd.openxmlformats-package.relationships+xml"/>
  <Override PartName="/ppt/slideLayouts/_rels/slideLayout54.xml.rels" ContentType="application/vnd.openxmlformats-package.relationships+xml"/>
  <Override PartName="/ppt/slideLayouts/_rels/slideLayout39.xml.rels" ContentType="application/vnd.openxmlformats-package.relationships+xml"/>
  <Override PartName="/ppt/slideLayouts/_rels/slideLayout19.xml.rels" ContentType="application/vnd.openxmlformats-package.relationships+xml"/>
  <Override PartName="/ppt/slideLayouts/_rels/slideLayout18.xml.rels" ContentType="application/vnd.openxmlformats-package.relationships+xml"/>
  <Override PartName="/ppt/slideLayouts/_rels/slideLayout31.xml.rels" ContentType="application/vnd.openxmlformats-package.relationships+xml"/>
  <Override PartName="/ppt/slideLayouts/_rels/slideLayout43.xml.rels" ContentType="application/vnd.openxmlformats-package.relationships+xml"/>
  <Override PartName="/ppt/slideLayouts/_rels/slideLayout21.xml.rels" ContentType="application/vnd.openxmlformats-package.relationships+xml"/>
  <Override PartName="/ppt/slideLayouts/_rels/slideLayout38.xml.rels" ContentType="application/vnd.openxmlformats-package.relationships+xml"/>
  <Override PartName="/ppt/slideLayouts/_rels/slideLayout17.xml.rels" ContentType="application/vnd.openxmlformats-package.relationships+xml"/>
  <Override PartName="/ppt/slideLayouts/_rels/slideLayout60.xml.rels" ContentType="application/vnd.openxmlformats-package.relationships+xml"/>
  <Override PartName="/ppt/slideLayouts/_rels/slideLayout55.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32.xml.rels" ContentType="application/vnd.openxmlformats-package.relationships+xml"/>
  <Override PartName="/ppt/slideLayouts/_rels/slideLayout15.xml.rels" ContentType="application/vnd.openxmlformats-package.relationships+xml"/>
  <Override PartName="/ppt/slideLayouts/_rels/slideLayout13.xml.rels" ContentType="application/vnd.openxmlformats-package.relationships+xml"/>
  <Override PartName="/ppt/slideLayouts/_rels/slideLayout42.xml.rels" ContentType="application/vnd.openxmlformats-package.relationships+xml"/>
  <Override PartName="/ppt/slideLayouts/_rels/slideLayout11.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8.xml.rels" ContentType="application/vnd.openxmlformats-package.relationships+xml"/>
  <Override PartName="/ppt/slideLayouts/_rels/slideLayout56.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24.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6.xml.rels" ContentType="application/vnd.openxmlformats-package.relationships+xml"/>
  <Override PartName="/ppt/slideLayouts/_rels/slideLayout2.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2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media/image30.jpeg" ContentType="image/jpeg"/>
  <Override PartName="/ppt/media/image27.png" ContentType="image/png"/>
  <Override PartName="/ppt/media/image26.png" ContentType="image/png"/>
  <Override PartName="/ppt/media/image33.png" ContentType="image/png"/>
  <Override PartName="/ppt/media/image25.png" ContentType="image/png"/>
  <Override PartName="/ppt/media/image24.jpeg" ContentType="image/jpeg"/>
  <Override PartName="/ppt/media/image22.png" ContentType="image/png"/>
  <Override PartName="/ppt/media/image21.png" ContentType="image/png"/>
  <Override PartName="/ppt/media/image29.gif" ContentType="image/gif"/>
  <Override PartName="/ppt/media/image20.png" ContentType="image/png"/>
  <Override PartName="/ppt/media/image19.png" ContentType="image/png"/>
  <Override PartName="/ppt/media/image16.png" ContentType="image/png"/>
  <Override PartName="/ppt/media/image17.png" ContentType="image/png"/>
  <Override PartName="/ppt/media/image14.png" ContentType="image/png"/>
  <Override PartName="/ppt/media/image13.png" ContentType="image/png"/>
  <Override PartName="/ppt/media/image35.png" ContentType="image/png"/>
  <Override PartName="/ppt/media/image12.png" ContentType="image/png"/>
  <Override PartName="/ppt/media/image31.jpeg" ContentType="image/jpeg"/>
  <Override PartName="/ppt/media/image23.png" ContentType="image/png"/>
  <Override PartName="/ppt/media/image10.png" ContentType="image/png"/>
  <Override PartName="/ppt/media/image32.jpeg" ContentType="image/jpeg"/>
  <Override PartName="/ppt/media/image15.png" ContentType="image/png"/>
  <Override PartName="/ppt/media/image9.png" ContentType="image/png"/>
  <Override PartName="/ppt/media/image8.png" ContentType="image/png"/>
  <Override PartName="/ppt/media/image6.png" ContentType="image/png"/>
  <Override PartName="/ppt/media/image34.jpeg" ContentType="image/jpeg"/>
  <Override PartName="/ppt/media/image5.png" ContentType="image/png"/>
  <Override PartName="/ppt/media/image7.png" ContentType="image/png"/>
  <Override PartName="/ppt/media/image4.png" ContentType="image/png"/>
  <Override PartName="/ppt/media/image28.gif" ContentType="image/gif"/>
  <Override PartName="/ppt/media/image18.png" ContentType="image/png"/>
  <Override PartName="/ppt/media/image3.png" ContentType="image/png"/>
  <Override PartName="/ppt/media/image2.png" ContentType="image/png"/>
  <Override PartName="/ppt/media/image11.png" ContentType="image/png"/>
  <Override PartName="/ppt/media/image1.png" ContentType="image/png"/>
  <Override PartName="/ppt/slideMasters/_rels/slideMaster5.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 id="2147483687" r:id="rId5"/>
    <p:sldMasterId id="214748370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p:notesSz cx="6794500" cy="9931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
</Relationships>
</file>

<file path=ppt/notesMasters/_rels/notesMaster1.xml.rels><?xml version="1.0" encoding="UTF-8"?>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4" name="PlaceHolder 1"/>
          <p:cNvSpPr>
            <a:spLocks noGrp="1"/>
          </p:cNvSpPr>
          <p:nvPr>
            <p:ph type="body"/>
          </p:nvPr>
        </p:nvSpPr>
        <p:spPr>
          <a:xfrm>
            <a:off x="756000" y="5078520"/>
            <a:ext cx="6047640" cy="4811040"/>
          </a:xfrm>
          <a:prstGeom prst="rect">
            <a:avLst/>
          </a:prstGeom>
        </p:spPr>
        <p:txBody>
          <a:bodyPr lIns="0" rIns="0" tIns="0" bIns="0"/>
          <a:p>
            <a:r>
              <a:rPr lang="fi-FI" sz="2000">
                <a:latin typeface="Arial"/>
              </a:rPr>
              <a:t>Click to edit the notes format</a:t>
            </a:r>
            <a:endParaRPr/>
          </a:p>
        </p:txBody>
      </p:sp>
      <p:sp>
        <p:nvSpPr>
          <p:cNvPr id="215" name="PlaceHolder 2"/>
          <p:cNvSpPr>
            <a:spLocks noGrp="1"/>
          </p:cNvSpPr>
          <p:nvPr>
            <p:ph type="hdr"/>
          </p:nvPr>
        </p:nvSpPr>
        <p:spPr>
          <a:xfrm>
            <a:off x="0" y="0"/>
            <a:ext cx="3280680" cy="534240"/>
          </a:xfrm>
          <a:prstGeom prst="rect">
            <a:avLst/>
          </a:prstGeom>
        </p:spPr>
        <p:txBody>
          <a:bodyPr lIns="0" rIns="0" tIns="0" bIns="0"/>
          <a:p>
            <a:r>
              <a:rPr lang="fi-FI" sz="1400">
                <a:latin typeface="Times New Roman"/>
              </a:rPr>
              <a:t>&lt;header&gt;</a:t>
            </a:r>
            <a:endParaRPr/>
          </a:p>
        </p:txBody>
      </p:sp>
      <p:sp>
        <p:nvSpPr>
          <p:cNvPr id="216" name="PlaceHolder 3"/>
          <p:cNvSpPr>
            <a:spLocks noGrp="1"/>
          </p:cNvSpPr>
          <p:nvPr>
            <p:ph type="dt"/>
          </p:nvPr>
        </p:nvSpPr>
        <p:spPr>
          <a:xfrm>
            <a:off x="4278960" y="0"/>
            <a:ext cx="3280680" cy="534240"/>
          </a:xfrm>
          <a:prstGeom prst="rect">
            <a:avLst/>
          </a:prstGeom>
        </p:spPr>
        <p:txBody>
          <a:bodyPr lIns="0" rIns="0" tIns="0" bIns="0"/>
          <a:p>
            <a:pPr algn="r"/>
            <a:r>
              <a:rPr lang="fi-FI" sz="1400">
                <a:latin typeface="Times New Roman"/>
              </a:rPr>
              <a:t>&lt;date/time&gt;</a:t>
            </a:r>
            <a:endParaRPr/>
          </a:p>
        </p:txBody>
      </p:sp>
      <p:sp>
        <p:nvSpPr>
          <p:cNvPr id="217" name="PlaceHolder 4"/>
          <p:cNvSpPr>
            <a:spLocks noGrp="1"/>
          </p:cNvSpPr>
          <p:nvPr>
            <p:ph type="ftr"/>
          </p:nvPr>
        </p:nvSpPr>
        <p:spPr>
          <a:xfrm>
            <a:off x="0" y="10157400"/>
            <a:ext cx="3280680" cy="534240"/>
          </a:xfrm>
          <a:prstGeom prst="rect">
            <a:avLst/>
          </a:prstGeom>
        </p:spPr>
        <p:txBody>
          <a:bodyPr lIns="0" rIns="0" tIns="0" bIns="0" anchor="b"/>
          <a:p>
            <a:r>
              <a:rPr lang="fi-FI" sz="1400">
                <a:latin typeface="Times New Roman"/>
              </a:rPr>
              <a:t>&lt;footer&gt;</a:t>
            </a:r>
            <a:endParaRPr/>
          </a:p>
        </p:txBody>
      </p:sp>
      <p:sp>
        <p:nvSpPr>
          <p:cNvPr id="218" name="PlaceHolder 5"/>
          <p:cNvSpPr>
            <a:spLocks noGrp="1"/>
          </p:cNvSpPr>
          <p:nvPr>
            <p:ph type="sldNum"/>
          </p:nvPr>
        </p:nvSpPr>
        <p:spPr>
          <a:xfrm>
            <a:off x="4278960" y="10157400"/>
            <a:ext cx="3280680" cy="534240"/>
          </a:xfrm>
          <a:prstGeom prst="rect">
            <a:avLst/>
          </a:prstGeom>
        </p:spPr>
        <p:txBody>
          <a:bodyPr lIns="0" rIns="0" tIns="0" bIns="0" anchor="b"/>
          <a:p>
            <a:pPr algn="r"/>
            <a:fld id="{BA02C02A-D927-47B2-A43D-EC63732F5C31}" type="slidenum">
              <a:rPr lang="fi-FI" sz="1400">
                <a:latin typeface="Times New Roman"/>
              </a:rPr>
              <a:t>&lt;number&gt;</a:t>
            </a:fld>
            <a:endParaRPr/>
          </a:p>
        </p:txBody>
      </p:sp>
    </p:spTree>
  </p:cSld>
  <p:clrMap bg1="lt1" bg2="lt2" tx1="dk1" tx2="dk2" accent1="accent1" accent2="accent2" accent3="accent3" accent4="accent4" accent5="accent5" accent6="accent6" hlink="hlink" folHlink="folHlink"/>
</p:notesMaster>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notesSlide1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1" name="PlaceHolder 1"/>
          <p:cNvSpPr>
            <a:spLocks noGrp="1"/>
          </p:cNvSpPr>
          <p:nvPr>
            <p:ph type="body"/>
          </p:nvPr>
        </p:nvSpPr>
        <p:spPr>
          <a:xfrm>
            <a:off x="906480" y="4718160"/>
            <a:ext cx="4981320" cy="4468320"/>
          </a:xfrm>
          <a:prstGeom prst="rect">
            <a:avLst/>
          </a:prstGeom>
        </p:spPr>
        <p:txBody>
          <a:bodyPr/>
          <a:p>
            <a:pPr>
              <a:lnSpc>
                <a:spcPct val="100000"/>
              </a:lnSpc>
            </a:pPr>
            <a:r>
              <a:rPr lang="fi-FI" sz="1200" strike="noStrike">
                <a:solidFill>
                  <a:srgbClr val="000000"/>
                </a:solidFill>
                <a:latin typeface="Arial"/>
                <a:ea typeface="Arial"/>
              </a:rPr>
              <a:t>Susanna Tikkanen DEVELOPER, COMMUNICATIONS SHERIFF susanna.tikkanen@iki.fi</a:t>
            </a:r>
            <a:endParaRPr/>
          </a:p>
          <a:p>
            <a:pPr>
              <a:lnSpc>
                <a:spcPct val="100000"/>
              </a:lnSpc>
            </a:pPr>
            <a:r>
              <a:rPr lang="fi-FI" sz="1200" strike="noStrike">
                <a:solidFill>
                  <a:srgbClr val="000000"/>
                </a:solidFill>
                <a:latin typeface="Arial"/>
                <a:ea typeface="Arial"/>
              </a:rPr>
              <a:t>Heini Honkaniemi DEVELOPER, CONTENT MANAGER heinihonkaniemi@gmail.com</a:t>
            </a:r>
            <a:endParaRPr/>
          </a:p>
          <a:p>
            <a:pPr>
              <a:lnSpc>
                <a:spcPct val="100000"/>
              </a:lnSpc>
            </a:pPr>
            <a:r>
              <a:rPr lang="fi-FI" sz="1200" strike="noStrike">
                <a:solidFill>
                  <a:srgbClr val="000000"/>
                </a:solidFill>
                <a:latin typeface="Arial"/>
                <a:ea typeface="Arial"/>
              </a:rPr>
              <a:t>Arttu Volanto DEVELOPER, PROJECT MANAGER arttu.volanto@gmail.com</a:t>
            </a:r>
            <a:endParaRPr/>
          </a:p>
          <a:p>
            <a:pPr>
              <a:lnSpc>
                <a:spcPct val="100000"/>
              </a:lnSpc>
            </a:pPr>
            <a:endParaRPr/>
          </a:p>
        </p:txBody>
      </p:sp>
      <p:sp>
        <p:nvSpPr>
          <p:cNvPr id="282" name="TextShape 2"/>
          <p:cNvSpPr txBox="1"/>
          <p:nvPr/>
        </p:nvSpPr>
        <p:spPr>
          <a:xfrm>
            <a:off x="3849840" y="9434520"/>
            <a:ext cx="2944440" cy="496440"/>
          </a:xfrm>
          <a:prstGeom prst="rect">
            <a:avLst/>
          </a:prstGeom>
          <a:noFill/>
          <a:ln>
            <a:noFill/>
          </a:ln>
        </p:spPr>
        <p:txBody>
          <a:bodyPr anchor="b"/>
          <a:p>
            <a:pPr algn="r">
              <a:lnSpc>
                <a:spcPct val="100000"/>
              </a:lnSpc>
            </a:pPr>
            <a:r>
              <a:rPr lang="fi-FI" sz="1400" strike="noStrike">
                <a:latin typeface="Times New Roman"/>
              </a:rPr>
              <a:t> </a:t>
            </a:r>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8.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image" Target="../media/image12.png"/>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5.png"/><Relationship Id="rId3" Type="http://schemas.openxmlformats.org/officeDocument/2006/relationships/image" Target="../media/image16.png"/>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9.png"/><Relationship Id="rId3" Type="http://schemas.openxmlformats.org/officeDocument/2006/relationships/image" Target="../media/image20.png"/>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30" name="PlaceHolder 2"/>
          <p:cNvSpPr>
            <a:spLocks noGrp="1"/>
          </p:cNvSpPr>
          <p:nvPr>
            <p:ph type="body"/>
          </p:nvPr>
        </p:nvSpPr>
        <p:spPr>
          <a:xfrm>
            <a:off x="689040" y="2003400"/>
            <a:ext cx="3808080" cy="1582200"/>
          </a:xfrm>
          <a:prstGeom prst="rect">
            <a:avLst/>
          </a:prstGeom>
        </p:spPr>
        <p:txBody>
          <a:bodyPr lIns="0" rIns="0" tIns="0" bIns="0"/>
          <a:p>
            <a:endParaRPr/>
          </a:p>
        </p:txBody>
      </p:sp>
      <p:sp>
        <p:nvSpPr>
          <p:cNvPr id="31" name="PlaceHolder 3"/>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33"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34"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35" name="PlaceHolder 4"/>
          <p:cNvSpPr>
            <a:spLocks noGrp="1"/>
          </p:cNvSpPr>
          <p:nvPr>
            <p:ph type="body"/>
          </p:nvPr>
        </p:nvSpPr>
        <p:spPr>
          <a:xfrm>
            <a:off x="2640600" y="3736440"/>
            <a:ext cx="1858320" cy="1582200"/>
          </a:xfrm>
          <a:prstGeom prst="rect">
            <a:avLst/>
          </a:prstGeom>
        </p:spPr>
        <p:txBody>
          <a:bodyPr lIns="0" rIns="0" tIns="0" bIns="0"/>
          <a:p>
            <a:endParaRPr/>
          </a:p>
        </p:txBody>
      </p:sp>
      <p:sp>
        <p:nvSpPr>
          <p:cNvPr id="36" name="PlaceHolder 5"/>
          <p:cNvSpPr>
            <a:spLocks noGrp="1"/>
          </p:cNvSpPr>
          <p:nvPr>
            <p:ph type="body"/>
          </p:nvPr>
        </p:nvSpPr>
        <p:spPr>
          <a:xfrm>
            <a:off x="689040" y="3736440"/>
            <a:ext cx="1858320" cy="158220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38" name="PlaceHolder 2"/>
          <p:cNvSpPr>
            <a:spLocks noGrp="1"/>
          </p:cNvSpPr>
          <p:nvPr>
            <p:ph type="body"/>
          </p:nvPr>
        </p:nvSpPr>
        <p:spPr>
          <a:xfrm>
            <a:off x="689040" y="2003400"/>
            <a:ext cx="3808080" cy="3317400"/>
          </a:xfrm>
          <a:prstGeom prst="rect">
            <a:avLst/>
          </a:prstGeom>
        </p:spPr>
        <p:txBody>
          <a:bodyPr lIns="0" rIns="0" tIns="0" bIns="0"/>
          <a:p>
            <a:endParaRPr/>
          </a:p>
        </p:txBody>
      </p:sp>
      <p:sp>
        <p:nvSpPr>
          <p:cNvPr id="39" name="PlaceHolder 3"/>
          <p:cNvSpPr>
            <a:spLocks noGrp="1"/>
          </p:cNvSpPr>
          <p:nvPr>
            <p:ph type="body"/>
          </p:nvPr>
        </p:nvSpPr>
        <p:spPr>
          <a:xfrm>
            <a:off x="689040" y="2003400"/>
            <a:ext cx="3808080" cy="3317400"/>
          </a:xfrm>
          <a:prstGeom prst="rect">
            <a:avLst/>
          </a:prstGeom>
        </p:spPr>
        <p:txBody>
          <a:bodyPr lIns="0" rIns="0" tIns="0" bIns="0"/>
          <a:p>
            <a:endParaRPr/>
          </a:p>
        </p:txBody>
      </p:sp>
      <p:pic>
        <p:nvPicPr>
          <p:cNvPr id="40" name="" descr=""/>
          <p:cNvPicPr/>
          <p:nvPr/>
        </p:nvPicPr>
        <p:blipFill>
          <a:blip r:embed="rId2"/>
          <a:stretch/>
        </p:blipFill>
        <p:spPr>
          <a:xfrm>
            <a:off x="689040" y="2143080"/>
            <a:ext cx="3808080" cy="3037680"/>
          </a:xfrm>
          <a:prstGeom prst="rect">
            <a:avLst/>
          </a:prstGeom>
          <a:ln>
            <a:noFill/>
          </a:ln>
        </p:spPr>
      </p:pic>
      <p:pic>
        <p:nvPicPr>
          <p:cNvPr id="41" name="" descr=""/>
          <p:cNvPicPr/>
          <p:nvPr/>
        </p:nvPicPr>
        <p:blipFill>
          <a:blip r:embed="rId3"/>
          <a:stretch/>
        </p:blipFill>
        <p:spPr>
          <a:xfrm>
            <a:off x="689040" y="2143080"/>
            <a:ext cx="3808080" cy="30376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51" name="PlaceHolder 2"/>
          <p:cNvSpPr>
            <a:spLocks noGrp="1"/>
          </p:cNvSpPr>
          <p:nvPr>
            <p:ph type="subTitle"/>
          </p:nvPr>
        </p:nvSpPr>
        <p:spPr>
          <a:xfrm>
            <a:off x="689040" y="2003400"/>
            <a:ext cx="3808080" cy="331740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53" name="PlaceHolder 2"/>
          <p:cNvSpPr>
            <a:spLocks noGrp="1"/>
          </p:cNvSpPr>
          <p:nvPr>
            <p:ph type="body"/>
          </p:nvPr>
        </p:nvSpPr>
        <p:spPr>
          <a:xfrm>
            <a:off x="689040" y="2003400"/>
            <a:ext cx="3808080" cy="3317400"/>
          </a:xfrm>
          <a:prstGeom prst="rect">
            <a:avLst/>
          </a:prstGeom>
        </p:spPr>
        <p:txBody>
          <a:bodyPr lIns="0" rIns="0" tIns="0" bIns="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55"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56" name="PlaceHolder 3"/>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689040" y="716040"/>
            <a:ext cx="7767360" cy="1036440"/>
          </a:xfrm>
          <a:prstGeom prst="rect">
            <a:avLst/>
          </a:prstGeom>
        </p:spPr>
        <p:txBody>
          <a:bodyPr lIns="0" rIns="0" tIns="0" bIns="0" anchor="ctr"/>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689040" y="716040"/>
            <a:ext cx="7767360" cy="480564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60"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61" name="PlaceHolder 3"/>
          <p:cNvSpPr>
            <a:spLocks noGrp="1"/>
          </p:cNvSpPr>
          <p:nvPr>
            <p:ph type="body"/>
          </p:nvPr>
        </p:nvSpPr>
        <p:spPr>
          <a:xfrm>
            <a:off x="689040" y="3736440"/>
            <a:ext cx="1858320" cy="1582200"/>
          </a:xfrm>
          <a:prstGeom prst="rect">
            <a:avLst/>
          </a:prstGeom>
        </p:spPr>
        <p:txBody>
          <a:bodyPr lIns="0" rIns="0" tIns="0" bIns="0"/>
          <a:p>
            <a:endParaRPr/>
          </a:p>
        </p:txBody>
      </p:sp>
      <p:sp>
        <p:nvSpPr>
          <p:cNvPr id="62" name="PlaceHolder 4"/>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9" name="PlaceHolder 2"/>
          <p:cNvSpPr>
            <a:spLocks noGrp="1"/>
          </p:cNvSpPr>
          <p:nvPr>
            <p:ph type="subTitle"/>
          </p:nvPr>
        </p:nvSpPr>
        <p:spPr>
          <a:xfrm>
            <a:off x="689040" y="2003400"/>
            <a:ext cx="3808080" cy="331740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64"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65"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66" name="PlaceHolder 4"/>
          <p:cNvSpPr>
            <a:spLocks noGrp="1"/>
          </p:cNvSpPr>
          <p:nvPr>
            <p:ph type="body"/>
          </p:nvPr>
        </p:nvSpPr>
        <p:spPr>
          <a:xfrm>
            <a:off x="2640600" y="3736440"/>
            <a:ext cx="1858320" cy="1582200"/>
          </a:xfrm>
          <a:prstGeom prst="rect">
            <a:avLst/>
          </a:prstGeom>
        </p:spPr>
        <p:txBody>
          <a:bodyPr lIns="0" rIns="0" tIns="0" bIns="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68"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69"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70" name="PlaceHolder 4"/>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72" name="PlaceHolder 2"/>
          <p:cNvSpPr>
            <a:spLocks noGrp="1"/>
          </p:cNvSpPr>
          <p:nvPr>
            <p:ph type="body"/>
          </p:nvPr>
        </p:nvSpPr>
        <p:spPr>
          <a:xfrm>
            <a:off x="689040" y="2003400"/>
            <a:ext cx="3808080" cy="1582200"/>
          </a:xfrm>
          <a:prstGeom prst="rect">
            <a:avLst/>
          </a:prstGeom>
        </p:spPr>
        <p:txBody>
          <a:bodyPr lIns="0" rIns="0" tIns="0" bIns="0"/>
          <a:p>
            <a:endParaRPr/>
          </a:p>
        </p:txBody>
      </p:sp>
      <p:sp>
        <p:nvSpPr>
          <p:cNvPr id="73" name="PlaceHolder 3"/>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75"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76"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77" name="PlaceHolder 4"/>
          <p:cNvSpPr>
            <a:spLocks noGrp="1"/>
          </p:cNvSpPr>
          <p:nvPr>
            <p:ph type="body"/>
          </p:nvPr>
        </p:nvSpPr>
        <p:spPr>
          <a:xfrm>
            <a:off x="2640600" y="3736440"/>
            <a:ext cx="1858320" cy="1582200"/>
          </a:xfrm>
          <a:prstGeom prst="rect">
            <a:avLst/>
          </a:prstGeom>
        </p:spPr>
        <p:txBody>
          <a:bodyPr lIns="0" rIns="0" tIns="0" bIns="0"/>
          <a:p>
            <a:endParaRPr/>
          </a:p>
        </p:txBody>
      </p:sp>
      <p:sp>
        <p:nvSpPr>
          <p:cNvPr id="78" name="PlaceHolder 5"/>
          <p:cNvSpPr>
            <a:spLocks noGrp="1"/>
          </p:cNvSpPr>
          <p:nvPr>
            <p:ph type="body"/>
          </p:nvPr>
        </p:nvSpPr>
        <p:spPr>
          <a:xfrm>
            <a:off x="689040" y="3736440"/>
            <a:ext cx="1858320" cy="1582200"/>
          </a:xfrm>
          <a:prstGeom prst="rect">
            <a:avLst/>
          </a:prstGeom>
        </p:spPr>
        <p:txBody>
          <a:bodyPr lIns="0" rIns="0" tIns="0" bIns="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80" name="PlaceHolder 2"/>
          <p:cNvSpPr>
            <a:spLocks noGrp="1"/>
          </p:cNvSpPr>
          <p:nvPr>
            <p:ph type="body"/>
          </p:nvPr>
        </p:nvSpPr>
        <p:spPr>
          <a:xfrm>
            <a:off x="689040" y="2003400"/>
            <a:ext cx="3808080" cy="3317400"/>
          </a:xfrm>
          <a:prstGeom prst="rect">
            <a:avLst/>
          </a:prstGeom>
        </p:spPr>
        <p:txBody>
          <a:bodyPr lIns="0" rIns="0" tIns="0" bIns="0"/>
          <a:p>
            <a:endParaRPr/>
          </a:p>
        </p:txBody>
      </p:sp>
      <p:sp>
        <p:nvSpPr>
          <p:cNvPr id="81" name="PlaceHolder 3"/>
          <p:cNvSpPr>
            <a:spLocks noGrp="1"/>
          </p:cNvSpPr>
          <p:nvPr>
            <p:ph type="body"/>
          </p:nvPr>
        </p:nvSpPr>
        <p:spPr>
          <a:xfrm>
            <a:off x="689040" y="2003400"/>
            <a:ext cx="3808080" cy="3317400"/>
          </a:xfrm>
          <a:prstGeom prst="rect">
            <a:avLst/>
          </a:prstGeom>
        </p:spPr>
        <p:txBody>
          <a:bodyPr lIns="0" rIns="0" tIns="0" bIns="0"/>
          <a:p>
            <a:endParaRPr/>
          </a:p>
        </p:txBody>
      </p:sp>
      <p:pic>
        <p:nvPicPr>
          <p:cNvPr id="82" name="" descr=""/>
          <p:cNvPicPr/>
          <p:nvPr/>
        </p:nvPicPr>
        <p:blipFill>
          <a:blip r:embed="rId2"/>
          <a:stretch/>
        </p:blipFill>
        <p:spPr>
          <a:xfrm>
            <a:off x="689040" y="2143080"/>
            <a:ext cx="3808080" cy="3037680"/>
          </a:xfrm>
          <a:prstGeom prst="rect">
            <a:avLst/>
          </a:prstGeom>
          <a:ln>
            <a:noFill/>
          </a:ln>
        </p:spPr>
      </p:pic>
      <p:pic>
        <p:nvPicPr>
          <p:cNvPr id="83" name="" descr=""/>
          <p:cNvPicPr/>
          <p:nvPr/>
        </p:nvPicPr>
        <p:blipFill>
          <a:blip r:embed="rId3"/>
          <a:stretch/>
        </p:blipFill>
        <p:spPr>
          <a:xfrm>
            <a:off x="689040" y="2143080"/>
            <a:ext cx="3808080" cy="303768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92"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93" name="PlaceHolder 2"/>
          <p:cNvSpPr>
            <a:spLocks noGrp="1"/>
          </p:cNvSpPr>
          <p:nvPr>
            <p:ph type="subTitle"/>
          </p:nvPr>
        </p:nvSpPr>
        <p:spPr>
          <a:xfrm>
            <a:off x="689040" y="2003400"/>
            <a:ext cx="3808080" cy="3317400"/>
          </a:xfrm>
          <a:prstGeom prst="rect">
            <a:avLst/>
          </a:prstGeom>
        </p:spPr>
        <p:txBody>
          <a:bodyPr lIns="0" rIns="0" tIns="0" bIns="0" anchor="ctr"/>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95" name="PlaceHolder 2"/>
          <p:cNvSpPr>
            <a:spLocks noGrp="1"/>
          </p:cNvSpPr>
          <p:nvPr>
            <p:ph type="body"/>
          </p:nvPr>
        </p:nvSpPr>
        <p:spPr>
          <a:xfrm>
            <a:off x="689040" y="2003400"/>
            <a:ext cx="3808080" cy="3317400"/>
          </a:xfrm>
          <a:prstGeom prst="rect">
            <a:avLst/>
          </a:prstGeom>
        </p:spPr>
        <p:txBody>
          <a:bodyPr lIns="0" rIns="0" tIns="0" bIns="0"/>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97"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98" name="PlaceHolder 3"/>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9" name="PlaceHolder 1"/>
          <p:cNvSpPr>
            <a:spLocks noGrp="1"/>
          </p:cNvSpPr>
          <p:nvPr>
            <p:ph type="title"/>
          </p:nvPr>
        </p:nvSpPr>
        <p:spPr>
          <a:xfrm>
            <a:off x="689040" y="716040"/>
            <a:ext cx="7767360" cy="1036440"/>
          </a:xfrm>
          <a:prstGeom prst="rect">
            <a:avLst/>
          </a:prstGeom>
        </p:spPr>
        <p:txBody>
          <a:bodyPr lIns="0" rIns="0" tIns="0" bIns="0" anchor="ctr"/>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1" name="PlaceHolder 2"/>
          <p:cNvSpPr>
            <a:spLocks noGrp="1"/>
          </p:cNvSpPr>
          <p:nvPr>
            <p:ph type="body"/>
          </p:nvPr>
        </p:nvSpPr>
        <p:spPr>
          <a:xfrm>
            <a:off x="689040" y="2003400"/>
            <a:ext cx="3808080" cy="3317400"/>
          </a:xfrm>
          <a:prstGeom prst="rect">
            <a:avLst/>
          </a:prstGeom>
        </p:spPr>
        <p:txBody>
          <a:bodyPr lIns="0" rIns="0" tIns="0" bIns="0"/>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00" name="PlaceHolder 1"/>
          <p:cNvSpPr>
            <a:spLocks noGrp="1"/>
          </p:cNvSpPr>
          <p:nvPr>
            <p:ph type="subTitle"/>
          </p:nvPr>
        </p:nvSpPr>
        <p:spPr>
          <a:xfrm>
            <a:off x="689040" y="716040"/>
            <a:ext cx="7767360" cy="4805640"/>
          </a:xfrm>
          <a:prstGeom prst="rect">
            <a:avLst/>
          </a:prstGeom>
        </p:spPr>
        <p:txBody>
          <a:bodyPr lIns="0" rIns="0" tIns="0" bIns="0" anchor="ctr"/>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02"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03" name="PlaceHolder 3"/>
          <p:cNvSpPr>
            <a:spLocks noGrp="1"/>
          </p:cNvSpPr>
          <p:nvPr>
            <p:ph type="body"/>
          </p:nvPr>
        </p:nvSpPr>
        <p:spPr>
          <a:xfrm>
            <a:off x="689040" y="3736440"/>
            <a:ext cx="1858320" cy="1582200"/>
          </a:xfrm>
          <a:prstGeom prst="rect">
            <a:avLst/>
          </a:prstGeom>
        </p:spPr>
        <p:txBody>
          <a:bodyPr lIns="0" rIns="0" tIns="0" bIns="0"/>
          <a:p>
            <a:endParaRPr/>
          </a:p>
        </p:txBody>
      </p:sp>
      <p:sp>
        <p:nvSpPr>
          <p:cNvPr id="104" name="PlaceHolder 4"/>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06"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07"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08" name="PlaceHolder 4"/>
          <p:cNvSpPr>
            <a:spLocks noGrp="1"/>
          </p:cNvSpPr>
          <p:nvPr>
            <p:ph type="body"/>
          </p:nvPr>
        </p:nvSpPr>
        <p:spPr>
          <a:xfrm>
            <a:off x="2640600" y="3736440"/>
            <a:ext cx="1858320" cy="1582200"/>
          </a:xfrm>
          <a:prstGeom prst="rect">
            <a:avLst/>
          </a:prstGeom>
        </p:spPr>
        <p:txBody>
          <a:bodyPr lIns="0" rIns="0" tIns="0" bIns="0"/>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10"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11"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12" name="PlaceHolder 4"/>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14" name="PlaceHolder 2"/>
          <p:cNvSpPr>
            <a:spLocks noGrp="1"/>
          </p:cNvSpPr>
          <p:nvPr>
            <p:ph type="body"/>
          </p:nvPr>
        </p:nvSpPr>
        <p:spPr>
          <a:xfrm>
            <a:off x="689040" y="2003400"/>
            <a:ext cx="3808080" cy="1582200"/>
          </a:xfrm>
          <a:prstGeom prst="rect">
            <a:avLst/>
          </a:prstGeom>
        </p:spPr>
        <p:txBody>
          <a:bodyPr lIns="0" rIns="0" tIns="0" bIns="0"/>
          <a:p>
            <a:endParaRPr/>
          </a:p>
        </p:txBody>
      </p:sp>
      <p:sp>
        <p:nvSpPr>
          <p:cNvPr id="115" name="PlaceHolder 3"/>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17"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18"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19" name="PlaceHolder 4"/>
          <p:cNvSpPr>
            <a:spLocks noGrp="1"/>
          </p:cNvSpPr>
          <p:nvPr>
            <p:ph type="body"/>
          </p:nvPr>
        </p:nvSpPr>
        <p:spPr>
          <a:xfrm>
            <a:off x="2640600" y="3736440"/>
            <a:ext cx="1858320" cy="1582200"/>
          </a:xfrm>
          <a:prstGeom prst="rect">
            <a:avLst/>
          </a:prstGeom>
        </p:spPr>
        <p:txBody>
          <a:bodyPr lIns="0" rIns="0" tIns="0" bIns="0"/>
          <a:p>
            <a:endParaRPr/>
          </a:p>
        </p:txBody>
      </p:sp>
      <p:sp>
        <p:nvSpPr>
          <p:cNvPr id="120" name="PlaceHolder 5"/>
          <p:cNvSpPr>
            <a:spLocks noGrp="1"/>
          </p:cNvSpPr>
          <p:nvPr>
            <p:ph type="body"/>
          </p:nvPr>
        </p:nvSpPr>
        <p:spPr>
          <a:xfrm>
            <a:off x="689040" y="3736440"/>
            <a:ext cx="1858320" cy="1582200"/>
          </a:xfrm>
          <a:prstGeom prst="rect">
            <a:avLst/>
          </a:prstGeom>
        </p:spPr>
        <p:txBody>
          <a:bodyPr lIns="0" rIns="0" tIns="0" bIns="0"/>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22" name="PlaceHolder 2"/>
          <p:cNvSpPr>
            <a:spLocks noGrp="1"/>
          </p:cNvSpPr>
          <p:nvPr>
            <p:ph type="body"/>
          </p:nvPr>
        </p:nvSpPr>
        <p:spPr>
          <a:xfrm>
            <a:off x="689040" y="2003400"/>
            <a:ext cx="3808080" cy="3317400"/>
          </a:xfrm>
          <a:prstGeom prst="rect">
            <a:avLst/>
          </a:prstGeom>
        </p:spPr>
        <p:txBody>
          <a:bodyPr lIns="0" rIns="0" tIns="0" bIns="0"/>
          <a:p>
            <a:endParaRPr/>
          </a:p>
        </p:txBody>
      </p:sp>
      <p:sp>
        <p:nvSpPr>
          <p:cNvPr id="123" name="PlaceHolder 3"/>
          <p:cNvSpPr>
            <a:spLocks noGrp="1"/>
          </p:cNvSpPr>
          <p:nvPr>
            <p:ph type="body"/>
          </p:nvPr>
        </p:nvSpPr>
        <p:spPr>
          <a:xfrm>
            <a:off x="689040" y="2003400"/>
            <a:ext cx="3808080" cy="3317400"/>
          </a:xfrm>
          <a:prstGeom prst="rect">
            <a:avLst/>
          </a:prstGeom>
        </p:spPr>
        <p:txBody>
          <a:bodyPr lIns="0" rIns="0" tIns="0" bIns="0"/>
          <a:p>
            <a:endParaRPr/>
          </a:p>
        </p:txBody>
      </p:sp>
      <p:pic>
        <p:nvPicPr>
          <p:cNvPr id="124" name="" descr=""/>
          <p:cNvPicPr/>
          <p:nvPr/>
        </p:nvPicPr>
        <p:blipFill>
          <a:blip r:embed="rId2"/>
          <a:stretch/>
        </p:blipFill>
        <p:spPr>
          <a:xfrm>
            <a:off x="689040" y="2143080"/>
            <a:ext cx="3808080" cy="3037680"/>
          </a:xfrm>
          <a:prstGeom prst="rect">
            <a:avLst/>
          </a:prstGeom>
          <a:ln>
            <a:noFill/>
          </a:ln>
        </p:spPr>
      </p:pic>
      <p:pic>
        <p:nvPicPr>
          <p:cNvPr id="125" name="" descr=""/>
          <p:cNvPicPr/>
          <p:nvPr/>
        </p:nvPicPr>
        <p:blipFill>
          <a:blip r:embed="rId3"/>
          <a:stretch/>
        </p:blipFill>
        <p:spPr>
          <a:xfrm>
            <a:off x="689040" y="2143080"/>
            <a:ext cx="3808080" cy="3037680"/>
          </a:xfrm>
          <a:prstGeom prst="rect">
            <a:avLst/>
          </a:prstGeom>
          <a:ln>
            <a:noFill/>
          </a:ln>
        </p:spPr>
      </p:pic>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37"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38" name="PlaceHolder 2"/>
          <p:cNvSpPr>
            <a:spLocks noGrp="1"/>
          </p:cNvSpPr>
          <p:nvPr>
            <p:ph type="subTitle"/>
          </p:nvPr>
        </p:nvSpPr>
        <p:spPr>
          <a:xfrm>
            <a:off x="689040" y="2003400"/>
            <a:ext cx="3808080" cy="3317400"/>
          </a:xfrm>
          <a:prstGeom prst="rect">
            <a:avLst/>
          </a:prstGeom>
        </p:spPr>
        <p:txBody>
          <a:bodyPr lIns="0" rIns="0" tIns="0" bIns="0" anchor="ctr"/>
          <a:p>
            <a:pPr algn="ctr"/>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40" name="PlaceHolder 2"/>
          <p:cNvSpPr>
            <a:spLocks noGrp="1"/>
          </p:cNvSpPr>
          <p:nvPr>
            <p:ph type="body"/>
          </p:nvPr>
        </p:nvSpPr>
        <p:spPr>
          <a:xfrm>
            <a:off x="689040" y="2003400"/>
            <a:ext cx="3808080" cy="3317400"/>
          </a:xfrm>
          <a:prstGeom prst="rect">
            <a:avLst/>
          </a:prstGeom>
        </p:spPr>
        <p:txBody>
          <a:bodyPr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3"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4" name="PlaceHolder 3"/>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42"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43" name="PlaceHolder 3"/>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44" name="PlaceHolder 1"/>
          <p:cNvSpPr>
            <a:spLocks noGrp="1"/>
          </p:cNvSpPr>
          <p:nvPr>
            <p:ph type="title"/>
          </p:nvPr>
        </p:nvSpPr>
        <p:spPr>
          <a:xfrm>
            <a:off x="689040" y="716040"/>
            <a:ext cx="7767360" cy="1036440"/>
          </a:xfrm>
          <a:prstGeom prst="rect">
            <a:avLst/>
          </a:prstGeom>
        </p:spPr>
        <p:txBody>
          <a:bodyPr lIns="0" rIns="0" tIns="0" bIns="0" anchor="ctr"/>
          <a:p>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5" name="PlaceHolder 1"/>
          <p:cNvSpPr>
            <a:spLocks noGrp="1"/>
          </p:cNvSpPr>
          <p:nvPr>
            <p:ph type="subTitle"/>
          </p:nvPr>
        </p:nvSpPr>
        <p:spPr>
          <a:xfrm>
            <a:off x="689040" y="716040"/>
            <a:ext cx="7767360" cy="4805640"/>
          </a:xfrm>
          <a:prstGeom prst="rect">
            <a:avLst/>
          </a:prstGeom>
        </p:spPr>
        <p:txBody>
          <a:bodyPr lIns="0" rIns="0" tIns="0" bIns="0" anchor="ctr"/>
          <a:p>
            <a:pPr algn="ctr"/>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47"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48" name="PlaceHolder 3"/>
          <p:cNvSpPr>
            <a:spLocks noGrp="1"/>
          </p:cNvSpPr>
          <p:nvPr>
            <p:ph type="body"/>
          </p:nvPr>
        </p:nvSpPr>
        <p:spPr>
          <a:xfrm>
            <a:off x="689040" y="3736440"/>
            <a:ext cx="1858320" cy="1582200"/>
          </a:xfrm>
          <a:prstGeom prst="rect">
            <a:avLst/>
          </a:prstGeom>
        </p:spPr>
        <p:txBody>
          <a:bodyPr lIns="0" rIns="0" tIns="0" bIns="0"/>
          <a:p>
            <a:endParaRPr/>
          </a:p>
        </p:txBody>
      </p:sp>
      <p:sp>
        <p:nvSpPr>
          <p:cNvPr id="149" name="PlaceHolder 4"/>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51"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52"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53" name="PlaceHolder 4"/>
          <p:cNvSpPr>
            <a:spLocks noGrp="1"/>
          </p:cNvSpPr>
          <p:nvPr>
            <p:ph type="body"/>
          </p:nvPr>
        </p:nvSpPr>
        <p:spPr>
          <a:xfrm>
            <a:off x="2640600" y="3736440"/>
            <a:ext cx="1858320" cy="1582200"/>
          </a:xfrm>
          <a:prstGeom prst="rect">
            <a:avLst/>
          </a:prstGeom>
        </p:spPr>
        <p:txBody>
          <a:bodyPr lIns="0" rIns="0" tIns="0" bIns="0"/>
          <a:p>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55"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56"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57" name="PlaceHolder 4"/>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59" name="PlaceHolder 2"/>
          <p:cNvSpPr>
            <a:spLocks noGrp="1"/>
          </p:cNvSpPr>
          <p:nvPr>
            <p:ph type="body"/>
          </p:nvPr>
        </p:nvSpPr>
        <p:spPr>
          <a:xfrm>
            <a:off x="689040" y="2003400"/>
            <a:ext cx="3808080" cy="1582200"/>
          </a:xfrm>
          <a:prstGeom prst="rect">
            <a:avLst/>
          </a:prstGeom>
        </p:spPr>
        <p:txBody>
          <a:bodyPr lIns="0" rIns="0" tIns="0" bIns="0"/>
          <a:p>
            <a:endParaRPr/>
          </a:p>
        </p:txBody>
      </p:sp>
      <p:sp>
        <p:nvSpPr>
          <p:cNvPr id="160" name="PlaceHolder 3"/>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62"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63"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64" name="PlaceHolder 4"/>
          <p:cNvSpPr>
            <a:spLocks noGrp="1"/>
          </p:cNvSpPr>
          <p:nvPr>
            <p:ph type="body"/>
          </p:nvPr>
        </p:nvSpPr>
        <p:spPr>
          <a:xfrm>
            <a:off x="2640600" y="3736440"/>
            <a:ext cx="1858320" cy="1582200"/>
          </a:xfrm>
          <a:prstGeom prst="rect">
            <a:avLst/>
          </a:prstGeom>
        </p:spPr>
        <p:txBody>
          <a:bodyPr lIns="0" rIns="0" tIns="0" bIns="0"/>
          <a:p>
            <a:endParaRPr/>
          </a:p>
        </p:txBody>
      </p:sp>
      <p:sp>
        <p:nvSpPr>
          <p:cNvPr id="165" name="PlaceHolder 5"/>
          <p:cNvSpPr>
            <a:spLocks noGrp="1"/>
          </p:cNvSpPr>
          <p:nvPr>
            <p:ph type="body"/>
          </p:nvPr>
        </p:nvSpPr>
        <p:spPr>
          <a:xfrm>
            <a:off x="689040" y="3736440"/>
            <a:ext cx="1858320" cy="1582200"/>
          </a:xfrm>
          <a:prstGeom prst="rect">
            <a:avLst/>
          </a:prstGeom>
        </p:spPr>
        <p:txBody>
          <a:bodyPr lIns="0" rIns="0" tIns="0" bIns="0"/>
          <a:p>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67" name="PlaceHolder 2"/>
          <p:cNvSpPr>
            <a:spLocks noGrp="1"/>
          </p:cNvSpPr>
          <p:nvPr>
            <p:ph type="body"/>
          </p:nvPr>
        </p:nvSpPr>
        <p:spPr>
          <a:xfrm>
            <a:off x="689040" y="2003400"/>
            <a:ext cx="3808080" cy="3317400"/>
          </a:xfrm>
          <a:prstGeom prst="rect">
            <a:avLst/>
          </a:prstGeom>
        </p:spPr>
        <p:txBody>
          <a:bodyPr lIns="0" rIns="0" tIns="0" bIns="0"/>
          <a:p>
            <a:endParaRPr/>
          </a:p>
        </p:txBody>
      </p:sp>
      <p:sp>
        <p:nvSpPr>
          <p:cNvPr id="168" name="PlaceHolder 3"/>
          <p:cNvSpPr>
            <a:spLocks noGrp="1"/>
          </p:cNvSpPr>
          <p:nvPr>
            <p:ph type="body"/>
          </p:nvPr>
        </p:nvSpPr>
        <p:spPr>
          <a:xfrm>
            <a:off x="689040" y="2003400"/>
            <a:ext cx="3808080" cy="3317400"/>
          </a:xfrm>
          <a:prstGeom prst="rect">
            <a:avLst/>
          </a:prstGeom>
        </p:spPr>
        <p:txBody>
          <a:bodyPr lIns="0" rIns="0" tIns="0" bIns="0"/>
          <a:p>
            <a:endParaRPr/>
          </a:p>
        </p:txBody>
      </p:sp>
      <p:pic>
        <p:nvPicPr>
          <p:cNvPr id="169" name="" descr=""/>
          <p:cNvPicPr/>
          <p:nvPr/>
        </p:nvPicPr>
        <p:blipFill>
          <a:blip r:embed="rId2"/>
          <a:stretch/>
        </p:blipFill>
        <p:spPr>
          <a:xfrm>
            <a:off x="689040" y="2143080"/>
            <a:ext cx="3808080" cy="3037680"/>
          </a:xfrm>
          <a:prstGeom prst="rect">
            <a:avLst/>
          </a:prstGeom>
          <a:ln>
            <a:noFill/>
          </a:ln>
        </p:spPr>
      </p:pic>
      <p:pic>
        <p:nvPicPr>
          <p:cNvPr id="170" name="" descr=""/>
          <p:cNvPicPr/>
          <p:nvPr/>
        </p:nvPicPr>
        <p:blipFill>
          <a:blip r:embed="rId3"/>
          <a:stretch/>
        </p:blipFill>
        <p:spPr>
          <a:xfrm>
            <a:off x="689040" y="2143080"/>
            <a:ext cx="3808080" cy="3037680"/>
          </a:xfrm>
          <a:prstGeom prst="rect">
            <a:avLst/>
          </a:prstGeom>
          <a:ln>
            <a:noFill/>
          </a:ln>
        </p:spPr>
      </p:pic>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689040" y="716040"/>
            <a:ext cx="7767360" cy="1036440"/>
          </a:xfrm>
          <a:prstGeom prst="rect">
            <a:avLst/>
          </a:prstGeom>
        </p:spPr>
        <p:txBody>
          <a:bodyPr lIns="0" rIns="0" tIns="0" bIns="0" anchor="ctr"/>
          <a:p>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80"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81" name="PlaceHolder 2"/>
          <p:cNvSpPr>
            <a:spLocks noGrp="1"/>
          </p:cNvSpPr>
          <p:nvPr>
            <p:ph type="subTitle"/>
          </p:nvPr>
        </p:nvSpPr>
        <p:spPr>
          <a:xfrm>
            <a:off x="689040" y="2003400"/>
            <a:ext cx="3808080" cy="3317400"/>
          </a:xfrm>
          <a:prstGeom prst="rect">
            <a:avLst/>
          </a:prstGeom>
        </p:spPr>
        <p:txBody>
          <a:bodyPr lIns="0" rIns="0" tIns="0" bIns="0" anchor="ctr"/>
          <a:p>
            <a:pPr algn="ctr"/>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83" name="PlaceHolder 2"/>
          <p:cNvSpPr>
            <a:spLocks noGrp="1"/>
          </p:cNvSpPr>
          <p:nvPr>
            <p:ph type="body"/>
          </p:nvPr>
        </p:nvSpPr>
        <p:spPr>
          <a:xfrm>
            <a:off x="689040" y="2003400"/>
            <a:ext cx="3808080" cy="3317400"/>
          </a:xfrm>
          <a:prstGeom prst="rect">
            <a:avLst/>
          </a:prstGeom>
        </p:spPr>
        <p:txBody>
          <a:bodyPr lIns="0" rIns="0" tIns="0" bIns="0"/>
          <a:p>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85"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86" name="PlaceHolder 3"/>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87" name="PlaceHolder 1"/>
          <p:cNvSpPr>
            <a:spLocks noGrp="1"/>
          </p:cNvSpPr>
          <p:nvPr>
            <p:ph type="title"/>
          </p:nvPr>
        </p:nvSpPr>
        <p:spPr>
          <a:xfrm>
            <a:off x="689040" y="716040"/>
            <a:ext cx="7767360" cy="1036440"/>
          </a:xfrm>
          <a:prstGeom prst="rect">
            <a:avLst/>
          </a:prstGeom>
        </p:spPr>
        <p:txBody>
          <a:bodyPr lIns="0" rIns="0" tIns="0" bIns="0" anchor="ctr"/>
          <a:p>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88" name="PlaceHolder 1"/>
          <p:cNvSpPr>
            <a:spLocks noGrp="1"/>
          </p:cNvSpPr>
          <p:nvPr>
            <p:ph type="subTitle"/>
          </p:nvPr>
        </p:nvSpPr>
        <p:spPr>
          <a:xfrm>
            <a:off x="689040" y="716040"/>
            <a:ext cx="7767360" cy="4805640"/>
          </a:xfrm>
          <a:prstGeom prst="rect">
            <a:avLst/>
          </a:prstGeom>
        </p:spPr>
        <p:txBody>
          <a:bodyPr lIns="0" rIns="0" tIns="0" bIns="0" anchor="ctr"/>
          <a:p>
            <a:pPr algn="ctr"/>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90"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91" name="PlaceHolder 3"/>
          <p:cNvSpPr>
            <a:spLocks noGrp="1"/>
          </p:cNvSpPr>
          <p:nvPr>
            <p:ph type="body"/>
          </p:nvPr>
        </p:nvSpPr>
        <p:spPr>
          <a:xfrm>
            <a:off x="689040" y="3736440"/>
            <a:ext cx="1858320" cy="1582200"/>
          </a:xfrm>
          <a:prstGeom prst="rect">
            <a:avLst/>
          </a:prstGeom>
        </p:spPr>
        <p:txBody>
          <a:bodyPr lIns="0" rIns="0" tIns="0" bIns="0"/>
          <a:p>
            <a:endParaRPr/>
          </a:p>
        </p:txBody>
      </p:sp>
      <p:sp>
        <p:nvSpPr>
          <p:cNvPr id="192" name="PlaceHolder 4"/>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94"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195"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196" name="PlaceHolder 4"/>
          <p:cNvSpPr>
            <a:spLocks noGrp="1"/>
          </p:cNvSpPr>
          <p:nvPr>
            <p:ph type="body"/>
          </p:nvPr>
        </p:nvSpPr>
        <p:spPr>
          <a:xfrm>
            <a:off x="2640600" y="3736440"/>
            <a:ext cx="1858320" cy="1582200"/>
          </a:xfrm>
          <a:prstGeom prst="rect">
            <a:avLst/>
          </a:prstGeom>
        </p:spPr>
        <p:txBody>
          <a:bodyPr lIns="0" rIns="0" tIns="0" bIns="0"/>
          <a:p>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98"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99"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200" name="PlaceHolder 4"/>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202" name="PlaceHolder 2"/>
          <p:cNvSpPr>
            <a:spLocks noGrp="1"/>
          </p:cNvSpPr>
          <p:nvPr>
            <p:ph type="body"/>
          </p:nvPr>
        </p:nvSpPr>
        <p:spPr>
          <a:xfrm>
            <a:off x="689040" y="2003400"/>
            <a:ext cx="3808080" cy="1582200"/>
          </a:xfrm>
          <a:prstGeom prst="rect">
            <a:avLst/>
          </a:prstGeom>
        </p:spPr>
        <p:txBody>
          <a:bodyPr lIns="0" rIns="0" tIns="0" bIns="0"/>
          <a:p>
            <a:endParaRPr/>
          </a:p>
        </p:txBody>
      </p:sp>
      <p:sp>
        <p:nvSpPr>
          <p:cNvPr id="203" name="PlaceHolder 3"/>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04"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205"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206"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207" name="PlaceHolder 4"/>
          <p:cNvSpPr>
            <a:spLocks noGrp="1"/>
          </p:cNvSpPr>
          <p:nvPr>
            <p:ph type="body"/>
          </p:nvPr>
        </p:nvSpPr>
        <p:spPr>
          <a:xfrm>
            <a:off x="2640600" y="3736440"/>
            <a:ext cx="1858320" cy="1582200"/>
          </a:xfrm>
          <a:prstGeom prst="rect">
            <a:avLst/>
          </a:prstGeom>
        </p:spPr>
        <p:txBody>
          <a:bodyPr lIns="0" rIns="0" tIns="0" bIns="0"/>
          <a:p>
            <a:endParaRPr/>
          </a:p>
        </p:txBody>
      </p:sp>
      <p:sp>
        <p:nvSpPr>
          <p:cNvPr id="208" name="PlaceHolder 5"/>
          <p:cNvSpPr>
            <a:spLocks noGrp="1"/>
          </p:cNvSpPr>
          <p:nvPr>
            <p:ph type="body"/>
          </p:nvPr>
        </p:nvSpPr>
        <p:spPr>
          <a:xfrm>
            <a:off x="689040" y="3736440"/>
            <a:ext cx="1858320" cy="1582200"/>
          </a:xfrm>
          <a:prstGeom prst="rect">
            <a:avLst/>
          </a:prstGeom>
        </p:spPr>
        <p:txBody>
          <a:bodyPr lIns="0" rIns="0" tIns="0" bIns="0"/>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689040" y="716040"/>
            <a:ext cx="7767360" cy="4805640"/>
          </a:xfrm>
          <a:prstGeom prst="rect">
            <a:avLst/>
          </a:prstGeom>
        </p:spPr>
        <p:txBody>
          <a:bodyPr lIns="0" rIns="0" tIns="0" bIns="0" anchor="ctr"/>
          <a:p>
            <a:pPr algn="ctr"/>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210" name="PlaceHolder 2"/>
          <p:cNvSpPr>
            <a:spLocks noGrp="1"/>
          </p:cNvSpPr>
          <p:nvPr>
            <p:ph type="body"/>
          </p:nvPr>
        </p:nvSpPr>
        <p:spPr>
          <a:xfrm>
            <a:off x="689040" y="2003400"/>
            <a:ext cx="3808080" cy="3317400"/>
          </a:xfrm>
          <a:prstGeom prst="rect">
            <a:avLst/>
          </a:prstGeom>
        </p:spPr>
        <p:txBody>
          <a:bodyPr lIns="0" rIns="0" tIns="0" bIns="0"/>
          <a:p>
            <a:endParaRPr/>
          </a:p>
        </p:txBody>
      </p:sp>
      <p:sp>
        <p:nvSpPr>
          <p:cNvPr id="211" name="PlaceHolder 3"/>
          <p:cNvSpPr>
            <a:spLocks noGrp="1"/>
          </p:cNvSpPr>
          <p:nvPr>
            <p:ph type="body"/>
          </p:nvPr>
        </p:nvSpPr>
        <p:spPr>
          <a:xfrm>
            <a:off x="689040" y="2003400"/>
            <a:ext cx="3808080" cy="3317400"/>
          </a:xfrm>
          <a:prstGeom prst="rect">
            <a:avLst/>
          </a:prstGeom>
        </p:spPr>
        <p:txBody>
          <a:bodyPr lIns="0" rIns="0" tIns="0" bIns="0"/>
          <a:p>
            <a:endParaRPr/>
          </a:p>
        </p:txBody>
      </p:sp>
      <p:pic>
        <p:nvPicPr>
          <p:cNvPr id="212" name="" descr=""/>
          <p:cNvPicPr/>
          <p:nvPr/>
        </p:nvPicPr>
        <p:blipFill>
          <a:blip r:embed="rId2"/>
          <a:stretch/>
        </p:blipFill>
        <p:spPr>
          <a:xfrm>
            <a:off x="689040" y="2143080"/>
            <a:ext cx="3808080" cy="3037680"/>
          </a:xfrm>
          <a:prstGeom prst="rect">
            <a:avLst/>
          </a:prstGeom>
          <a:ln>
            <a:noFill/>
          </a:ln>
        </p:spPr>
      </p:pic>
      <p:pic>
        <p:nvPicPr>
          <p:cNvPr id="213" name="" descr=""/>
          <p:cNvPicPr/>
          <p:nvPr/>
        </p:nvPicPr>
        <p:blipFill>
          <a:blip r:embed="rId3"/>
          <a:stretch/>
        </p:blipFill>
        <p:spPr>
          <a:xfrm>
            <a:off x="689040" y="2143080"/>
            <a:ext cx="3808080" cy="3037680"/>
          </a:xfrm>
          <a:prstGeom prst="rect">
            <a:avLst/>
          </a:prstGeom>
          <a:ln>
            <a:noFill/>
          </a:ln>
        </p:spPr>
      </p:pic>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18"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19" name="PlaceHolder 3"/>
          <p:cNvSpPr>
            <a:spLocks noGrp="1"/>
          </p:cNvSpPr>
          <p:nvPr>
            <p:ph type="body"/>
          </p:nvPr>
        </p:nvSpPr>
        <p:spPr>
          <a:xfrm>
            <a:off x="689040" y="3736440"/>
            <a:ext cx="1858320" cy="1582200"/>
          </a:xfrm>
          <a:prstGeom prst="rect">
            <a:avLst/>
          </a:prstGeom>
        </p:spPr>
        <p:txBody>
          <a:bodyPr lIns="0" rIns="0" tIns="0" bIns="0"/>
          <a:p>
            <a:endParaRPr/>
          </a:p>
        </p:txBody>
      </p:sp>
      <p:sp>
        <p:nvSpPr>
          <p:cNvPr id="20" name="PlaceHolder 4"/>
          <p:cNvSpPr>
            <a:spLocks noGrp="1"/>
          </p:cNvSpPr>
          <p:nvPr>
            <p:ph type="body"/>
          </p:nvPr>
        </p:nvSpPr>
        <p:spPr>
          <a:xfrm>
            <a:off x="2640600" y="2003400"/>
            <a:ext cx="1858320" cy="331740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22" name="PlaceHolder 2"/>
          <p:cNvSpPr>
            <a:spLocks noGrp="1"/>
          </p:cNvSpPr>
          <p:nvPr>
            <p:ph type="body"/>
          </p:nvPr>
        </p:nvSpPr>
        <p:spPr>
          <a:xfrm>
            <a:off x="689040" y="2003400"/>
            <a:ext cx="1858320" cy="3317400"/>
          </a:xfrm>
          <a:prstGeom prst="rect">
            <a:avLst/>
          </a:prstGeom>
        </p:spPr>
        <p:txBody>
          <a:bodyPr lIns="0" rIns="0" tIns="0" bIns="0"/>
          <a:p>
            <a:endParaRPr/>
          </a:p>
        </p:txBody>
      </p:sp>
      <p:sp>
        <p:nvSpPr>
          <p:cNvPr id="23"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24" name="PlaceHolder 4"/>
          <p:cNvSpPr>
            <a:spLocks noGrp="1"/>
          </p:cNvSpPr>
          <p:nvPr>
            <p:ph type="body"/>
          </p:nvPr>
        </p:nvSpPr>
        <p:spPr>
          <a:xfrm>
            <a:off x="2640600" y="3736440"/>
            <a:ext cx="1858320" cy="158220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89040" y="716040"/>
            <a:ext cx="7767360" cy="1036440"/>
          </a:xfrm>
          <a:prstGeom prst="rect">
            <a:avLst/>
          </a:prstGeom>
        </p:spPr>
        <p:txBody>
          <a:bodyPr lIns="0" rIns="0" tIns="0" bIns="0" anchor="ctr"/>
          <a:p>
            <a:endParaRPr/>
          </a:p>
        </p:txBody>
      </p:sp>
      <p:sp>
        <p:nvSpPr>
          <p:cNvPr id="26" name="PlaceHolder 2"/>
          <p:cNvSpPr>
            <a:spLocks noGrp="1"/>
          </p:cNvSpPr>
          <p:nvPr>
            <p:ph type="body"/>
          </p:nvPr>
        </p:nvSpPr>
        <p:spPr>
          <a:xfrm>
            <a:off x="689040" y="2003400"/>
            <a:ext cx="1858320" cy="1582200"/>
          </a:xfrm>
          <a:prstGeom prst="rect">
            <a:avLst/>
          </a:prstGeom>
        </p:spPr>
        <p:txBody>
          <a:bodyPr lIns="0" rIns="0" tIns="0" bIns="0"/>
          <a:p>
            <a:endParaRPr/>
          </a:p>
        </p:txBody>
      </p:sp>
      <p:sp>
        <p:nvSpPr>
          <p:cNvPr id="27" name="PlaceHolder 3"/>
          <p:cNvSpPr>
            <a:spLocks noGrp="1"/>
          </p:cNvSpPr>
          <p:nvPr>
            <p:ph type="body"/>
          </p:nvPr>
        </p:nvSpPr>
        <p:spPr>
          <a:xfrm>
            <a:off x="2640600" y="2003400"/>
            <a:ext cx="1858320" cy="1582200"/>
          </a:xfrm>
          <a:prstGeom prst="rect">
            <a:avLst/>
          </a:prstGeom>
        </p:spPr>
        <p:txBody>
          <a:bodyPr lIns="0" rIns="0" tIns="0" bIns="0"/>
          <a:p>
            <a:endParaRPr/>
          </a:p>
        </p:txBody>
      </p:sp>
      <p:sp>
        <p:nvSpPr>
          <p:cNvPr id="28" name="PlaceHolder 4"/>
          <p:cNvSpPr>
            <a:spLocks noGrp="1"/>
          </p:cNvSpPr>
          <p:nvPr>
            <p:ph type="body"/>
          </p:nvPr>
        </p:nvSpPr>
        <p:spPr>
          <a:xfrm>
            <a:off x="689040" y="3736440"/>
            <a:ext cx="3808080" cy="158220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 Id="rId11" Type="http://schemas.openxmlformats.org/officeDocument/2006/relationships/slideLayout" Target="../slideLayouts/slideLayout32.xml"/><Relationship Id="rId12" Type="http://schemas.openxmlformats.org/officeDocument/2006/relationships/slideLayout" Target="../slideLayouts/slideLayout33.xml"/><Relationship Id="rId13" Type="http://schemas.openxmlformats.org/officeDocument/2006/relationships/slideLayout" Target="../slideLayouts/slideLayout34.xml"/><Relationship Id="rId14" Type="http://schemas.openxmlformats.org/officeDocument/2006/relationships/slideLayout" Target="../slideLayouts/slideLayout35.xml"/><Relationship Id="rId15"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slideLayout" Target="../slideLayouts/slideLayout46.xml"/><Relationship Id="rId14" Type="http://schemas.openxmlformats.org/officeDocument/2006/relationships/slideLayout" Target="../slideLayouts/slideLayout47.xml"/><Relationship Id="rId15"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slideLayout" Target="../slideLayouts/slideLayout58.xml"/><Relationship Id="rId14" Type="http://schemas.openxmlformats.org/officeDocument/2006/relationships/slideLayout" Target="../slideLayouts/slideLayout59.xml"/><Relationship Id="rId15"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0" name="Shape 9" descr=""/>
          <p:cNvPicPr/>
          <p:nvPr/>
        </p:nvPicPr>
        <p:blipFill>
          <a:blip r:embed="rId2"/>
          <a:srcRect l="0" t="1000000" r="0" b="0"/>
          <a:stretch/>
        </p:blipFill>
        <p:spPr>
          <a:xfrm>
            <a:off x="0" y="6045120"/>
            <a:ext cx="9143640" cy="361440"/>
          </a:xfrm>
          <a:prstGeom prst="rect">
            <a:avLst/>
          </a:prstGeom>
          <a:ln>
            <a:noFill/>
          </a:ln>
        </p:spPr>
      </p:pic>
      <p:sp>
        <p:nvSpPr>
          <p:cNvPr id="1" name="CustomShape 1"/>
          <p:cNvSpPr/>
          <p:nvPr/>
        </p:nvSpPr>
        <p:spPr>
          <a:xfrm>
            <a:off x="0" y="0"/>
            <a:ext cx="9143640" cy="6857640"/>
          </a:xfrm>
          <a:prstGeom prst="rect">
            <a:avLst/>
          </a:prstGeom>
          <a:noFill/>
          <a:ln w="31680">
            <a:solidFill>
              <a:schemeClr val="lt1"/>
            </a:solidFill>
            <a:miter/>
          </a:ln>
        </p:spPr>
        <p:style>
          <a:lnRef idx="0"/>
          <a:fillRef idx="0"/>
          <a:effectRef idx="0"/>
          <a:fontRef idx="minor"/>
        </p:style>
      </p:sp>
      <p:pic>
        <p:nvPicPr>
          <p:cNvPr id="2" name="Shape 16" descr=""/>
          <p:cNvPicPr/>
          <p:nvPr/>
        </p:nvPicPr>
        <p:blipFill>
          <a:blip r:embed="rId3"/>
          <a:stretch/>
        </p:blipFill>
        <p:spPr>
          <a:xfrm>
            <a:off x="679320" y="5587920"/>
            <a:ext cx="1238040" cy="659160"/>
          </a:xfrm>
          <a:prstGeom prst="rect">
            <a:avLst/>
          </a:prstGeom>
          <a:ln>
            <a:noFill/>
          </a:ln>
        </p:spPr>
      </p:pic>
      <p:sp>
        <p:nvSpPr>
          <p:cNvPr id="3" name="PlaceHolder 2"/>
          <p:cNvSpPr>
            <a:spLocks noGrp="1"/>
          </p:cNvSpPr>
          <p:nvPr>
            <p:ph type="title"/>
          </p:nvPr>
        </p:nvSpPr>
        <p:spPr>
          <a:xfrm>
            <a:off x="685800" y="2130480"/>
            <a:ext cx="7772040" cy="1469520"/>
          </a:xfrm>
          <a:prstGeom prst="rect">
            <a:avLst/>
          </a:prstGeom>
        </p:spPr>
        <p:txBody>
          <a:bodyPr tIns="91440" bIns="91440"/>
          <a:p>
            <a:r>
              <a:rPr lang="fi-FI" sz="1400">
                <a:latin typeface="Arial"/>
              </a:rPr>
              <a:t>Click to edit the title text format</a:t>
            </a:r>
            <a:endParaRPr/>
          </a:p>
        </p:txBody>
      </p:sp>
      <p:sp>
        <p:nvSpPr>
          <p:cNvPr id="4" name="PlaceHolder 3"/>
          <p:cNvSpPr>
            <a:spLocks noGrp="1"/>
          </p:cNvSpPr>
          <p:nvPr>
            <p:ph type="dt"/>
          </p:nvPr>
        </p:nvSpPr>
        <p:spPr>
          <a:xfrm>
            <a:off x="685800" y="6551640"/>
            <a:ext cx="1523520" cy="306000"/>
          </a:xfrm>
          <a:prstGeom prst="rect">
            <a:avLst/>
          </a:prstGeom>
        </p:spPr>
        <p:txBody>
          <a:bodyPr tIns="91440" bIns="91440"/>
          <a:p>
            <a:endParaRPr/>
          </a:p>
        </p:txBody>
      </p:sp>
      <p:sp>
        <p:nvSpPr>
          <p:cNvPr id="5" name="PlaceHolder 4"/>
          <p:cNvSpPr>
            <a:spLocks noGrp="1"/>
          </p:cNvSpPr>
          <p:nvPr>
            <p:ph type="ftr"/>
          </p:nvPr>
        </p:nvSpPr>
        <p:spPr>
          <a:xfrm>
            <a:off x="2286000" y="6551640"/>
            <a:ext cx="4428720" cy="306000"/>
          </a:xfrm>
          <a:prstGeom prst="rect">
            <a:avLst/>
          </a:prstGeom>
        </p:spPr>
        <p:txBody>
          <a:bodyPr tIns="91440" bIns="91440"/>
          <a:p>
            <a:endParaRPr/>
          </a:p>
        </p:txBody>
      </p:sp>
      <p:sp>
        <p:nvSpPr>
          <p:cNvPr id="6" name="PlaceHolder 5"/>
          <p:cNvSpPr>
            <a:spLocks noGrp="1"/>
          </p:cNvSpPr>
          <p:nvPr>
            <p:ph type="sldNum"/>
          </p:nvPr>
        </p:nvSpPr>
        <p:spPr>
          <a:xfrm>
            <a:off x="6786720" y="6551640"/>
            <a:ext cx="1459440" cy="306000"/>
          </a:xfrm>
          <a:prstGeom prst="rect">
            <a:avLst/>
          </a:prstGeom>
        </p:spPr>
        <p:txBody>
          <a:bodyPr tIns="91440" bIns="91440"/>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7" name="PlaceHolder 6"/>
          <p:cNvSpPr>
            <a:spLocks noGrp="1"/>
          </p:cNvSpPr>
          <p:nvPr>
            <p:ph type="body"/>
          </p:nvPr>
        </p:nvSpPr>
        <p:spPr>
          <a:xfrm>
            <a:off x="457200" y="1604520"/>
            <a:ext cx="8229240" cy="3977280"/>
          </a:xfrm>
          <a:prstGeom prst="rect">
            <a:avLst/>
          </a:prstGeom>
        </p:spPr>
        <p:txBody>
          <a:bodyPr lIns="0" rIns="0" tIns="0" bIns="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2000">
                <a:latin typeface="Arial"/>
              </a:rPr>
              <a:t>Fifth Outline Level</a:t>
            </a:r>
            <a:endParaRPr/>
          </a:p>
          <a:p>
            <a:pPr lvl="5">
              <a:buSzPct val="45000"/>
              <a:buFont typeface="StarSymbol"/>
              <a:buChar char=""/>
            </a:pPr>
            <a:r>
              <a:rPr lang="fi-FI" sz="2000">
                <a:latin typeface="Arial"/>
              </a:rPr>
              <a:t>Sixth Outline Level</a:t>
            </a:r>
            <a:endParaRPr/>
          </a:p>
          <a:p>
            <a:pPr lvl="6">
              <a:buSzPct val="45000"/>
              <a:buFont typeface="StarSymbol"/>
              <a:buChar char=""/>
            </a:pPr>
            <a:r>
              <a:rPr lang="fi-FI" sz="2000">
                <a:latin typeface="Arial"/>
              </a:rPr>
              <a:t>Seventh Outline Level</a:t>
            </a:r>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42" name="Shape 9" descr=""/>
          <p:cNvPicPr/>
          <p:nvPr/>
        </p:nvPicPr>
        <p:blipFill>
          <a:blip r:embed="rId2"/>
          <a:srcRect l="0" t="1000000" r="0" b="0"/>
          <a:stretch/>
        </p:blipFill>
        <p:spPr>
          <a:xfrm>
            <a:off x="0" y="6045120"/>
            <a:ext cx="9143640" cy="361440"/>
          </a:xfrm>
          <a:prstGeom prst="rect">
            <a:avLst/>
          </a:prstGeom>
          <a:ln>
            <a:noFill/>
          </a:ln>
        </p:spPr>
      </p:pic>
      <p:sp>
        <p:nvSpPr>
          <p:cNvPr id="43" name="CustomShape 1"/>
          <p:cNvSpPr/>
          <p:nvPr/>
        </p:nvSpPr>
        <p:spPr>
          <a:xfrm>
            <a:off x="0" y="0"/>
            <a:ext cx="9143640" cy="6857640"/>
          </a:xfrm>
          <a:prstGeom prst="rect">
            <a:avLst/>
          </a:prstGeom>
          <a:noFill/>
          <a:ln w="31680">
            <a:solidFill>
              <a:schemeClr val="lt1"/>
            </a:solidFill>
            <a:miter/>
          </a:ln>
        </p:spPr>
        <p:style>
          <a:lnRef idx="0"/>
          <a:fillRef idx="0"/>
          <a:effectRef idx="0"/>
          <a:fontRef idx="minor"/>
        </p:style>
      </p:sp>
      <p:pic>
        <p:nvPicPr>
          <p:cNvPr id="44" name="Shape 16" descr=""/>
          <p:cNvPicPr/>
          <p:nvPr/>
        </p:nvPicPr>
        <p:blipFill>
          <a:blip r:embed="rId3"/>
          <a:stretch/>
        </p:blipFill>
        <p:spPr>
          <a:xfrm>
            <a:off x="679320" y="5587920"/>
            <a:ext cx="1238040" cy="659160"/>
          </a:xfrm>
          <a:prstGeom prst="rect">
            <a:avLst/>
          </a:prstGeom>
          <a:ln>
            <a:noFill/>
          </a:ln>
        </p:spPr>
      </p:pic>
      <p:sp>
        <p:nvSpPr>
          <p:cNvPr id="45" name="PlaceHolder 2"/>
          <p:cNvSpPr>
            <a:spLocks noGrp="1"/>
          </p:cNvSpPr>
          <p:nvPr>
            <p:ph type="title"/>
          </p:nvPr>
        </p:nvSpPr>
        <p:spPr>
          <a:xfrm>
            <a:off x="684360" y="716040"/>
            <a:ext cx="7772040" cy="533160"/>
          </a:xfrm>
          <a:prstGeom prst="rect">
            <a:avLst/>
          </a:prstGeom>
        </p:spPr>
        <p:txBody>
          <a:bodyPr tIns="91440" bIns="91440"/>
          <a:p>
            <a:r>
              <a:rPr lang="fi-FI" sz="1400">
                <a:latin typeface="Arial"/>
              </a:rPr>
              <a:t>Click to edit the title text format</a:t>
            </a:r>
            <a:endParaRPr/>
          </a:p>
        </p:txBody>
      </p:sp>
      <p:sp>
        <p:nvSpPr>
          <p:cNvPr id="46" name="PlaceHolder 3"/>
          <p:cNvSpPr>
            <a:spLocks noGrp="1"/>
          </p:cNvSpPr>
          <p:nvPr>
            <p:ph type="body"/>
          </p:nvPr>
        </p:nvSpPr>
        <p:spPr>
          <a:xfrm>
            <a:off x="684360" y="1436760"/>
            <a:ext cx="7772040" cy="3947760"/>
          </a:xfrm>
          <a:prstGeom prst="rect">
            <a:avLst/>
          </a:prstGeom>
        </p:spPr>
        <p:txBody>
          <a:bodyPr tIns="91440" bIns="9144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47" name="PlaceHolder 4"/>
          <p:cNvSpPr>
            <a:spLocks noGrp="1"/>
          </p:cNvSpPr>
          <p:nvPr>
            <p:ph type="ftr"/>
          </p:nvPr>
        </p:nvSpPr>
        <p:spPr>
          <a:xfrm>
            <a:off x="2286000" y="6551640"/>
            <a:ext cx="4428720" cy="306000"/>
          </a:xfrm>
          <a:prstGeom prst="rect">
            <a:avLst/>
          </a:prstGeom>
        </p:spPr>
        <p:txBody>
          <a:bodyPr tIns="91440" bIns="91440"/>
          <a:p>
            <a:endParaRPr/>
          </a:p>
        </p:txBody>
      </p:sp>
      <p:sp>
        <p:nvSpPr>
          <p:cNvPr id="48" name="PlaceHolder 5"/>
          <p:cNvSpPr>
            <a:spLocks noGrp="1"/>
          </p:cNvSpPr>
          <p:nvPr>
            <p:ph type="sldNum"/>
          </p:nvPr>
        </p:nvSpPr>
        <p:spPr>
          <a:xfrm>
            <a:off x="6786720" y="6551640"/>
            <a:ext cx="1459440" cy="306000"/>
          </a:xfrm>
          <a:prstGeom prst="rect">
            <a:avLst/>
          </a:prstGeom>
        </p:spPr>
        <p:txBody>
          <a:bodyPr tIns="91440" bIns="91440"/>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49" name="PlaceHolder 6"/>
          <p:cNvSpPr>
            <a:spLocks noGrp="1"/>
          </p:cNvSpPr>
          <p:nvPr>
            <p:ph type="dt"/>
          </p:nvPr>
        </p:nvSpPr>
        <p:spPr>
          <a:xfrm>
            <a:off x="685800" y="6551640"/>
            <a:ext cx="1523520" cy="306000"/>
          </a:xfrm>
          <a:prstGeom prst="rect">
            <a:avLst/>
          </a:prstGeom>
        </p:spPr>
        <p:txBody>
          <a:bodyPr tIns="91440" bIns="91440"/>
          <a:p>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84" name="Shape 9" descr=""/>
          <p:cNvPicPr/>
          <p:nvPr/>
        </p:nvPicPr>
        <p:blipFill>
          <a:blip r:embed="rId2"/>
          <a:srcRect l="0" t="1000000" r="0" b="0"/>
          <a:stretch/>
        </p:blipFill>
        <p:spPr>
          <a:xfrm>
            <a:off x="0" y="6045120"/>
            <a:ext cx="9143640" cy="361440"/>
          </a:xfrm>
          <a:prstGeom prst="rect">
            <a:avLst/>
          </a:prstGeom>
          <a:ln>
            <a:noFill/>
          </a:ln>
        </p:spPr>
      </p:pic>
      <p:sp>
        <p:nvSpPr>
          <p:cNvPr id="85" name="CustomShape 1"/>
          <p:cNvSpPr/>
          <p:nvPr/>
        </p:nvSpPr>
        <p:spPr>
          <a:xfrm>
            <a:off x="0" y="0"/>
            <a:ext cx="9143640" cy="6857640"/>
          </a:xfrm>
          <a:prstGeom prst="rect">
            <a:avLst/>
          </a:prstGeom>
          <a:noFill/>
          <a:ln w="31680">
            <a:solidFill>
              <a:schemeClr val="lt1"/>
            </a:solidFill>
            <a:miter/>
          </a:ln>
        </p:spPr>
        <p:style>
          <a:lnRef idx="0"/>
          <a:fillRef idx="0"/>
          <a:effectRef idx="0"/>
          <a:fontRef idx="minor"/>
        </p:style>
      </p:sp>
      <p:pic>
        <p:nvPicPr>
          <p:cNvPr id="86" name="Shape 16" descr=""/>
          <p:cNvPicPr/>
          <p:nvPr/>
        </p:nvPicPr>
        <p:blipFill>
          <a:blip r:embed="rId3"/>
          <a:stretch/>
        </p:blipFill>
        <p:spPr>
          <a:xfrm>
            <a:off x="679320" y="5587920"/>
            <a:ext cx="1238040" cy="659160"/>
          </a:xfrm>
          <a:prstGeom prst="rect">
            <a:avLst/>
          </a:prstGeom>
          <a:ln>
            <a:noFill/>
          </a:ln>
        </p:spPr>
      </p:pic>
      <p:sp>
        <p:nvSpPr>
          <p:cNvPr id="87" name="PlaceHolder 2"/>
          <p:cNvSpPr>
            <a:spLocks noGrp="1"/>
          </p:cNvSpPr>
          <p:nvPr>
            <p:ph type="ftr"/>
          </p:nvPr>
        </p:nvSpPr>
        <p:spPr>
          <a:xfrm>
            <a:off x="2286000" y="6551640"/>
            <a:ext cx="4428720" cy="306000"/>
          </a:xfrm>
          <a:prstGeom prst="rect">
            <a:avLst/>
          </a:prstGeom>
        </p:spPr>
        <p:txBody>
          <a:bodyPr tIns="91440" bIns="91440"/>
          <a:p>
            <a:endParaRPr/>
          </a:p>
        </p:txBody>
      </p:sp>
      <p:sp>
        <p:nvSpPr>
          <p:cNvPr id="88" name="PlaceHolder 3"/>
          <p:cNvSpPr>
            <a:spLocks noGrp="1"/>
          </p:cNvSpPr>
          <p:nvPr>
            <p:ph type="sldNum"/>
          </p:nvPr>
        </p:nvSpPr>
        <p:spPr>
          <a:xfrm>
            <a:off x="6786720" y="6551640"/>
            <a:ext cx="1459440" cy="306000"/>
          </a:xfrm>
          <a:prstGeom prst="rect">
            <a:avLst/>
          </a:prstGeom>
        </p:spPr>
        <p:txBody>
          <a:bodyPr tIns="91440" bIns="91440"/>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89" name="PlaceHolder 4"/>
          <p:cNvSpPr>
            <a:spLocks noGrp="1"/>
          </p:cNvSpPr>
          <p:nvPr>
            <p:ph type="dt"/>
          </p:nvPr>
        </p:nvSpPr>
        <p:spPr>
          <a:xfrm>
            <a:off x="685800" y="6551640"/>
            <a:ext cx="1523520" cy="306000"/>
          </a:xfrm>
          <a:prstGeom prst="rect">
            <a:avLst/>
          </a:prstGeom>
        </p:spPr>
        <p:txBody>
          <a:bodyPr tIns="91440" bIns="91440"/>
          <a:p>
            <a:endParaRPr/>
          </a:p>
        </p:txBody>
      </p:sp>
      <p:sp>
        <p:nvSpPr>
          <p:cNvPr id="90" name="PlaceHolder 5"/>
          <p:cNvSpPr>
            <a:spLocks noGrp="1"/>
          </p:cNvSpPr>
          <p:nvPr>
            <p:ph type="title"/>
          </p:nvPr>
        </p:nvSpPr>
        <p:spPr>
          <a:xfrm>
            <a:off x="457200" y="273600"/>
            <a:ext cx="8229240" cy="1144800"/>
          </a:xfrm>
          <a:prstGeom prst="rect">
            <a:avLst/>
          </a:prstGeom>
        </p:spPr>
        <p:txBody>
          <a:bodyPr lIns="0" rIns="0" tIns="0" bIns="0" anchor="ctr"/>
          <a:p>
            <a:r>
              <a:rPr lang="fi-FI" sz="1400">
                <a:latin typeface="Arial"/>
              </a:rPr>
              <a:t>Click to edit the title text format</a:t>
            </a:r>
            <a:endParaRPr/>
          </a:p>
        </p:txBody>
      </p:sp>
      <p:sp>
        <p:nvSpPr>
          <p:cNvPr id="91" name="PlaceHolder 6"/>
          <p:cNvSpPr>
            <a:spLocks noGrp="1"/>
          </p:cNvSpPr>
          <p:nvPr>
            <p:ph type="body"/>
          </p:nvPr>
        </p:nvSpPr>
        <p:spPr>
          <a:xfrm>
            <a:off x="457200" y="1604520"/>
            <a:ext cx="8229240" cy="3977280"/>
          </a:xfrm>
          <a:prstGeom prst="rect">
            <a:avLst/>
          </a:prstGeom>
        </p:spPr>
        <p:txBody>
          <a:bodyPr lIns="0" rIns="0" tIns="0" bIns="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2000">
                <a:latin typeface="Arial"/>
              </a:rPr>
              <a:t>Fifth Outline Level</a:t>
            </a:r>
            <a:endParaRPr/>
          </a:p>
          <a:p>
            <a:pPr lvl="5">
              <a:buSzPct val="45000"/>
              <a:buFont typeface="StarSymbol"/>
              <a:buChar char=""/>
            </a:pPr>
            <a:r>
              <a:rPr lang="fi-FI" sz="2000">
                <a:latin typeface="Arial"/>
              </a:rPr>
              <a:t>Sixth Outline Level</a:t>
            </a:r>
            <a:endParaRPr/>
          </a:p>
          <a:p>
            <a:pPr lvl="6">
              <a:buSzPct val="45000"/>
              <a:buFont typeface="StarSymbol"/>
              <a:buChar char=""/>
            </a:pPr>
            <a:r>
              <a:rPr lang="fi-FI" sz="2000">
                <a:latin typeface="Arial"/>
              </a:rPr>
              <a:t>Seventh Outline Level</a:t>
            </a:r>
            <a:endParaRPr/>
          </a:p>
        </p:txBody>
      </p:sp>
    </p:spTree>
  </p:cSld>
  <p:clrMap bg1="lt1" bg2="lt2" tx1="dk1" tx2="dk2" accent1="accent1" accent2="accent2" accent3="accent3" accent4="accent4" accent5="accent5" accent6="accent6" hlink="hlink" folHlink="folHlink"/>
  <p:sldLayoutIdLst>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126" name="Shape 9" descr=""/>
          <p:cNvPicPr/>
          <p:nvPr/>
        </p:nvPicPr>
        <p:blipFill>
          <a:blip r:embed="rId2"/>
          <a:srcRect l="0" t="1000000" r="0" b="0"/>
          <a:stretch/>
        </p:blipFill>
        <p:spPr>
          <a:xfrm>
            <a:off x="0" y="6045120"/>
            <a:ext cx="9143640" cy="361440"/>
          </a:xfrm>
          <a:prstGeom prst="rect">
            <a:avLst/>
          </a:prstGeom>
          <a:ln>
            <a:noFill/>
          </a:ln>
        </p:spPr>
      </p:pic>
      <p:sp>
        <p:nvSpPr>
          <p:cNvPr id="127" name="CustomShape 1"/>
          <p:cNvSpPr/>
          <p:nvPr/>
        </p:nvSpPr>
        <p:spPr>
          <a:xfrm>
            <a:off x="0" y="0"/>
            <a:ext cx="9143640" cy="6857640"/>
          </a:xfrm>
          <a:prstGeom prst="rect">
            <a:avLst/>
          </a:prstGeom>
          <a:noFill/>
          <a:ln w="31680">
            <a:solidFill>
              <a:schemeClr val="lt1"/>
            </a:solidFill>
            <a:miter/>
          </a:ln>
        </p:spPr>
        <p:style>
          <a:lnRef idx="0"/>
          <a:fillRef idx="0"/>
          <a:effectRef idx="0"/>
          <a:fontRef idx="minor"/>
        </p:style>
      </p:sp>
      <p:pic>
        <p:nvPicPr>
          <p:cNvPr id="128" name="Shape 16" descr=""/>
          <p:cNvPicPr/>
          <p:nvPr/>
        </p:nvPicPr>
        <p:blipFill>
          <a:blip r:embed="rId3"/>
          <a:stretch/>
        </p:blipFill>
        <p:spPr>
          <a:xfrm>
            <a:off x="679320" y="5587920"/>
            <a:ext cx="1238040" cy="659160"/>
          </a:xfrm>
          <a:prstGeom prst="rect">
            <a:avLst/>
          </a:prstGeom>
          <a:ln>
            <a:noFill/>
          </a:ln>
        </p:spPr>
      </p:pic>
      <p:sp>
        <p:nvSpPr>
          <p:cNvPr id="129" name="PlaceHolder 2"/>
          <p:cNvSpPr>
            <a:spLocks noGrp="1"/>
          </p:cNvSpPr>
          <p:nvPr>
            <p:ph type="title"/>
          </p:nvPr>
        </p:nvSpPr>
        <p:spPr>
          <a:xfrm>
            <a:off x="684360" y="723960"/>
            <a:ext cx="7772040" cy="533160"/>
          </a:xfrm>
          <a:prstGeom prst="rect">
            <a:avLst/>
          </a:prstGeom>
        </p:spPr>
        <p:txBody>
          <a:bodyPr tIns="91440" bIns="91440"/>
          <a:p>
            <a:r>
              <a:rPr lang="fi-FI" sz="1400">
                <a:latin typeface="Arial"/>
              </a:rPr>
              <a:t>Click to edit the title text format</a:t>
            </a:r>
            <a:endParaRPr/>
          </a:p>
        </p:txBody>
      </p:sp>
      <p:sp>
        <p:nvSpPr>
          <p:cNvPr id="130" name="PlaceHolder 3"/>
          <p:cNvSpPr>
            <a:spLocks noGrp="1"/>
          </p:cNvSpPr>
          <p:nvPr>
            <p:ph type="body"/>
          </p:nvPr>
        </p:nvSpPr>
        <p:spPr>
          <a:xfrm>
            <a:off x="457200" y="1535040"/>
            <a:ext cx="4039920" cy="639360"/>
          </a:xfrm>
          <a:prstGeom prst="rect">
            <a:avLst/>
          </a:prstGeom>
        </p:spPr>
        <p:txBody>
          <a:bodyPr tIns="91440" bIns="91440" anchor="b"/>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31" name="PlaceHolder 4"/>
          <p:cNvSpPr>
            <a:spLocks noGrp="1"/>
          </p:cNvSpPr>
          <p:nvPr>
            <p:ph type="body"/>
          </p:nvPr>
        </p:nvSpPr>
        <p:spPr>
          <a:xfrm>
            <a:off x="457200" y="2174760"/>
            <a:ext cx="4039920" cy="3951000"/>
          </a:xfrm>
          <a:prstGeom prst="rect">
            <a:avLst/>
          </a:prstGeom>
        </p:spPr>
        <p:txBody>
          <a:bodyPr tIns="91440" bIns="9144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32" name="PlaceHolder 5"/>
          <p:cNvSpPr>
            <a:spLocks noGrp="1"/>
          </p:cNvSpPr>
          <p:nvPr>
            <p:ph type="body"/>
          </p:nvPr>
        </p:nvSpPr>
        <p:spPr>
          <a:xfrm>
            <a:off x="4645080" y="1535040"/>
            <a:ext cx="4041360" cy="639360"/>
          </a:xfrm>
          <a:prstGeom prst="rect">
            <a:avLst/>
          </a:prstGeom>
        </p:spPr>
        <p:txBody>
          <a:bodyPr tIns="91440" bIns="91440" anchor="b"/>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33" name="PlaceHolder 6"/>
          <p:cNvSpPr>
            <a:spLocks noGrp="1"/>
          </p:cNvSpPr>
          <p:nvPr>
            <p:ph type="body"/>
          </p:nvPr>
        </p:nvSpPr>
        <p:spPr>
          <a:xfrm>
            <a:off x="4645080" y="2174760"/>
            <a:ext cx="4041360" cy="3951000"/>
          </a:xfrm>
          <a:prstGeom prst="rect">
            <a:avLst/>
          </a:prstGeom>
        </p:spPr>
        <p:txBody>
          <a:bodyPr tIns="91440" bIns="9144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34" name="PlaceHolder 7"/>
          <p:cNvSpPr>
            <a:spLocks noGrp="1"/>
          </p:cNvSpPr>
          <p:nvPr>
            <p:ph type="dt"/>
          </p:nvPr>
        </p:nvSpPr>
        <p:spPr>
          <a:xfrm>
            <a:off x="685800" y="6551640"/>
            <a:ext cx="1523520" cy="306000"/>
          </a:xfrm>
          <a:prstGeom prst="rect">
            <a:avLst/>
          </a:prstGeom>
        </p:spPr>
        <p:txBody>
          <a:bodyPr tIns="91440" bIns="91440"/>
          <a:p>
            <a:endParaRPr/>
          </a:p>
        </p:txBody>
      </p:sp>
      <p:sp>
        <p:nvSpPr>
          <p:cNvPr id="135" name="PlaceHolder 8"/>
          <p:cNvSpPr>
            <a:spLocks noGrp="1"/>
          </p:cNvSpPr>
          <p:nvPr>
            <p:ph type="ftr"/>
          </p:nvPr>
        </p:nvSpPr>
        <p:spPr>
          <a:xfrm>
            <a:off x="2286000" y="6551640"/>
            <a:ext cx="4428720" cy="306000"/>
          </a:xfrm>
          <a:prstGeom prst="rect">
            <a:avLst/>
          </a:prstGeom>
        </p:spPr>
        <p:txBody>
          <a:bodyPr tIns="91440" bIns="91440"/>
          <a:p>
            <a:endParaRPr/>
          </a:p>
        </p:txBody>
      </p:sp>
      <p:sp>
        <p:nvSpPr>
          <p:cNvPr id="136" name="PlaceHolder 9"/>
          <p:cNvSpPr>
            <a:spLocks noGrp="1"/>
          </p:cNvSpPr>
          <p:nvPr>
            <p:ph type="sldNum"/>
          </p:nvPr>
        </p:nvSpPr>
        <p:spPr>
          <a:xfrm>
            <a:off x="6786720" y="6551640"/>
            <a:ext cx="1459440" cy="306000"/>
          </a:xfrm>
          <a:prstGeom prst="rect">
            <a:avLst/>
          </a:prstGeom>
        </p:spPr>
        <p:txBody>
          <a:bodyPr tIns="91440" bIns="91440"/>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Tree>
  </p:cSld>
  <p:clrMap bg1="lt1" bg2="lt2" tx1="dk1" tx2="dk2" accent1="accent1" accent2="accent2" accent3="accent3" accent4="accent4" accent5="accent5" accent6="accent6" hlink="hlink" folHlink="folHlink"/>
  <p:sldLayoutIdLst>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171" name="Shape 9" descr=""/>
          <p:cNvPicPr/>
          <p:nvPr/>
        </p:nvPicPr>
        <p:blipFill>
          <a:blip r:embed="rId2"/>
          <a:srcRect l="0" t="1000000" r="0" b="0"/>
          <a:stretch/>
        </p:blipFill>
        <p:spPr>
          <a:xfrm>
            <a:off x="0" y="6045120"/>
            <a:ext cx="9143640" cy="361440"/>
          </a:xfrm>
          <a:prstGeom prst="rect">
            <a:avLst/>
          </a:prstGeom>
          <a:ln>
            <a:noFill/>
          </a:ln>
        </p:spPr>
      </p:pic>
      <p:sp>
        <p:nvSpPr>
          <p:cNvPr id="172" name="CustomShape 1"/>
          <p:cNvSpPr/>
          <p:nvPr/>
        </p:nvSpPr>
        <p:spPr>
          <a:xfrm>
            <a:off x="0" y="0"/>
            <a:ext cx="9143640" cy="6857640"/>
          </a:xfrm>
          <a:prstGeom prst="rect">
            <a:avLst/>
          </a:prstGeom>
          <a:noFill/>
          <a:ln w="31680">
            <a:solidFill>
              <a:schemeClr val="lt1"/>
            </a:solidFill>
            <a:miter/>
          </a:ln>
        </p:spPr>
        <p:style>
          <a:lnRef idx="0"/>
          <a:fillRef idx="0"/>
          <a:effectRef idx="0"/>
          <a:fontRef idx="minor"/>
        </p:style>
      </p:sp>
      <p:pic>
        <p:nvPicPr>
          <p:cNvPr id="173" name="Shape 16" descr=""/>
          <p:cNvPicPr/>
          <p:nvPr/>
        </p:nvPicPr>
        <p:blipFill>
          <a:blip r:embed="rId3"/>
          <a:stretch/>
        </p:blipFill>
        <p:spPr>
          <a:xfrm>
            <a:off x="679320" y="5587920"/>
            <a:ext cx="1238040" cy="659160"/>
          </a:xfrm>
          <a:prstGeom prst="rect">
            <a:avLst/>
          </a:prstGeom>
          <a:ln>
            <a:noFill/>
          </a:ln>
        </p:spPr>
      </p:pic>
      <p:sp>
        <p:nvSpPr>
          <p:cNvPr id="174" name="PlaceHolder 2"/>
          <p:cNvSpPr>
            <a:spLocks noGrp="1"/>
          </p:cNvSpPr>
          <p:nvPr>
            <p:ph type="title"/>
          </p:nvPr>
        </p:nvSpPr>
        <p:spPr>
          <a:xfrm>
            <a:off x="689040" y="716040"/>
            <a:ext cx="7767360" cy="1036440"/>
          </a:xfrm>
          <a:prstGeom prst="rect">
            <a:avLst/>
          </a:prstGeom>
        </p:spPr>
        <p:txBody>
          <a:bodyPr tIns="91440" bIns="91440"/>
          <a:p>
            <a:r>
              <a:rPr lang="fi-FI" sz="1400">
                <a:latin typeface="Arial"/>
              </a:rPr>
              <a:t>Click to edit the title text format</a:t>
            </a:r>
            <a:endParaRPr/>
          </a:p>
        </p:txBody>
      </p:sp>
      <p:sp>
        <p:nvSpPr>
          <p:cNvPr id="175" name="PlaceHolder 3"/>
          <p:cNvSpPr>
            <a:spLocks noGrp="1"/>
          </p:cNvSpPr>
          <p:nvPr>
            <p:ph type="body"/>
          </p:nvPr>
        </p:nvSpPr>
        <p:spPr>
          <a:xfrm>
            <a:off x="689040" y="2003400"/>
            <a:ext cx="3808080" cy="3317400"/>
          </a:xfrm>
          <a:prstGeom prst="rect">
            <a:avLst/>
          </a:prstGeom>
        </p:spPr>
        <p:txBody>
          <a:bodyPr tIns="91440" bIns="9144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76" name="PlaceHolder 4"/>
          <p:cNvSpPr>
            <a:spLocks noGrp="1"/>
          </p:cNvSpPr>
          <p:nvPr>
            <p:ph type="body"/>
          </p:nvPr>
        </p:nvSpPr>
        <p:spPr>
          <a:xfrm>
            <a:off x="4645080" y="2003400"/>
            <a:ext cx="3811320" cy="3328920"/>
          </a:xfrm>
          <a:prstGeom prst="rect">
            <a:avLst/>
          </a:prstGeom>
        </p:spPr>
        <p:txBody>
          <a:bodyPr tIns="91440" bIns="91440"/>
          <a:p>
            <a:pPr>
              <a:buSzPct val="45000"/>
              <a:buFont typeface="StarSymbol"/>
              <a:buChar char=""/>
            </a:pPr>
            <a:r>
              <a:rPr lang="fi-FI" sz="1400">
                <a:latin typeface="Arial"/>
              </a:rPr>
              <a:t>Click to edit the outline text format</a:t>
            </a:r>
            <a:endParaRPr/>
          </a:p>
          <a:p>
            <a:pPr lvl="1">
              <a:buSzPct val="75000"/>
              <a:buFont typeface="StarSymbol"/>
              <a:buChar char=""/>
            </a:pPr>
            <a:r>
              <a:rPr lang="fi-FI" sz="1400">
                <a:latin typeface="Arial"/>
              </a:rPr>
              <a:t>Second Outline Level</a:t>
            </a:r>
            <a:endParaRPr/>
          </a:p>
          <a:p>
            <a:pPr lvl="2">
              <a:buSzPct val="45000"/>
              <a:buFont typeface="StarSymbol"/>
              <a:buChar char=""/>
            </a:pPr>
            <a:r>
              <a:rPr lang="fi-FI" sz="1400">
                <a:latin typeface="Arial"/>
              </a:rPr>
              <a:t>Third Outline Level</a:t>
            </a:r>
            <a:endParaRPr/>
          </a:p>
          <a:p>
            <a:pPr lvl="3">
              <a:buSzPct val="75000"/>
              <a:buFont typeface="StarSymbol"/>
              <a:buChar char=""/>
            </a:pPr>
            <a:r>
              <a:rPr lang="fi-FI" sz="1400">
                <a:latin typeface="Arial"/>
              </a:rPr>
              <a:t>Fourth Outline Level</a:t>
            </a:r>
            <a:endParaRPr/>
          </a:p>
          <a:p>
            <a:pPr lvl="4">
              <a:buSzPct val="45000"/>
              <a:buFont typeface="StarSymbol"/>
              <a:buChar char=""/>
            </a:pPr>
            <a:r>
              <a:rPr lang="fi-FI" sz="1400">
                <a:latin typeface="Arial"/>
              </a:rPr>
              <a:t>Fifth Outline Level</a:t>
            </a:r>
            <a:endParaRPr/>
          </a:p>
          <a:p>
            <a:pPr lvl="5">
              <a:buSzPct val="45000"/>
              <a:buFont typeface="StarSymbol"/>
              <a:buChar char=""/>
            </a:pPr>
            <a:r>
              <a:rPr lang="fi-FI" sz="1400">
                <a:latin typeface="Arial"/>
              </a:rPr>
              <a:t>Sixth Outline Level</a:t>
            </a:r>
            <a:endParaRPr/>
          </a:p>
          <a:p>
            <a:pPr lvl="6">
              <a:buSzPct val="45000"/>
              <a:buFont typeface="StarSymbol"/>
              <a:buChar char=""/>
            </a:pPr>
            <a:r>
              <a:rPr lang="fi-FI" sz="1400">
                <a:latin typeface="Arial"/>
              </a:rPr>
              <a:t>Seventh Outline Level</a:t>
            </a:r>
            <a:endParaRPr/>
          </a:p>
        </p:txBody>
      </p:sp>
      <p:sp>
        <p:nvSpPr>
          <p:cNvPr id="177" name="PlaceHolder 5"/>
          <p:cNvSpPr>
            <a:spLocks noGrp="1"/>
          </p:cNvSpPr>
          <p:nvPr>
            <p:ph type="ftr"/>
          </p:nvPr>
        </p:nvSpPr>
        <p:spPr>
          <a:xfrm>
            <a:off x="2286000" y="6551640"/>
            <a:ext cx="4428720" cy="306000"/>
          </a:xfrm>
          <a:prstGeom prst="rect">
            <a:avLst/>
          </a:prstGeom>
        </p:spPr>
        <p:txBody>
          <a:bodyPr tIns="91440" bIns="91440"/>
          <a:p>
            <a:endParaRPr/>
          </a:p>
        </p:txBody>
      </p:sp>
      <p:sp>
        <p:nvSpPr>
          <p:cNvPr id="178" name="PlaceHolder 6"/>
          <p:cNvSpPr>
            <a:spLocks noGrp="1"/>
          </p:cNvSpPr>
          <p:nvPr>
            <p:ph type="sldNum"/>
          </p:nvPr>
        </p:nvSpPr>
        <p:spPr>
          <a:xfrm>
            <a:off x="6786720" y="6551640"/>
            <a:ext cx="1459440" cy="306000"/>
          </a:xfrm>
          <a:prstGeom prst="rect">
            <a:avLst/>
          </a:prstGeom>
        </p:spPr>
        <p:txBody>
          <a:bodyPr tIns="91440" bIns="91440"/>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79" name="PlaceHolder 7"/>
          <p:cNvSpPr>
            <a:spLocks noGrp="1"/>
          </p:cNvSpPr>
          <p:nvPr>
            <p:ph type="dt"/>
          </p:nvPr>
        </p:nvSpPr>
        <p:spPr>
          <a:xfrm>
            <a:off x="685800" y="6551640"/>
            <a:ext cx="1523520" cy="306000"/>
          </a:xfrm>
          <a:prstGeom prst="rect">
            <a:avLst/>
          </a:prstGeom>
        </p:spPr>
        <p:txBody>
          <a:bodyPr tIns="91440" bIns="91440"/>
          <a:p>
            <a:endParaRPr/>
          </a:p>
        </p:txBody>
      </p:sp>
    </p:spTree>
  </p:cSld>
  <p:clrMap bg1="lt1" bg2="lt2" tx1="dk1" tx2="dk2" accent1="accent1" accent2="accent2" accent3="accent3" accent4="accent4" accent5="accent5" accent6="accent6" hlink="hlink" folHlink="folHlink"/>
  <p:sldLayoutIdLst>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2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34.jpeg"/><Relationship Id="rId3" Type="http://schemas.openxmlformats.org/officeDocument/2006/relationships/slideLayout" Target="../slideLayouts/slideLayout13.xml"/><Relationship Id="rId4"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49.xml"/>
</Relationships>
</file>

<file path=ppt/slides/_rels/slide2.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image" Target="../media/image22.png"/><Relationship Id="rId3"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28.gif"/><Relationship Id="rId2" Type="http://schemas.openxmlformats.org/officeDocument/2006/relationships/image" Target="../media/image29.gif"/><Relationship Id="rId3"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9" name="CustomShape 1"/>
          <p:cNvSpPr/>
          <p:nvPr/>
        </p:nvSpPr>
        <p:spPr>
          <a:xfrm>
            <a:off x="844920" y="729360"/>
            <a:ext cx="7233840" cy="4641120"/>
          </a:xfrm>
          <a:prstGeom prst="verticalScroll">
            <a:avLst>
              <a:gd name="adj" fmla="val 13500"/>
            </a:avLst>
          </a:prstGeom>
          <a:solidFill>
            <a:srgbClr val="fff9c6"/>
          </a:solidFill>
          <a:ln w="9360">
            <a:solidFill>
              <a:schemeClr val="dk2"/>
            </a:solidFill>
            <a:round/>
          </a:ln>
        </p:spPr>
        <p:style>
          <a:lnRef idx="0"/>
          <a:fillRef idx="0"/>
          <a:effectRef idx="0"/>
          <a:fontRef idx="minor"/>
        </p:style>
      </p:sp>
      <p:sp>
        <p:nvSpPr>
          <p:cNvPr id="220" name="TextShape 2"/>
          <p:cNvSpPr txBox="1"/>
          <p:nvPr/>
        </p:nvSpPr>
        <p:spPr>
          <a:xfrm>
            <a:off x="685800" y="1759320"/>
            <a:ext cx="7772040" cy="1840680"/>
          </a:xfrm>
          <a:prstGeom prst="rect">
            <a:avLst/>
          </a:prstGeom>
          <a:noFill/>
          <a:ln>
            <a:noFill/>
          </a:ln>
        </p:spPr>
        <p:txBody>
          <a:bodyPr/>
          <a:p>
            <a:pPr algn="ctr">
              <a:lnSpc>
                <a:spcPct val="100000"/>
              </a:lnSpc>
            </a:pPr>
            <a:r>
              <a:rPr b="1" lang="fi-FI" sz="3200" strike="noStrike">
                <a:solidFill>
                  <a:srgbClr val="f08a00"/>
                </a:solidFill>
                <a:latin typeface="Arial"/>
                <a:ea typeface="Arial"/>
              </a:rPr>
              <a:t>MINNO®Metropolis 2014 loppuraportti</a:t>
            </a:r>
            <a:endParaRPr/>
          </a:p>
        </p:txBody>
      </p:sp>
      <p:sp>
        <p:nvSpPr>
          <p:cNvPr id="221" name="TextShape 3"/>
          <p:cNvSpPr txBox="1"/>
          <p:nvPr/>
        </p:nvSpPr>
        <p:spPr>
          <a:xfrm>
            <a:off x="1371600" y="3886200"/>
            <a:ext cx="6400440" cy="1752120"/>
          </a:xfrm>
          <a:prstGeom prst="rect">
            <a:avLst/>
          </a:prstGeom>
          <a:noFill/>
          <a:ln>
            <a:noFill/>
          </a:ln>
        </p:spPr>
        <p:txBody>
          <a:bodyPr/>
          <a:p>
            <a:pPr algn="ctr">
              <a:lnSpc>
                <a:spcPct val="100000"/>
              </a:lnSpc>
            </a:pPr>
            <a:r>
              <a:rPr lang="fi-FI" sz="2400" strike="noStrike">
                <a:solidFill>
                  <a:srgbClr val="000000"/>
                </a:solidFill>
                <a:latin typeface="Arial"/>
                <a:ea typeface="Arial"/>
              </a:rPr>
              <a:t>Vanhusliikutin</a:t>
            </a:r>
            <a:endParaRPr/>
          </a:p>
          <a:p>
            <a:pPr algn="ctr">
              <a:lnSpc>
                <a:spcPct val="100000"/>
              </a:lnSpc>
            </a:pPr>
            <a:r>
              <a:rPr lang="fi-FI" sz="2400" strike="noStrike">
                <a:solidFill>
                  <a:srgbClr val="000000"/>
                </a:solidFill>
                <a:latin typeface="Arial"/>
                <a:ea typeface="Arial"/>
              </a:rPr>
              <a:t>Tevella-Liikutin</a:t>
            </a:r>
            <a:endParaRPr/>
          </a:p>
          <a:p>
            <a:pPr algn="ctr">
              <a:lnSpc>
                <a:spcPct val="100000"/>
              </a:lnSpc>
            </a:pPr>
            <a:r>
              <a:rPr lang="fi-FI" sz="2400" strike="noStrike">
                <a:solidFill>
                  <a:srgbClr val="000000"/>
                </a:solidFill>
                <a:latin typeface="Arial"/>
                <a:ea typeface="Arial"/>
              </a:rPr>
              <a:t>3.11.2014</a:t>
            </a:r>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3" name="TextShape 1"/>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Esittäjän/esityksen nimi</a:t>
            </a:r>
            <a:endParaRPr/>
          </a:p>
        </p:txBody>
      </p:sp>
      <p:sp>
        <p:nvSpPr>
          <p:cNvPr id="254" name="TextShape 2"/>
          <p:cNvSpPr txBox="1"/>
          <p:nvPr/>
        </p:nvSpPr>
        <p:spPr>
          <a:xfrm>
            <a:off x="6786720" y="6551640"/>
            <a:ext cx="1459440" cy="306000"/>
          </a:xfrm>
          <a:prstGeom prst="rect">
            <a:avLst/>
          </a:prstGeom>
          <a:noFill/>
          <a:ln>
            <a:noFill/>
          </a:ln>
        </p:spPr>
        <p:txBody>
          <a:bodyPr/>
          <a:p>
            <a:pPr algn="r">
              <a:lnSpc>
                <a:spcPct val="100000"/>
              </a:lnSpc>
            </a:pPr>
            <a:r>
              <a:rPr lang="fi-FI" sz="1400" strike="noStrike">
                <a:solidFill>
                  <a:srgbClr val="000000"/>
                </a:solidFill>
                <a:latin typeface="Arial"/>
                <a:ea typeface="Arial"/>
              </a:rPr>
              <a:t> </a:t>
            </a:r>
            <a:endParaRPr/>
          </a:p>
        </p:txBody>
      </p:sp>
      <p:sp>
        <p:nvSpPr>
          <p:cNvPr id="255" name="TextShape 3"/>
          <p:cNvSpPr txBox="1"/>
          <p:nvPr/>
        </p:nvSpPr>
        <p:spPr>
          <a:xfrm>
            <a:off x="685800" y="6551640"/>
            <a:ext cx="1523520" cy="306000"/>
          </a:xfrm>
          <a:prstGeom prst="rect">
            <a:avLst/>
          </a:prstGeom>
          <a:noFill/>
          <a:ln>
            <a:noFill/>
          </a:ln>
        </p:spPr>
        <p:txBody>
          <a:bodyPr/>
          <a:p>
            <a:endParaRPr/>
          </a:p>
        </p:txBody>
      </p:sp>
      <p:pic>
        <p:nvPicPr>
          <p:cNvPr id="256" name="Shape 175" descr=""/>
          <p:cNvPicPr/>
          <p:nvPr/>
        </p:nvPicPr>
        <p:blipFill>
          <a:blip r:embed="rId1"/>
          <a:stretch/>
        </p:blipFill>
        <p:spPr>
          <a:xfrm>
            <a:off x="2450160" y="0"/>
            <a:ext cx="5165280" cy="6284520"/>
          </a:xfrm>
          <a:prstGeom prst="rect">
            <a:avLst/>
          </a:prstGeom>
          <a:ln>
            <a:noFill/>
          </a:ln>
        </p:spPr>
      </p:pic>
    </p:spTree>
  </p:cSld>
  <p:transition>
    <p:fade/>
  </p:transition>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7" name="TextShape 1"/>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Esittäjän/esityksen nimi</a:t>
            </a:r>
            <a:endParaRPr/>
          </a:p>
        </p:txBody>
      </p:sp>
      <p:sp>
        <p:nvSpPr>
          <p:cNvPr id="258" name="TextShape 2"/>
          <p:cNvSpPr txBox="1"/>
          <p:nvPr/>
        </p:nvSpPr>
        <p:spPr>
          <a:xfrm>
            <a:off x="6786720" y="6551640"/>
            <a:ext cx="1459440" cy="306000"/>
          </a:xfrm>
          <a:prstGeom prst="rect">
            <a:avLst/>
          </a:prstGeom>
          <a:noFill/>
          <a:ln>
            <a:noFill/>
          </a:ln>
        </p:spPr>
        <p:txBody>
          <a:bodyPr/>
          <a:p>
            <a:pPr algn="r">
              <a:lnSpc>
                <a:spcPct val="100000"/>
              </a:lnSpc>
            </a:pPr>
            <a:r>
              <a:rPr lang="fi-FI" sz="1400" strike="noStrike">
                <a:solidFill>
                  <a:srgbClr val="000000"/>
                </a:solidFill>
                <a:latin typeface="Arial"/>
                <a:ea typeface="Arial"/>
              </a:rPr>
              <a:t> </a:t>
            </a:r>
            <a:endParaRPr/>
          </a:p>
        </p:txBody>
      </p:sp>
      <p:sp>
        <p:nvSpPr>
          <p:cNvPr id="259" name="TextShape 3"/>
          <p:cNvSpPr txBox="1"/>
          <p:nvPr/>
        </p:nvSpPr>
        <p:spPr>
          <a:xfrm>
            <a:off x="685800" y="6551640"/>
            <a:ext cx="1523520" cy="306000"/>
          </a:xfrm>
          <a:prstGeom prst="rect">
            <a:avLst/>
          </a:prstGeom>
          <a:noFill/>
          <a:ln>
            <a:noFill/>
          </a:ln>
        </p:spPr>
        <p:txBody>
          <a:bodyPr/>
          <a:p>
            <a:endParaRPr/>
          </a:p>
        </p:txBody>
      </p:sp>
      <p:pic>
        <p:nvPicPr>
          <p:cNvPr id="260" name="Shape 183" descr=""/>
          <p:cNvPicPr/>
          <p:nvPr/>
        </p:nvPicPr>
        <p:blipFill>
          <a:blip r:embed="rId1"/>
          <a:stretch/>
        </p:blipFill>
        <p:spPr>
          <a:xfrm>
            <a:off x="2511720" y="0"/>
            <a:ext cx="5428080" cy="6342480"/>
          </a:xfrm>
          <a:prstGeom prst="rect">
            <a:avLst/>
          </a:prstGeom>
          <a:ln>
            <a:noFill/>
          </a:ln>
        </p:spPr>
      </p:pic>
    </p:spTree>
  </p:cSld>
  <p:transition>
    <p:fade/>
  </p:transition>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1" name="TextShape 1"/>
          <p:cNvSpPr txBox="1"/>
          <p:nvPr/>
        </p:nvSpPr>
        <p:spPr>
          <a:xfrm>
            <a:off x="684360" y="723960"/>
            <a:ext cx="7772040" cy="533160"/>
          </a:xfrm>
          <a:prstGeom prst="rect">
            <a:avLst/>
          </a:prstGeom>
          <a:noFill/>
          <a:ln>
            <a:noFill/>
          </a:ln>
        </p:spPr>
        <p:txBody>
          <a:bodyPr/>
          <a:p>
            <a:pPr>
              <a:lnSpc>
                <a:spcPct val="100000"/>
              </a:lnSpc>
            </a:pPr>
            <a:r>
              <a:rPr lang="fi-FI" sz="2800" strike="noStrike">
                <a:solidFill>
                  <a:srgbClr val="f08a00"/>
                </a:solidFill>
                <a:latin typeface="Tahoma"/>
                <a:ea typeface="Tahoma"/>
              </a:rPr>
              <a:t>Projektin plussat ja miinukset</a:t>
            </a:r>
            <a:endParaRPr/>
          </a:p>
        </p:txBody>
      </p:sp>
      <p:sp>
        <p:nvSpPr>
          <p:cNvPr id="262" name="TextShape 2"/>
          <p:cNvSpPr txBox="1"/>
          <p:nvPr/>
        </p:nvSpPr>
        <p:spPr>
          <a:xfrm>
            <a:off x="587880" y="1537560"/>
            <a:ext cx="7868520" cy="4079160"/>
          </a:xfrm>
          <a:prstGeom prst="rect">
            <a:avLst/>
          </a:prstGeom>
          <a:noFill/>
          <a:ln>
            <a:noFill/>
          </a:ln>
        </p:spPr>
        <p:txBody>
          <a:bodyPr/>
          <a:p>
            <a:pPr>
              <a:lnSpc>
                <a:spcPct val="115000"/>
              </a:lnSpc>
            </a:pPr>
            <a:endParaRPr/>
          </a:p>
          <a:p>
            <a:pPr>
              <a:lnSpc>
                <a:spcPct val="115000"/>
              </a:lnSpc>
              <a:buFont typeface="Noto Symbol"/>
              <a:buChar char="-"/>
            </a:pPr>
            <a:r>
              <a:rPr lang="fi-FI" strike="noStrike">
                <a:solidFill>
                  <a:srgbClr val="000000"/>
                </a:solidFill>
                <a:latin typeface="Arial"/>
                <a:ea typeface="Arial"/>
              </a:rPr>
              <a:t>Liian tiukka aikataulu, jossa ei oltu huomioitu päällekkäin olevienopintojen vaikutusta käytettävissä olevaan aikaan. </a:t>
            </a:r>
            <a:endParaRPr/>
          </a:p>
          <a:p>
            <a:pPr>
              <a:lnSpc>
                <a:spcPct val="115000"/>
              </a:lnSpc>
              <a:buFont typeface="Noto Symbol"/>
              <a:buChar char="-"/>
            </a:pPr>
            <a:r>
              <a:rPr lang="fi-FI" strike="noStrike">
                <a:solidFill>
                  <a:srgbClr val="000000"/>
                </a:solidFill>
                <a:latin typeface="Arial"/>
                <a:ea typeface="Arial"/>
              </a:rPr>
              <a:t>Alkupuolella vaikeutta aiheutti eri aikaan olevat vapaajaksot ja muiden      opintojaksojen opetus, loppupuolella fysioterapeuttiopiskelijoiden työharjoittelu, joka käytännössä aiheutti sen, että työn tuli valmistua ennen harjoittelun alkamista.</a:t>
            </a:r>
            <a:endParaRPr/>
          </a:p>
          <a:p>
            <a:pPr>
              <a:lnSpc>
                <a:spcPct val="115000"/>
              </a:lnSpc>
              <a:buFont typeface="Noto Symbol"/>
              <a:buChar char="-"/>
            </a:pPr>
            <a:r>
              <a:rPr lang="fi-FI" strike="noStrike">
                <a:solidFill>
                  <a:srgbClr val="000000"/>
                </a:solidFill>
                <a:latin typeface="Arial"/>
                <a:ea typeface="Arial"/>
              </a:rPr>
              <a:t>Yhteistä aikaa työelämäkumppanin kanssa olisi pitänyt olla sovittuna jo ennen projektin alkamista, jotta olisimme voineet aidosti hyödyntää kumppanin ammattiosaamista ja välineitä tuotteemme kehittämisessä.</a:t>
            </a:r>
            <a:endParaRPr/>
          </a:p>
        </p:txBody>
      </p:sp>
      <p:sp>
        <p:nvSpPr>
          <p:cNvPr id="263" name="CustomShape 3"/>
          <p:cNvSpPr/>
          <p:nvPr/>
        </p:nvSpPr>
        <p:spPr>
          <a:xfrm>
            <a:off x="3705120" y="6419520"/>
            <a:ext cx="4278600" cy="399600"/>
          </a:xfrm>
          <a:prstGeom prst="rect">
            <a:avLst/>
          </a:prstGeom>
          <a:noFill/>
          <a:ln>
            <a:noFill/>
          </a:ln>
        </p:spPr>
        <p:style>
          <a:lnRef idx="0"/>
          <a:fillRef idx="0"/>
          <a:effectRef idx="0"/>
          <a:fontRef idx="minor"/>
        </p:style>
      </p:sp>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4"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Ryhmätyö – kuinka onnistui?</a:t>
            </a:r>
            <a:endParaRPr/>
          </a:p>
        </p:txBody>
      </p:sp>
      <p:sp>
        <p:nvSpPr>
          <p:cNvPr id="265" name="TextShape 2"/>
          <p:cNvSpPr txBox="1"/>
          <p:nvPr/>
        </p:nvSpPr>
        <p:spPr>
          <a:xfrm>
            <a:off x="684360" y="1436760"/>
            <a:ext cx="7772040" cy="3947760"/>
          </a:xfrm>
          <a:prstGeom prst="rect">
            <a:avLst/>
          </a:prstGeom>
          <a:noFill/>
          <a:ln>
            <a:noFill/>
          </a:ln>
        </p:spPr>
        <p:txBody>
          <a:bodyPr/>
          <a:p>
            <a:pPr>
              <a:lnSpc>
                <a:spcPct val="115000"/>
              </a:lnSpc>
              <a:buFont typeface="Arial"/>
              <a:buChar char="-"/>
            </a:pPr>
            <a:r>
              <a:rPr lang="fi-FI" strike="noStrike">
                <a:solidFill>
                  <a:srgbClr val="000000"/>
                </a:solidFill>
                <a:latin typeface="Arial"/>
                <a:ea typeface="Arial"/>
              </a:rPr>
              <a:t>Lopputulos oli onnistunut ja pääsimme tavoitteeseemme, saimme luotua sen tuotteen, jonka saimme kehitettäväksi. Haasteista huolimatta pysyimme aikataulussa. </a:t>
            </a:r>
            <a:endParaRPr/>
          </a:p>
          <a:p>
            <a:pPr>
              <a:lnSpc>
                <a:spcPct val="115000"/>
              </a:lnSpc>
              <a:buFont typeface="Arial"/>
              <a:buChar char="-"/>
            </a:pPr>
            <a:r>
              <a:rPr lang="fi-FI" strike="noStrike">
                <a:solidFill>
                  <a:srgbClr val="000000"/>
                </a:solidFill>
                <a:latin typeface="Arial"/>
                <a:ea typeface="Arial"/>
              </a:rPr>
              <a:t>Alusta lähtien tiedostettu kiire vaikutti ryhmäytymiseen. Emme ehtineet kunnolla tutustua toisiimme, kun olimme jo työn touhussa. Parempi tutustuminen ja työtavoista keskusteleminen olisi helpottanut jatkotyöskentelyä.</a:t>
            </a:r>
            <a:endParaRPr/>
          </a:p>
        </p:txBody>
      </p:sp>
    </p:spTree>
  </p:cSld>
  <p:transition>
    <p:fade/>
  </p:transition>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6"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Arial"/>
                <a:ea typeface="Arial"/>
              </a:rPr>
              <a:t>Sisäinen ja ulkoinen viestintä</a:t>
            </a:r>
            <a:endParaRPr/>
          </a:p>
        </p:txBody>
      </p:sp>
      <p:sp>
        <p:nvSpPr>
          <p:cNvPr id="267" name="TextShape 2"/>
          <p:cNvSpPr txBox="1"/>
          <p:nvPr/>
        </p:nvSpPr>
        <p:spPr>
          <a:xfrm>
            <a:off x="684360" y="1249200"/>
            <a:ext cx="7772040" cy="3764520"/>
          </a:xfrm>
          <a:prstGeom prst="rect">
            <a:avLst/>
          </a:prstGeom>
          <a:noFill/>
          <a:ln>
            <a:noFill/>
          </a:ln>
        </p:spPr>
        <p:txBody>
          <a:bodyPr/>
          <a:p>
            <a:pPr>
              <a:lnSpc>
                <a:spcPct val="115000"/>
              </a:lnSpc>
            </a:pPr>
            <a:endParaRPr/>
          </a:p>
          <a:p>
            <a:pPr>
              <a:lnSpc>
                <a:spcPct val="115000"/>
              </a:lnSpc>
              <a:buFont typeface="Arial"/>
              <a:buChar char="-"/>
            </a:pPr>
            <a:r>
              <a:rPr lang="fi-FI" strike="noStrike">
                <a:solidFill>
                  <a:srgbClr val="000000"/>
                </a:solidFill>
                <a:latin typeface="Arial"/>
                <a:ea typeface="Arial"/>
              </a:rPr>
              <a:t>Sisäinen viestintä toimi pääosin hyvin. Käytimme epämuodollisena viestikanavana Googlen Drive-alustaa, jossa avattiin dokumentteja työstöä ja keskustelua varten. Kaikille alustan käyttäminen ei ollut tuttua ja isossa ryhmässä alustan käytön periaatteista olisi pitänyt sopia yhdessä ajan kanssa. Aikaa ei kuitenkaan ollut, joten siihen nähden, että periaatteet luotiin työskentelyn lomassa, selviydyimme hyvin. </a:t>
            </a:r>
            <a:endParaRPr/>
          </a:p>
          <a:p>
            <a:pPr>
              <a:lnSpc>
                <a:spcPct val="115000"/>
              </a:lnSpc>
              <a:buFont typeface="Arial"/>
              <a:buChar char="-"/>
            </a:pPr>
            <a:r>
              <a:rPr lang="fi-FI" strike="noStrike">
                <a:solidFill>
                  <a:srgbClr val="000000"/>
                </a:solidFill>
                <a:latin typeface="Arial"/>
                <a:ea typeface="Arial"/>
              </a:rPr>
              <a:t>Palavereista laadittiin muistiot, jotka jaettiin kaikille. Päätetyt asiat ja vastuunjako selvitettiin muistioissa, joista työn eteneminen oli helppo tarkistaa. </a:t>
            </a:r>
            <a:endParaRPr/>
          </a:p>
          <a:p>
            <a:pPr>
              <a:lnSpc>
                <a:spcPct val="115000"/>
              </a:lnSpc>
              <a:buFont typeface="Arial"/>
              <a:buChar char="-"/>
            </a:pPr>
            <a:r>
              <a:rPr lang="fi-FI" strike="noStrike">
                <a:solidFill>
                  <a:srgbClr val="000000"/>
                </a:solidFill>
                <a:latin typeface="Arial"/>
                <a:ea typeface="Arial"/>
              </a:rPr>
              <a:t>Ulkoinen viestintä toimi hyvin. Valitsimme yhden yhteyshenkilön, joka huolehti yhteydenpidosta työelämäkumppaniin ja pääosin myös ohjaavaan opettajaan. Näin viestintä ulospäin pysyi selkeänä. </a:t>
            </a:r>
            <a:endParaRPr/>
          </a:p>
        </p:txBody>
      </p:sp>
    </p:spTree>
  </p:cSld>
  <p:transition>
    <p:fade/>
  </p:transition>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8" name="TextShape 1"/>
          <p:cNvSpPr txBox="1"/>
          <p:nvPr/>
        </p:nvSpPr>
        <p:spPr>
          <a:xfrm>
            <a:off x="684360" y="1352160"/>
            <a:ext cx="7772040" cy="695160"/>
          </a:xfrm>
          <a:prstGeom prst="rect">
            <a:avLst/>
          </a:prstGeom>
          <a:noFill/>
          <a:ln>
            <a:noFill/>
          </a:ln>
        </p:spPr>
        <p:txBody>
          <a:bodyPr/>
          <a:p>
            <a:pPr>
              <a:lnSpc>
                <a:spcPct val="100000"/>
              </a:lnSpc>
            </a:pPr>
            <a:r>
              <a:rPr b="1" lang="fi-FI" sz="2800" strike="noStrike">
                <a:solidFill>
                  <a:srgbClr val="f08a00"/>
                </a:solidFill>
                <a:latin typeface="Arial"/>
                <a:ea typeface="Arial"/>
              </a:rPr>
              <a:t>Tevella - Liikutin</a:t>
            </a:r>
            <a:r>
              <a:rPr b="1" lang="fi-FI" sz="2800" strike="noStrike">
                <a:solidFill>
                  <a:srgbClr val="f08a00"/>
                </a:solidFill>
                <a:latin typeface="Arial"/>
                <a:ea typeface="Arial"/>
              </a:rPr>
              <a:t>
</a:t>
            </a:r>
            <a:endParaRPr/>
          </a:p>
        </p:txBody>
      </p:sp>
      <p:sp>
        <p:nvSpPr>
          <p:cNvPr id="269" name="TextShape 2"/>
          <p:cNvSpPr txBox="1"/>
          <p:nvPr/>
        </p:nvSpPr>
        <p:spPr>
          <a:xfrm>
            <a:off x="547200" y="2640240"/>
            <a:ext cx="7772040" cy="3308760"/>
          </a:xfrm>
          <a:prstGeom prst="rect">
            <a:avLst/>
          </a:prstGeom>
          <a:noFill/>
          <a:ln>
            <a:noFill/>
          </a:ln>
        </p:spPr>
        <p:txBody>
          <a:bodyPr/>
          <a:p>
            <a:pPr>
              <a:lnSpc>
                <a:spcPct val="100000"/>
              </a:lnSpc>
              <a:buFont typeface="Noto Symbol"/>
              <a:buChar char="▪"/>
            </a:pPr>
            <a:r>
              <a:rPr lang="fi-FI" strike="noStrike">
                <a:solidFill>
                  <a:srgbClr val="4f5150"/>
                </a:solidFill>
                <a:latin typeface="Arial"/>
                <a:ea typeface="Arial"/>
              </a:rPr>
              <a:t>Haaste: Tevellan toiveena oli saada uusia käyttömahdollisuuksia heidän tuotteilleen ja aktiviteetteja, joissa ikäihmiset pääsevät ulos.</a:t>
            </a:r>
            <a:endParaRPr/>
          </a:p>
          <a:p>
            <a:pPr>
              <a:lnSpc>
                <a:spcPct val="100000"/>
              </a:lnSpc>
              <a:buFont typeface="Noto Symbol"/>
              <a:buChar char="▪"/>
            </a:pPr>
            <a:r>
              <a:rPr lang="fi-FI" strike="noStrike">
                <a:solidFill>
                  <a:srgbClr val="4f5150"/>
                </a:solidFill>
                <a:latin typeface="Arial"/>
                <a:ea typeface="Arial"/>
              </a:rPr>
              <a:t>Tuote: Aktiviteettikalenteri, joka on suunnattu ikäihmisille ja heidän kanssaan työskenteleville.</a:t>
            </a:r>
            <a:endParaRPr/>
          </a:p>
          <a:p>
            <a:pPr>
              <a:lnSpc>
                <a:spcPct val="100000"/>
              </a:lnSpc>
              <a:buFont typeface="Noto Symbol"/>
              <a:buChar char="▪"/>
            </a:pPr>
            <a:r>
              <a:rPr lang="fi-FI" strike="noStrike">
                <a:solidFill>
                  <a:srgbClr val="4f5150"/>
                </a:solidFill>
                <a:latin typeface="Arial"/>
                <a:ea typeface="Arial"/>
              </a:rPr>
              <a:t>Idea: Kalenterissa on 52 mielekästä ja kehittävää tehtävää, jotka tuovat iloa ja toimintakykyä edistävää tekemistä vuoden jokaiseen viikkoon.</a:t>
            </a:r>
            <a:endParaRPr/>
          </a:p>
          <a:p>
            <a:pPr>
              <a:lnSpc>
                <a:spcPct val="100000"/>
              </a:lnSpc>
              <a:buFont typeface="Noto Symbol"/>
              <a:buChar char="▪"/>
            </a:pPr>
            <a:r>
              <a:rPr lang="fi-FI" strike="noStrike">
                <a:solidFill>
                  <a:srgbClr val="4f5150"/>
                </a:solidFill>
                <a:latin typeface="Arial"/>
                <a:ea typeface="Arial"/>
              </a:rPr>
              <a:t>Yhteistyökumppanit: Tevella Oy ja Metropolia Amk</a:t>
            </a:r>
            <a:endParaRPr/>
          </a:p>
          <a:p>
            <a:pPr>
              <a:lnSpc>
                <a:spcPct val="100000"/>
              </a:lnSpc>
              <a:buFont typeface="Noto Symbol"/>
              <a:buChar char="▪"/>
            </a:pPr>
            <a:r>
              <a:rPr lang="fi-FI" strike="noStrike">
                <a:solidFill>
                  <a:srgbClr val="4f5150"/>
                </a:solidFill>
                <a:latin typeface="Arial"/>
                <a:ea typeface="Arial"/>
              </a:rPr>
              <a:t>Ohjaava opettaja: Anita Ahlstrand</a:t>
            </a: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270" name="TextShape 3"/>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Kalvosarjan tekijän nimi</a:t>
            </a:r>
            <a:endParaRPr/>
          </a:p>
        </p:txBody>
      </p:sp>
      <p:pic>
        <p:nvPicPr>
          <p:cNvPr id="271" name="Shape 210" descr=""/>
          <p:cNvPicPr/>
          <p:nvPr/>
        </p:nvPicPr>
        <p:blipFill>
          <a:blip r:embed="rId1"/>
          <a:stretch/>
        </p:blipFill>
        <p:spPr>
          <a:xfrm>
            <a:off x="7519320" y="105120"/>
            <a:ext cx="999720" cy="999720"/>
          </a:xfrm>
          <a:prstGeom prst="rect">
            <a:avLst/>
          </a:prstGeom>
          <a:ln>
            <a:noFill/>
          </a:ln>
        </p:spPr>
      </p:pic>
      <p:pic>
        <p:nvPicPr>
          <p:cNvPr id="272" name="Shape 211" descr=""/>
          <p:cNvPicPr/>
          <p:nvPr/>
        </p:nvPicPr>
        <p:blipFill>
          <a:blip r:embed=""/>
          <a:stretch/>
        </p:blipFill>
        <p:spPr>
          <a:xfrm>
            <a:off x="8319600" y="105120"/>
            <a:ext cx="766440" cy="999720"/>
          </a:xfrm>
          <a:prstGeom prst="rect">
            <a:avLst/>
          </a:prstGeom>
          <a:ln>
            <a:noFill/>
          </a:ln>
        </p:spPr>
      </p:pic>
      <p:sp>
        <p:nvSpPr>
          <p:cNvPr id="273" name="CustomShape 4"/>
          <p:cNvSpPr/>
          <p:nvPr/>
        </p:nvSpPr>
        <p:spPr>
          <a:xfrm>
            <a:off x="6721560" y="1270800"/>
            <a:ext cx="1793520" cy="461160"/>
          </a:xfrm>
          <a:prstGeom prst="rect">
            <a:avLst/>
          </a:prstGeom>
          <a:noFill/>
          <a:ln>
            <a:noFill/>
          </a:ln>
        </p:spPr>
        <p:style>
          <a:lnRef idx="0"/>
          <a:fillRef idx="0"/>
          <a:effectRef idx="0"/>
          <a:fontRef idx="minor"/>
        </p:style>
        <p:txBody>
          <a:bodyPr/>
          <a:p>
            <a:pPr>
              <a:lnSpc>
                <a:spcPct val="100000"/>
              </a:lnSpc>
            </a:pPr>
            <a:r>
              <a:rPr lang="fi-FI" sz="2400" strike="noStrike">
                <a:solidFill>
                  <a:srgbClr val="ffffff"/>
                </a:solidFill>
                <a:latin typeface="Tahoma"/>
                <a:ea typeface="Tahoma"/>
              </a:rPr>
              <a:t>KUVA tähän</a:t>
            </a:r>
            <a:endParaRPr/>
          </a:p>
        </p:txBody>
      </p:sp>
      <p:pic>
        <p:nvPicPr>
          <p:cNvPr id="274" name="Shape 213" descr=""/>
          <p:cNvPicPr/>
          <p:nvPr/>
        </p:nvPicPr>
        <p:blipFill>
          <a:blip r:embed="rId2"/>
          <a:stretch/>
        </p:blipFill>
        <p:spPr>
          <a:xfrm>
            <a:off x="6426720" y="105120"/>
            <a:ext cx="2716920" cy="2676240"/>
          </a:xfrm>
          <a:prstGeom prst="rect">
            <a:avLst/>
          </a:prstGeom>
          <a:ln>
            <a:noFill/>
          </a:ln>
        </p:spPr>
      </p:pic>
    </p:spTree>
  </p:cSld>
  <p:transition>
    <p:fade/>
  </p:transition>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5" name="TextShape 1"/>
          <p:cNvSpPr txBox="1"/>
          <p:nvPr/>
        </p:nvSpPr>
        <p:spPr>
          <a:xfrm>
            <a:off x="689040" y="716040"/>
            <a:ext cx="7767360" cy="1036440"/>
          </a:xfrm>
          <a:prstGeom prst="rect">
            <a:avLst/>
          </a:prstGeom>
          <a:noFill/>
          <a:ln>
            <a:noFill/>
          </a:ln>
        </p:spPr>
        <p:txBody>
          <a:bodyPr/>
          <a:p>
            <a:endParaRPr/>
          </a:p>
        </p:txBody>
      </p:sp>
      <p:sp>
        <p:nvSpPr>
          <p:cNvPr id="276" name="TextShape 2"/>
          <p:cNvSpPr txBox="1"/>
          <p:nvPr/>
        </p:nvSpPr>
        <p:spPr>
          <a:xfrm>
            <a:off x="689040" y="2003400"/>
            <a:ext cx="3808080" cy="3317400"/>
          </a:xfrm>
          <a:prstGeom prst="rect">
            <a:avLst/>
          </a:prstGeom>
          <a:noFill/>
          <a:ln>
            <a:noFill/>
          </a:ln>
        </p:spPr>
        <p:txBody>
          <a:bodyPr/>
          <a:p>
            <a:endParaRPr/>
          </a:p>
        </p:txBody>
      </p:sp>
      <p:sp>
        <p:nvSpPr>
          <p:cNvPr id="277" name="TextShape 3"/>
          <p:cNvSpPr txBox="1"/>
          <p:nvPr/>
        </p:nvSpPr>
        <p:spPr>
          <a:xfrm>
            <a:off x="4645080" y="2003400"/>
            <a:ext cx="3811320" cy="3328920"/>
          </a:xfrm>
          <a:prstGeom prst="rect">
            <a:avLst/>
          </a:prstGeom>
          <a:noFill/>
          <a:ln>
            <a:noFill/>
          </a:ln>
        </p:spPr>
        <p:txBody>
          <a:bodyPr/>
          <a:p>
            <a:endParaRPr/>
          </a:p>
        </p:txBody>
      </p:sp>
      <p:sp>
        <p:nvSpPr>
          <p:cNvPr id="278" name="TextShape 4"/>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Kalvosarjan tekijän nimi</a:t>
            </a:r>
            <a:endParaRPr/>
          </a:p>
        </p:txBody>
      </p:sp>
      <p:sp>
        <p:nvSpPr>
          <p:cNvPr id="279" name="TextShape 5"/>
          <p:cNvSpPr txBox="1"/>
          <p:nvPr/>
        </p:nvSpPr>
        <p:spPr>
          <a:xfrm>
            <a:off x="6786720" y="6551640"/>
            <a:ext cx="1459440" cy="306000"/>
          </a:xfrm>
          <a:prstGeom prst="rect">
            <a:avLst/>
          </a:prstGeom>
          <a:noFill/>
          <a:ln>
            <a:noFill/>
          </a:ln>
        </p:spPr>
        <p:txBody>
          <a:bodyPr/>
          <a:p>
            <a:pPr algn="r">
              <a:lnSpc>
                <a:spcPct val="100000"/>
              </a:lnSpc>
            </a:pPr>
            <a:r>
              <a:rPr lang="fi-FI" sz="1400" strike="noStrike">
                <a:solidFill>
                  <a:srgbClr val="000000"/>
                </a:solidFill>
                <a:latin typeface="Arial"/>
                <a:ea typeface="Arial"/>
              </a:rPr>
              <a:t> </a:t>
            </a:r>
            <a:endParaRPr/>
          </a:p>
        </p:txBody>
      </p:sp>
      <p:pic>
        <p:nvPicPr>
          <p:cNvPr id="280" name="Shape 224" descr=""/>
          <p:cNvPicPr/>
          <p:nvPr/>
        </p:nvPicPr>
        <p:blipFill>
          <a:blip r:embed="rId1"/>
          <a:srcRect l="534687" t="258111" r="356437" b="117777"/>
          <a:stretch/>
        </p:blipFill>
        <p:spPr>
          <a:xfrm>
            <a:off x="457200" y="124560"/>
            <a:ext cx="8402760" cy="6548040"/>
          </a:xfrm>
          <a:prstGeom prst="rect">
            <a:avLst/>
          </a:prstGeom>
          <a:ln>
            <a:noFill/>
          </a:ln>
        </p:spPr>
      </p:pic>
    </p:spTree>
  </p:cSld>
  <p:transition>
    <p:fade/>
  </p:transition>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2" name="TextShape 1"/>
          <p:cNvSpPr txBox="1"/>
          <p:nvPr/>
        </p:nvSpPr>
        <p:spPr>
          <a:xfrm>
            <a:off x="684360" y="277920"/>
            <a:ext cx="7772040" cy="682560"/>
          </a:xfrm>
          <a:prstGeom prst="rect">
            <a:avLst/>
          </a:prstGeom>
          <a:noFill/>
          <a:ln>
            <a:noFill/>
          </a:ln>
        </p:spPr>
        <p:txBody>
          <a:bodyPr/>
          <a:p>
            <a:pPr>
              <a:lnSpc>
                <a:spcPct val="100000"/>
              </a:lnSpc>
            </a:pPr>
            <a:r>
              <a:rPr b="1" lang="fi-FI" sz="2800" strike="noStrike">
                <a:solidFill>
                  <a:srgbClr val="f08a00"/>
                </a:solidFill>
                <a:latin typeface="Tahoma"/>
                <a:ea typeface="Tahoma"/>
              </a:rPr>
              <a:t>Meidän MINNO®?</a:t>
            </a:r>
            <a:endParaRPr/>
          </a:p>
        </p:txBody>
      </p:sp>
      <p:sp>
        <p:nvSpPr>
          <p:cNvPr id="223" name="TextShape 2"/>
          <p:cNvSpPr txBox="1"/>
          <p:nvPr/>
        </p:nvSpPr>
        <p:spPr>
          <a:xfrm>
            <a:off x="695880" y="497880"/>
            <a:ext cx="7772040" cy="5104080"/>
          </a:xfrm>
          <a:prstGeom prst="rect">
            <a:avLst/>
          </a:prstGeom>
          <a:noFill/>
          <a:ln>
            <a:noFill/>
          </a:ln>
        </p:spPr>
        <p:txBody>
          <a:bodyPr/>
          <a:p>
            <a:pPr>
              <a:lnSpc>
                <a:spcPct val="100000"/>
              </a:lnSpc>
            </a:pPr>
            <a:endParaRPr/>
          </a:p>
          <a:p>
            <a:pPr>
              <a:lnSpc>
                <a:spcPct val="100000"/>
              </a:lnSpc>
              <a:buFont typeface="Noto Symbol"/>
              <a:buChar char="▪"/>
            </a:pPr>
            <a:r>
              <a:rPr lang="fi-FI" sz="2400" strike="noStrike">
                <a:solidFill>
                  <a:srgbClr val="4f5150"/>
                </a:solidFill>
                <a:latin typeface="Arial"/>
                <a:ea typeface="Arial"/>
              </a:rPr>
              <a:t>Jokainen Metropolian opiskelija osallistuu Innoprojektiin, joka on työelämälähtöinen.</a:t>
            </a:r>
            <a:endParaRPr/>
          </a:p>
          <a:p>
            <a:pPr>
              <a:lnSpc>
                <a:spcPct val="100000"/>
              </a:lnSpc>
            </a:pPr>
            <a:endParaRPr/>
          </a:p>
          <a:p>
            <a:pPr>
              <a:lnSpc>
                <a:spcPct val="100000"/>
              </a:lnSpc>
              <a:buFont typeface="Noto Symbol"/>
              <a:buChar char="▪"/>
            </a:pPr>
            <a:r>
              <a:rPr lang="fi-FI" sz="2400" strike="noStrike">
                <a:solidFill>
                  <a:srgbClr val="4f5150"/>
                </a:solidFill>
                <a:latin typeface="Arial"/>
                <a:ea typeface="Arial"/>
              </a:rPr>
              <a:t>Meidän Innoprojektissa toimivat Vanhustyön Geronomiopiskelijat ja Fysioterapeuttiopiskelijat yhteistyössä Tevella Oy:n kanssa.</a:t>
            </a:r>
            <a:endParaRPr/>
          </a:p>
          <a:p>
            <a:pPr>
              <a:lnSpc>
                <a:spcPct val="100000"/>
              </a:lnSpc>
            </a:pPr>
            <a:endParaRPr/>
          </a:p>
          <a:p>
            <a:pPr>
              <a:lnSpc>
                <a:spcPct val="100000"/>
              </a:lnSpc>
              <a:buFont typeface="Noto Symbol"/>
              <a:buChar char="▪"/>
            </a:pPr>
            <a:r>
              <a:rPr lang="fi-FI" sz="2400" strike="noStrike">
                <a:solidFill>
                  <a:srgbClr val="4f5150"/>
                </a:solidFill>
                <a:latin typeface="Arial"/>
                <a:ea typeface="Arial"/>
              </a:rPr>
              <a:t>Opiskelijat luovat innovatiivisen ratkaisun, joka on käytännöllinen ratkaisu yhteistyökumppanin tarpeisiin.</a:t>
            </a:r>
            <a:endParaRPr/>
          </a:p>
          <a:p>
            <a:pPr>
              <a:lnSpc>
                <a:spcPct val="100000"/>
              </a:lnSpc>
            </a:pPr>
            <a:endParaRPr/>
          </a:p>
          <a:p>
            <a:pPr>
              <a:lnSpc>
                <a:spcPct val="100000"/>
              </a:lnSpc>
            </a:pPr>
            <a:r>
              <a:rPr lang="fi-FI" sz="1400" strike="noStrike">
                <a:solidFill>
                  <a:srgbClr val="4f5150"/>
                </a:solidFill>
                <a:latin typeface="Arial"/>
                <a:ea typeface="Arial"/>
              </a:rPr>
              <a:t>	</a:t>
            </a:r>
            <a:r>
              <a:rPr lang="fi-FI" sz="1400" strike="noStrike">
                <a:solidFill>
                  <a:srgbClr val="4f5150"/>
                </a:solidFill>
                <a:latin typeface="Arial"/>
                <a:ea typeface="Arial"/>
              </a:rPr>
              <a:t>(https://moodle.metropolia.fi/pluginfile.php/314806/mod_resource/content/0/Minno%20mik%C3%A4.pdf)</a:t>
            </a:r>
            <a:endParaRPr/>
          </a:p>
          <a:p>
            <a:pPr>
              <a:lnSpc>
                <a:spcPct val="100000"/>
              </a:lnSpc>
            </a:pPr>
            <a:endParaRPr/>
          </a:p>
          <a:p>
            <a:pPr>
              <a:lnSpc>
                <a:spcPct val="100000"/>
              </a:lnSpc>
            </a:pPr>
            <a:endParaRPr/>
          </a:p>
          <a:p>
            <a:pPr>
              <a:lnSpc>
                <a:spcPct val="100000"/>
              </a:lnSpc>
            </a:pPr>
            <a:endParaRPr/>
          </a:p>
        </p:txBody>
      </p:sp>
      <p:sp>
        <p:nvSpPr>
          <p:cNvPr id="224" name="TextShape 3"/>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Kalvosarjan tekijän nimi</a:t>
            </a:r>
            <a:endParaRPr/>
          </a:p>
        </p:txBody>
      </p:sp>
      <p:sp>
        <p:nvSpPr>
          <p:cNvPr id="225" name="TextShape 4"/>
          <p:cNvSpPr txBox="1"/>
          <p:nvPr/>
        </p:nvSpPr>
        <p:spPr>
          <a:xfrm>
            <a:off x="6786720" y="6551640"/>
            <a:ext cx="1459440" cy="306000"/>
          </a:xfrm>
          <a:prstGeom prst="rect">
            <a:avLst/>
          </a:prstGeom>
          <a:noFill/>
          <a:ln>
            <a:noFill/>
          </a:ln>
        </p:spPr>
        <p:txBody>
          <a:bodyPr/>
          <a:p>
            <a:pPr algn="r">
              <a:lnSpc>
                <a:spcPct val="100000"/>
              </a:lnSpc>
            </a:pPr>
            <a:r>
              <a:rPr lang="fi-FI" sz="1400" strike="noStrike">
                <a:solidFill>
                  <a:srgbClr val="000000"/>
                </a:solidFill>
                <a:latin typeface="Arial"/>
                <a:ea typeface="Arial"/>
              </a:rPr>
              <a:t> </a:t>
            </a:r>
            <a:endParaRPr/>
          </a:p>
        </p:txBody>
      </p:sp>
      <p:sp>
        <p:nvSpPr>
          <p:cNvPr id="226" name="TextShape 5"/>
          <p:cNvSpPr txBox="1"/>
          <p:nvPr/>
        </p:nvSpPr>
        <p:spPr>
          <a:xfrm>
            <a:off x="685800" y="6551640"/>
            <a:ext cx="1523520" cy="306000"/>
          </a:xfrm>
          <a:prstGeom prst="rect">
            <a:avLst/>
          </a:prstGeom>
          <a:noFill/>
          <a:ln>
            <a:noFill/>
          </a:ln>
        </p:spPr>
        <p:txBody>
          <a:bodyPr/>
          <a:p>
            <a:endParaRPr/>
          </a:p>
        </p:txBody>
      </p:sp>
      <p:pic>
        <p:nvPicPr>
          <p:cNvPr id="227" name="Shape 114" descr=""/>
          <p:cNvPicPr/>
          <p:nvPr/>
        </p:nvPicPr>
        <p:blipFill>
          <a:blip r:embed="rId1"/>
          <a:stretch/>
        </p:blipFill>
        <p:spPr>
          <a:xfrm>
            <a:off x="7743600" y="278280"/>
            <a:ext cx="1203480" cy="1029240"/>
          </a:xfrm>
          <a:prstGeom prst="rect">
            <a:avLst/>
          </a:prstGeom>
          <a:ln>
            <a:noFill/>
          </a:ln>
        </p:spPr>
      </p:pic>
      <p:pic>
        <p:nvPicPr>
          <p:cNvPr id="228" name="Shape 115" descr=""/>
          <p:cNvPicPr/>
          <p:nvPr/>
        </p:nvPicPr>
        <p:blipFill>
          <a:blip r:embed="rId2"/>
          <a:stretch/>
        </p:blipFill>
        <p:spPr>
          <a:xfrm>
            <a:off x="7447680" y="1261800"/>
            <a:ext cx="1464480" cy="1029960"/>
          </a:xfrm>
          <a:prstGeom prst="rect">
            <a:avLst/>
          </a:prstGeom>
          <a:ln>
            <a:noFill/>
          </a:ln>
        </p:spPr>
      </p:pic>
    </p:spTree>
  </p:cSld>
  <p:transition>
    <p:fade/>
  </p:transition>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9"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VANHUSLIIKUTIN</a:t>
            </a:r>
            <a:endParaRPr/>
          </a:p>
        </p:txBody>
      </p:sp>
      <p:sp>
        <p:nvSpPr>
          <p:cNvPr id="230" name="TextShape 2"/>
          <p:cNvSpPr txBox="1"/>
          <p:nvPr/>
        </p:nvSpPr>
        <p:spPr>
          <a:xfrm>
            <a:off x="730440" y="1261800"/>
            <a:ext cx="7772040" cy="4432680"/>
          </a:xfrm>
          <a:prstGeom prst="rect">
            <a:avLst/>
          </a:prstGeom>
          <a:noFill/>
          <a:ln>
            <a:noFill/>
          </a:ln>
        </p:spPr>
        <p:txBody>
          <a:bodyPr/>
          <a:p>
            <a:pPr>
              <a:lnSpc>
                <a:spcPct val="100000"/>
              </a:lnSpc>
            </a:pPr>
            <a:endParaRPr/>
          </a:p>
          <a:p>
            <a:pPr>
              <a:lnSpc>
                <a:spcPct val="100000"/>
              </a:lnSpc>
              <a:buFont typeface="Noto Symbol"/>
              <a:buChar char="▪"/>
            </a:pPr>
            <a:r>
              <a:rPr lang="fi-FI" sz="2000" strike="noStrike">
                <a:solidFill>
                  <a:srgbClr val="4f5150"/>
                </a:solidFill>
                <a:latin typeface="Arial"/>
                <a:ea typeface="Arial"/>
              </a:rPr>
              <a:t>Sini Westerling, Tevellan yhteyshenkilö,</a:t>
            </a:r>
            <a:r>
              <a:rPr lang="fi-FI" sz="2000" strike="noStrike" u="sng">
                <a:solidFill>
                  <a:srgbClr val="f08a00"/>
                </a:solidFill>
                <a:latin typeface="Arial"/>
                <a:ea typeface="Arial"/>
              </a:rPr>
              <a:t> sini.westerling@metropolia.fi</a:t>
            </a:r>
            <a:endParaRPr/>
          </a:p>
          <a:p>
            <a:pPr>
              <a:lnSpc>
                <a:spcPct val="100000"/>
              </a:lnSpc>
              <a:buFont typeface="Noto Symbol"/>
              <a:buChar char="▪"/>
            </a:pPr>
            <a:r>
              <a:rPr lang="fi-FI" sz="2000" strike="noStrike">
                <a:solidFill>
                  <a:srgbClr val="4f5150"/>
                </a:solidFill>
                <a:latin typeface="Arial"/>
                <a:ea typeface="Arial"/>
              </a:rPr>
              <a:t>Heidi Bucht, </a:t>
            </a:r>
            <a:r>
              <a:rPr lang="fi-FI" sz="2000" strike="noStrike" u="sng">
                <a:solidFill>
                  <a:srgbClr val="f08a00"/>
                </a:solidFill>
                <a:latin typeface="Arial"/>
                <a:ea typeface="Arial"/>
              </a:rPr>
              <a:t>heidi.bucht@meropolia.fi</a:t>
            </a:r>
            <a:endParaRPr/>
          </a:p>
          <a:p>
            <a:pPr>
              <a:lnSpc>
                <a:spcPct val="100000"/>
              </a:lnSpc>
              <a:buFont typeface="Noto Symbol"/>
              <a:buChar char="▪"/>
            </a:pPr>
            <a:r>
              <a:rPr lang="fi-FI" sz="2000" strike="noStrike">
                <a:solidFill>
                  <a:srgbClr val="4f5150"/>
                </a:solidFill>
                <a:latin typeface="Arial"/>
                <a:ea typeface="Arial"/>
              </a:rPr>
              <a:t>Anneli (Ansku) Rissanen, </a:t>
            </a:r>
            <a:r>
              <a:rPr lang="fi-FI" sz="2000" strike="noStrike" u="sng">
                <a:solidFill>
                  <a:srgbClr val="f08a00"/>
                </a:solidFill>
                <a:latin typeface="Arial"/>
                <a:ea typeface="Arial"/>
              </a:rPr>
              <a:t>anneli.rissanen@.metropolia.fi</a:t>
            </a:r>
            <a:endParaRPr/>
          </a:p>
          <a:p>
            <a:pPr>
              <a:lnSpc>
                <a:spcPct val="100000"/>
              </a:lnSpc>
              <a:buFont typeface="Noto Symbol"/>
              <a:buChar char="▪"/>
            </a:pPr>
            <a:r>
              <a:rPr lang="fi-FI" sz="2000" strike="noStrike">
                <a:solidFill>
                  <a:srgbClr val="4f5150"/>
                </a:solidFill>
                <a:latin typeface="Arial"/>
                <a:ea typeface="Arial"/>
              </a:rPr>
              <a:t>Eeva-Liisa (Lissu) Kiviniemi, visualisti,</a:t>
            </a:r>
            <a:endParaRPr/>
          </a:p>
          <a:p>
            <a:pPr>
              <a:lnSpc>
                <a:spcPct val="100000"/>
              </a:lnSpc>
            </a:pPr>
            <a:r>
              <a:rPr lang="fi-FI" sz="2000" strike="noStrike">
                <a:solidFill>
                  <a:srgbClr val="4f5150"/>
                </a:solidFill>
                <a:latin typeface="Arial"/>
                <a:ea typeface="Arial"/>
              </a:rPr>
              <a:t>    </a:t>
            </a:r>
            <a:r>
              <a:rPr lang="fi-FI" sz="2000" strike="noStrike" u="sng">
                <a:solidFill>
                  <a:srgbClr val="f08a00"/>
                </a:solidFill>
                <a:latin typeface="Arial"/>
                <a:ea typeface="Arial"/>
              </a:rPr>
              <a:t>eeva-liisa.kiviniemi@metropolia.fi</a:t>
            </a:r>
            <a:r>
              <a:rPr lang="fi-FI" sz="2000" strike="noStrike">
                <a:solidFill>
                  <a:srgbClr val="4f5150"/>
                </a:solidFill>
                <a:latin typeface="Arial"/>
                <a:ea typeface="Arial"/>
              </a:rPr>
              <a:t>, </a:t>
            </a:r>
            <a:endParaRPr/>
          </a:p>
          <a:p>
            <a:pPr>
              <a:lnSpc>
                <a:spcPct val="100000"/>
              </a:lnSpc>
              <a:buFont typeface="Noto Symbol"/>
              <a:buChar char="▪"/>
            </a:pPr>
            <a:r>
              <a:rPr lang="fi-FI" sz="2000" strike="noStrike">
                <a:solidFill>
                  <a:srgbClr val="4f5150"/>
                </a:solidFill>
                <a:latin typeface="Arial"/>
                <a:ea typeface="Arial"/>
              </a:rPr>
              <a:t>Laura Jyrä, </a:t>
            </a:r>
            <a:r>
              <a:rPr lang="fi-FI" sz="2000" strike="noStrike" u="sng">
                <a:solidFill>
                  <a:srgbClr val="f08a00"/>
                </a:solidFill>
                <a:latin typeface="Arial"/>
                <a:ea typeface="Arial"/>
              </a:rPr>
              <a:t>laura.jyra@metropolia.fi</a:t>
            </a:r>
            <a:endParaRPr/>
          </a:p>
          <a:p>
            <a:pPr>
              <a:lnSpc>
                <a:spcPct val="100000"/>
              </a:lnSpc>
              <a:buFont typeface="Noto Symbol"/>
              <a:buChar char="▪"/>
            </a:pPr>
            <a:r>
              <a:rPr lang="fi-FI" sz="2000" strike="noStrike">
                <a:solidFill>
                  <a:srgbClr val="4f5150"/>
                </a:solidFill>
                <a:latin typeface="Arial"/>
                <a:ea typeface="Arial"/>
              </a:rPr>
              <a:t>Pia-Riitta (Pia) Pirhonen, </a:t>
            </a:r>
            <a:r>
              <a:rPr lang="fi-FI" sz="2000" strike="noStrike" u="sng">
                <a:solidFill>
                  <a:srgbClr val="f08a00"/>
                </a:solidFill>
                <a:latin typeface="Arial"/>
                <a:ea typeface="Arial"/>
              </a:rPr>
              <a:t>pia-riitta.pirhonen@metropolia.fi</a:t>
            </a:r>
            <a:endParaRPr/>
          </a:p>
          <a:p>
            <a:pPr>
              <a:lnSpc>
                <a:spcPct val="100000"/>
              </a:lnSpc>
              <a:buFont typeface="Noto Symbol"/>
              <a:buChar char="▪"/>
            </a:pPr>
            <a:r>
              <a:rPr lang="fi-FI" sz="2000" strike="noStrike">
                <a:solidFill>
                  <a:srgbClr val="4f5150"/>
                </a:solidFill>
                <a:latin typeface="Arial"/>
                <a:ea typeface="Arial"/>
              </a:rPr>
              <a:t>Laura Pulkkinen, sihteeri, </a:t>
            </a:r>
            <a:r>
              <a:rPr lang="fi-FI" sz="2000" strike="noStrike" u="sng">
                <a:solidFill>
                  <a:srgbClr val="f08a00"/>
                </a:solidFill>
                <a:latin typeface="Arial"/>
                <a:ea typeface="Arial"/>
              </a:rPr>
              <a:t>laura.pulkkinen@metropolia.fi</a:t>
            </a:r>
            <a:r>
              <a:rPr lang="fi-FI" sz="2000" strike="noStrike">
                <a:solidFill>
                  <a:srgbClr val="4f5150"/>
                </a:solidFill>
                <a:latin typeface="Arial"/>
                <a:ea typeface="Arial"/>
              </a:rPr>
              <a:t> </a:t>
            </a:r>
            <a:endParaRPr/>
          </a:p>
          <a:p>
            <a:pPr>
              <a:lnSpc>
                <a:spcPct val="100000"/>
              </a:lnSpc>
              <a:buFont typeface="Noto Symbol"/>
              <a:buChar char="▪"/>
            </a:pPr>
            <a:r>
              <a:rPr lang="fi-FI" sz="2000" strike="noStrike">
                <a:solidFill>
                  <a:srgbClr val="4f5150"/>
                </a:solidFill>
                <a:latin typeface="Arial"/>
                <a:ea typeface="Arial"/>
              </a:rPr>
              <a:t>Mikko Ravea, </a:t>
            </a:r>
            <a:r>
              <a:rPr lang="fi-FI" sz="2000" strike="noStrike" u="sng">
                <a:solidFill>
                  <a:srgbClr val="f08a00"/>
                </a:solidFill>
                <a:latin typeface="Arial"/>
                <a:ea typeface="Arial"/>
              </a:rPr>
              <a:t>mikko.ravea@metropolia.fi</a:t>
            </a:r>
            <a:endParaRPr/>
          </a:p>
          <a:p>
            <a:pPr>
              <a:lnSpc>
                <a:spcPct val="100000"/>
              </a:lnSpc>
            </a:pPr>
            <a:r>
              <a:rPr lang="fi-FI" strike="noStrike">
                <a:solidFill>
                  <a:srgbClr val="4f5150"/>
                </a:solidFill>
                <a:latin typeface="Arial"/>
                <a:ea typeface="Arial"/>
              </a:rPr>
              <a:t> </a:t>
            </a:r>
            <a:endParaRPr/>
          </a:p>
          <a:p>
            <a:pPr>
              <a:lnSpc>
                <a:spcPct val="100000"/>
              </a:lnSpc>
            </a:pPr>
            <a:r>
              <a:rPr b="1" lang="fi-FI" sz="2000" strike="noStrike">
                <a:solidFill>
                  <a:srgbClr val="4f5150"/>
                </a:solidFill>
                <a:latin typeface="Arial"/>
                <a:ea typeface="Arial"/>
              </a:rPr>
              <a:t>    </a:t>
            </a:r>
            <a:r>
              <a:rPr b="1" lang="fi-FI" sz="2000" strike="noStrike">
                <a:solidFill>
                  <a:srgbClr val="4f5150"/>
                </a:solidFill>
                <a:latin typeface="Arial"/>
                <a:ea typeface="Arial"/>
              </a:rPr>
              <a:t>Projektia kehitetään pienryhmissä ja koko projektiryhmän yhteisissä ideointipalavereissa. </a:t>
            </a:r>
            <a:r>
              <a:rPr lang="fi-FI" sz="1600" strike="noStrike">
                <a:solidFill>
                  <a:srgbClr val="4f5150"/>
                </a:solidFill>
                <a:latin typeface="Arial"/>
                <a:ea typeface="Arial"/>
              </a:rPr>
              <a:t>
</a:t>
            </a:r>
            <a:r>
              <a:rPr lang="fi-FI" sz="1600" strike="noStrike">
                <a:solidFill>
                  <a:srgbClr val="4f5150"/>
                </a:solidFill>
                <a:latin typeface="Arial"/>
                <a:ea typeface="Arial"/>
              </a:rPr>
              <a:t>
</a:t>
            </a:r>
            <a:endParaRPr/>
          </a:p>
          <a:p>
            <a:pPr>
              <a:lnSpc>
                <a:spcPct val="100000"/>
              </a:lnSpc>
            </a:pPr>
            <a:endParaRPr/>
          </a:p>
        </p:txBody>
      </p:sp>
      <p:pic>
        <p:nvPicPr>
          <p:cNvPr id="231" name="Shape 122" descr=""/>
          <p:cNvPicPr/>
          <p:nvPr/>
        </p:nvPicPr>
        <p:blipFill>
          <a:blip r:embed="rId1"/>
          <a:stretch/>
        </p:blipFill>
        <p:spPr>
          <a:xfrm>
            <a:off x="6767280" y="680040"/>
            <a:ext cx="1812600" cy="1420560"/>
          </a:xfrm>
          <a:prstGeom prst="rect">
            <a:avLst/>
          </a:prstGeom>
          <a:ln>
            <a:noFill/>
          </a:ln>
        </p:spPr>
      </p:pic>
    </p:spTree>
  </p:cSld>
  <p:transition>
    <p:fade/>
  </p:transition>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2" name="TextShape 1"/>
          <p:cNvSpPr txBox="1"/>
          <p:nvPr/>
        </p:nvSpPr>
        <p:spPr>
          <a:xfrm>
            <a:off x="684360" y="716040"/>
            <a:ext cx="7772040" cy="533160"/>
          </a:xfrm>
          <a:prstGeom prst="rect">
            <a:avLst/>
          </a:prstGeom>
          <a:noFill/>
          <a:ln>
            <a:noFill/>
          </a:ln>
        </p:spPr>
        <p:txBody>
          <a:bodyPr/>
          <a:p>
            <a:pPr>
              <a:lnSpc>
                <a:spcPct val="100000"/>
              </a:lnSpc>
            </a:pPr>
            <a:r>
              <a:rPr b="1" lang="fi-FI" sz="2200" strike="noStrike">
                <a:solidFill>
                  <a:srgbClr val="f08a00"/>
                </a:solidFill>
                <a:latin typeface="Tahoma"/>
                <a:ea typeface="Tahoma"/>
              </a:rPr>
              <a:t>VANHUSLIIKUTTIMEN YHTEISTYÖKUMPPANIT</a:t>
            </a:r>
            <a:endParaRPr/>
          </a:p>
        </p:txBody>
      </p:sp>
      <p:sp>
        <p:nvSpPr>
          <p:cNvPr id="233" name="TextShape 2"/>
          <p:cNvSpPr txBox="1"/>
          <p:nvPr/>
        </p:nvSpPr>
        <p:spPr>
          <a:xfrm>
            <a:off x="684360" y="1562400"/>
            <a:ext cx="7772040" cy="3822120"/>
          </a:xfrm>
          <a:prstGeom prst="rect">
            <a:avLst/>
          </a:prstGeom>
          <a:noFill/>
          <a:ln>
            <a:noFill/>
          </a:ln>
        </p:spPr>
        <p:txBody>
          <a:bodyPr/>
          <a:p>
            <a:pPr>
              <a:lnSpc>
                <a:spcPct val="100000"/>
              </a:lnSpc>
              <a:buFont typeface="Noto Symbol"/>
              <a:buChar char="▪"/>
            </a:pPr>
            <a:r>
              <a:rPr b="1" lang="fi-FI" sz="2000" strike="noStrike">
                <a:solidFill>
                  <a:srgbClr val="4f5150"/>
                </a:solidFill>
                <a:latin typeface="Arial"/>
                <a:ea typeface="Arial"/>
              </a:rPr>
              <a:t>Metropolia AMK</a:t>
            </a:r>
            <a:r>
              <a:rPr lang="fi-FI" sz="2000" strike="noStrike">
                <a:solidFill>
                  <a:srgbClr val="4f5150"/>
                </a:solidFill>
                <a:latin typeface="Arial"/>
                <a:ea typeface="Arial"/>
              </a:rPr>
              <a:t>, ohjaava opettaja Anita Ahlstrand</a:t>
            </a:r>
            <a:r>
              <a:rPr lang="fi-FI" sz="2000" strike="noStrike">
                <a:solidFill>
                  <a:srgbClr val="4f5150"/>
                </a:solidFill>
                <a:latin typeface="Arial"/>
                <a:ea typeface="Arial"/>
              </a:rPr>
              <a:t>
</a:t>
            </a:r>
            <a:endParaRPr/>
          </a:p>
          <a:p>
            <a:pPr>
              <a:lnSpc>
                <a:spcPct val="100000"/>
              </a:lnSpc>
              <a:buSzPct val="120000"/>
              <a:buFont typeface="Noto Symbol"/>
              <a:buChar char="▪"/>
            </a:pPr>
            <a:r>
              <a:rPr b="1" lang="fi-FI" sz="2000" strike="noStrike">
                <a:solidFill>
                  <a:srgbClr val="4f5150"/>
                </a:solidFill>
                <a:latin typeface="Arial"/>
                <a:ea typeface="Arial"/>
              </a:rPr>
              <a:t>Tevella Oy,</a:t>
            </a:r>
            <a:r>
              <a:rPr b="1" lang="fi-FI" sz="2400" strike="noStrike">
                <a:solidFill>
                  <a:srgbClr val="4f5150"/>
                </a:solidFill>
                <a:latin typeface="Arial"/>
                <a:ea typeface="Arial"/>
              </a:rPr>
              <a:t> </a:t>
            </a:r>
            <a:endParaRPr/>
          </a:p>
          <a:p>
            <a:pPr lvl="2">
              <a:lnSpc>
                <a:spcPct val="100000"/>
              </a:lnSpc>
              <a:buFont typeface="Noto Symbol"/>
              <a:buChar char="▪"/>
            </a:pPr>
            <a:r>
              <a:rPr lang="fi-FI" sz="2000" strike="noStrike">
                <a:solidFill>
                  <a:srgbClr val="4f5150"/>
                </a:solidFill>
                <a:latin typeface="Arial"/>
                <a:ea typeface="Arial"/>
              </a:rPr>
              <a:t>Yhteyshenkilöinä Maaret Siitonen ja Taina Bäck</a:t>
            </a:r>
            <a:endParaRPr/>
          </a:p>
          <a:p>
            <a:pPr lvl="2">
              <a:lnSpc>
                <a:spcPct val="100000"/>
              </a:lnSpc>
              <a:buFont typeface="Noto Symbol"/>
              <a:buChar char="▪"/>
            </a:pPr>
            <a:r>
              <a:rPr lang="fi-FI" sz="2000" strike="noStrike">
                <a:solidFill>
                  <a:srgbClr val="4f5150"/>
                </a:solidFill>
                <a:latin typeface="Arial"/>
                <a:ea typeface="Arial"/>
              </a:rPr>
              <a:t>Tamperelainen perheyhtiö, joka on toiminut 30 vuotta.</a:t>
            </a:r>
            <a:endParaRPr/>
          </a:p>
          <a:p>
            <a:pPr lvl="2">
              <a:lnSpc>
                <a:spcPct val="100000"/>
              </a:lnSpc>
              <a:buFont typeface="Noto Symbol"/>
              <a:buChar char="▪"/>
            </a:pPr>
            <a:r>
              <a:rPr lang="fi-FI" sz="2000" strike="noStrike">
                <a:solidFill>
                  <a:srgbClr val="4f5150"/>
                </a:solidFill>
                <a:latin typeface="Arial"/>
                <a:ea typeface="Arial"/>
              </a:rPr>
              <a:t>Johtava toimintavälineiden ja kalusteiden toimittaja Suomessa. </a:t>
            </a:r>
            <a:endParaRPr/>
          </a:p>
          <a:p>
            <a:pPr lvl="2">
              <a:lnSpc>
                <a:spcPct val="100000"/>
              </a:lnSpc>
              <a:buFont typeface="Noto Symbol"/>
              <a:buChar char="▪"/>
            </a:pPr>
            <a:r>
              <a:rPr lang="fi-FI" sz="2000" strike="noStrike">
                <a:solidFill>
                  <a:srgbClr val="4f5150"/>
                </a:solidFill>
                <a:latin typeface="Arial"/>
                <a:ea typeface="Arial"/>
              </a:rPr>
              <a:t>Tevella Oy:llä on oma tuotevalikoima ikäihmisille toimintakyvyn ylläpitämiseen.</a:t>
            </a:r>
            <a:endParaRPr/>
          </a:p>
          <a:p>
            <a:endParaRPr/>
          </a:p>
          <a:p>
            <a:r>
              <a:rPr lang="fi-FI" sz="1600" strike="noStrike">
                <a:solidFill>
                  <a:srgbClr val="4f5150"/>
                </a:solidFill>
                <a:latin typeface="Arial"/>
                <a:ea typeface="Arial"/>
              </a:rPr>
              <a:t>       </a:t>
            </a:r>
            <a:r>
              <a:rPr lang="fi-FI" sz="1600" strike="noStrike">
                <a:solidFill>
                  <a:srgbClr val="4f5150"/>
                </a:solidFill>
                <a:latin typeface="Arial"/>
                <a:ea typeface="Arial"/>
              </a:rPr>
              <a:t>(http://www.tevella.fi/Default.aspx)</a:t>
            </a:r>
            <a:endParaRPr/>
          </a:p>
        </p:txBody>
      </p:sp>
      <p:sp>
        <p:nvSpPr>
          <p:cNvPr id="234" name="TextShape 3"/>
          <p:cNvSpPr txBox="1"/>
          <p:nvPr/>
        </p:nvSpPr>
        <p:spPr>
          <a:xfrm>
            <a:off x="2286000" y="6551640"/>
            <a:ext cx="4428720" cy="306000"/>
          </a:xfrm>
          <a:prstGeom prst="rect">
            <a:avLst/>
          </a:prstGeom>
          <a:noFill/>
          <a:ln>
            <a:noFill/>
          </a:ln>
        </p:spPr>
        <p:txBody>
          <a:bodyPr/>
          <a:p>
            <a:pPr algn="ctr">
              <a:lnSpc>
                <a:spcPct val="100000"/>
              </a:lnSpc>
            </a:pPr>
            <a:r>
              <a:rPr lang="fi-FI" sz="1000" strike="noStrike">
                <a:solidFill>
                  <a:srgbClr val="878989"/>
                </a:solidFill>
                <a:latin typeface="Arial"/>
                <a:ea typeface="Arial"/>
              </a:rPr>
              <a:t>Kalvosarjan tekijän nimi</a:t>
            </a:r>
            <a:endParaRPr/>
          </a:p>
        </p:txBody>
      </p:sp>
      <p:sp>
        <p:nvSpPr>
          <p:cNvPr id="235" name="TextShape 4"/>
          <p:cNvSpPr txBox="1"/>
          <p:nvPr/>
        </p:nvSpPr>
        <p:spPr>
          <a:xfrm>
            <a:off x="6786720" y="6551640"/>
            <a:ext cx="1459440" cy="306000"/>
          </a:xfrm>
          <a:prstGeom prst="rect">
            <a:avLst/>
          </a:prstGeom>
          <a:noFill/>
          <a:ln>
            <a:noFill/>
          </a:ln>
        </p:spPr>
        <p:txBody>
          <a:bodyPr/>
          <a:p>
            <a:pPr algn="r">
              <a:lnSpc>
                <a:spcPct val="100000"/>
              </a:lnSpc>
            </a:pPr>
            <a:r>
              <a:rPr lang="fi-FI" sz="1400" strike="noStrike">
                <a:solidFill>
                  <a:srgbClr val="000000"/>
                </a:solidFill>
                <a:latin typeface="Arial"/>
                <a:ea typeface="Arial"/>
              </a:rPr>
              <a:t> </a:t>
            </a:r>
            <a:endParaRPr/>
          </a:p>
        </p:txBody>
      </p:sp>
      <p:sp>
        <p:nvSpPr>
          <p:cNvPr id="236" name="TextShape 5"/>
          <p:cNvSpPr txBox="1"/>
          <p:nvPr/>
        </p:nvSpPr>
        <p:spPr>
          <a:xfrm>
            <a:off x="685800" y="6551640"/>
            <a:ext cx="1523520" cy="306000"/>
          </a:xfrm>
          <a:prstGeom prst="rect">
            <a:avLst/>
          </a:prstGeom>
          <a:noFill/>
          <a:ln>
            <a:noFill/>
          </a:ln>
        </p:spPr>
        <p:txBody>
          <a:bodyPr/>
          <a:p>
            <a:endParaRPr/>
          </a:p>
        </p:txBody>
      </p:sp>
      <p:pic>
        <p:nvPicPr>
          <p:cNvPr id="237" name="Shape 132" descr=""/>
          <p:cNvPicPr/>
          <p:nvPr/>
        </p:nvPicPr>
        <p:blipFill>
          <a:blip r:embed="rId1"/>
          <a:stretch/>
        </p:blipFill>
        <p:spPr>
          <a:xfrm>
            <a:off x="5659920" y="4606560"/>
            <a:ext cx="2418840" cy="1412280"/>
          </a:xfrm>
          <a:prstGeom prst="rect">
            <a:avLst/>
          </a:prstGeom>
          <a:ln>
            <a:noFill/>
          </a:ln>
        </p:spPr>
      </p:pic>
    </p:spTree>
  </p:cSld>
  <p:transition>
    <p:fade/>
  </p:transition>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8"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Teoriaa Innoprojektiin</a:t>
            </a:r>
            <a:endParaRPr/>
          </a:p>
        </p:txBody>
      </p:sp>
      <p:sp>
        <p:nvSpPr>
          <p:cNvPr id="239" name="TextShape 2"/>
          <p:cNvSpPr txBox="1"/>
          <p:nvPr/>
        </p:nvSpPr>
        <p:spPr>
          <a:xfrm>
            <a:off x="718920" y="1436760"/>
            <a:ext cx="7772040" cy="3947760"/>
          </a:xfrm>
          <a:prstGeom prst="rect">
            <a:avLst/>
          </a:prstGeom>
          <a:noFill/>
          <a:ln>
            <a:noFill/>
          </a:ln>
        </p:spPr>
        <p:txBody>
          <a:bodyPr/>
          <a:p>
            <a:pPr>
              <a:lnSpc>
                <a:spcPct val="100000"/>
              </a:lnSpc>
              <a:buFont typeface="Noto Symbol"/>
              <a:buChar char="▪"/>
            </a:pPr>
            <a:r>
              <a:rPr lang="fi-FI" sz="1600" strike="noStrike">
                <a:solidFill>
                  <a:srgbClr val="4f5150"/>
                </a:solidFill>
                <a:latin typeface="Arial"/>
                <a:ea typeface="Arial"/>
              </a:rPr>
              <a:t>Koettu ilo ja nautinto tukevat fyysisen minäkuvan kehittymistä. </a:t>
            </a:r>
            <a:endParaRPr/>
          </a:p>
          <a:p>
            <a:pPr>
              <a:lnSpc>
                <a:spcPct val="100000"/>
              </a:lnSpc>
              <a:buFont typeface="Noto Symbol"/>
              <a:buChar char="▪"/>
            </a:pPr>
            <a:r>
              <a:rPr lang="fi-FI" sz="1600" strike="noStrike">
                <a:solidFill>
                  <a:srgbClr val="4f5150"/>
                </a:solidFill>
                <a:latin typeface="Arial"/>
                <a:ea typeface="Arial"/>
              </a:rPr>
              <a:t>Liikkuminen on merkittävä osa persoonallisuutta ja mielenterveyden perusta, joten ruumiillisen eheyden tukeminen on tärkeässä asemassa ikääntyneiden ihmisten liikunnassa.</a:t>
            </a:r>
            <a:endParaRPr/>
          </a:p>
          <a:p>
            <a:pPr>
              <a:lnSpc>
                <a:spcPct val="100000"/>
              </a:lnSpc>
              <a:buFont typeface="Noto Symbol"/>
              <a:buChar char="▪"/>
            </a:pPr>
            <a:r>
              <a:rPr lang="fi-FI" sz="1600" strike="noStrike">
                <a:solidFill>
                  <a:srgbClr val="4f5150"/>
                </a:solidFill>
                <a:latin typeface="Arial"/>
                <a:ea typeface="Arial"/>
              </a:rPr>
              <a:t>Iloa ja virkistystä tarjotaan onnistumisen kokemuksilla, hyvällä ilmapiirillä, monipuolisilla vuorovaikutussuhteilla ja kiinnostavilla liikuntamuodoilla.</a:t>
            </a:r>
            <a:endParaRPr/>
          </a:p>
          <a:p>
            <a:pPr>
              <a:lnSpc>
                <a:spcPct val="100000"/>
              </a:lnSpc>
              <a:buFont typeface="Noto Symbol"/>
              <a:buChar char="▪"/>
            </a:pPr>
            <a:r>
              <a:rPr lang="fi-FI" sz="1600" strike="noStrike">
                <a:solidFill>
                  <a:srgbClr val="4f5150"/>
                </a:solidFill>
                <a:latin typeface="Arial"/>
                <a:ea typeface="Arial"/>
              </a:rPr>
              <a:t>Liikunta antaa mahdollisuuksia itseilmaisuun ja luovuuteen sekä tarjoaa elämyksiä</a:t>
            </a:r>
            <a:endParaRPr/>
          </a:p>
          <a:p>
            <a:pPr>
              <a:lnSpc>
                <a:spcPct val="100000"/>
              </a:lnSpc>
              <a:buFont typeface="Noto Symbol"/>
              <a:buChar char="▪"/>
            </a:pPr>
            <a:r>
              <a:rPr lang="fi-FI" sz="1600" strike="noStrike">
                <a:solidFill>
                  <a:srgbClr val="4f5150"/>
                </a:solidFill>
                <a:latin typeface="Arial"/>
                <a:ea typeface="Arial"/>
              </a:rPr>
              <a:t>Liikunnan avulla motivoidaan liikkumaan. Myös liikuntaharjoittelusta syntyvä kunnon kohoaminen voi kohottaa mielialaa.</a:t>
            </a:r>
            <a:endParaRPr/>
          </a:p>
          <a:p>
            <a:pPr>
              <a:lnSpc>
                <a:spcPct val="100000"/>
              </a:lnSpc>
            </a:pPr>
            <a:endParaRPr/>
          </a:p>
          <a:p>
            <a:pPr>
              <a:lnSpc>
                <a:spcPct val="100000"/>
              </a:lnSpc>
            </a:pPr>
            <a:r>
              <a:rPr lang="fi-FI" sz="1500" strike="noStrike">
                <a:solidFill>
                  <a:srgbClr val="4f5150"/>
                </a:solidFill>
                <a:latin typeface="Arial"/>
                <a:ea typeface="Arial"/>
              </a:rPr>
              <a:t>Karvinen 2002; Timonen, Rantanen, Timonen&amp; Sulkava 2002 Sosiaali- ja    terveysministeriön oppaita 2004:6. Ikääntyneiden ihmisten</a:t>
            </a:r>
            <a:r>
              <a:rPr i="1" lang="fi-FI" sz="1500" strike="noStrike">
                <a:solidFill>
                  <a:srgbClr val="4f5150"/>
                </a:solidFill>
                <a:latin typeface="Arial"/>
                <a:ea typeface="Arial"/>
              </a:rPr>
              <a:t>, </a:t>
            </a:r>
            <a:r>
              <a:rPr lang="fi-FI" sz="1500" strike="noStrike">
                <a:solidFill>
                  <a:srgbClr val="4f5150"/>
                </a:solidFill>
                <a:latin typeface="Arial"/>
                <a:ea typeface="Arial"/>
              </a:rPr>
              <a:t>Ohjatun terveysliikunnan laatusuositukset. </a:t>
            </a:r>
            <a:endParaRPr/>
          </a:p>
          <a:p>
            <a:pPr>
              <a:lnSpc>
                <a:spcPct val="100000"/>
              </a:lnSpc>
            </a:pPr>
            <a:r>
              <a:rPr lang="fi-FI" sz="1500" strike="noStrike">
                <a:solidFill>
                  <a:srgbClr val="4f5150"/>
                </a:solidFill>
                <a:latin typeface="Arial"/>
                <a:ea typeface="Arial"/>
              </a:rPr>
              <a:t>SOSIAALI- JA TERVEYSMINISTERIÖ, OPETUSMINISTERIÖ, Helsinki</a:t>
            </a:r>
            <a:endParaRPr/>
          </a:p>
          <a:p>
            <a:pPr>
              <a:lnSpc>
                <a:spcPct val="100000"/>
              </a:lnSpc>
            </a:pPr>
            <a:r>
              <a:rPr lang="fi-FI" sz="1500" strike="noStrike">
                <a:solidFill>
                  <a:srgbClr val="4f5150"/>
                </a:solidFill>
                <a:latin typeface="Tahoma"/>
                <a:ea typeface="Tahoma"/>
              </a:rPr>
              <a:t>(http://www.stm.fi/julkaisut/nayta/-/_julkaisu/1057649)</a:t>
            </a:r>
            <a:endParaRPr/>
          </a:p>
        </p:txBody>
      </p:sp>
      <p:pic>
        <p:nvPicPr>
          <p:cNvPr id="240" name="Shape 139" descr=""/>
          <p:cNvPicPr/>
          <p:nvPr/>
        </p:nvPicPr>
        <p:blipFill>
          <a:blip r:embed="rId1"/>
          <a:stretch/>
        </p:blipFill>
        <p:spPr>
          <a:xfrm>
            <a:off x="7442640" y="0"/>
            <a:ext cx="1701000" cy="2062800"/>
          </a:xfrm>
          <a:prstGeom prst="rect">
            <a:avLst/>
          </a:prstGeom>
          <a:ln>
            <a:noFill/>
          </a:ln>
        </p:spPr>
      </p:pic>
    </p:spTree>
  </p:cSld>
  <p:transition>
    <p:fade/>
  </p:transition>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1"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INNOhaaste ja tilaaja</a:t>
            </a:r>
            <a:endParaRPr/>
          </a:p>
        </p:txBody>
      </p:sp>
      <p:sp>
        <p:nvSpPr>
          <p:cNvPr id="242" name="TextShape 2"/>
          <p:cNvSpPr txBox="1"/>
          <p:nvPr/>
        </p:nvSpPr>
        <p:spPr>
          <a:xfrm>
            <a:off x="684360" y="1436760"/>
            <a:ext cx="7772040" cy="3947760"/>
          </a:xfrm>
          <a:prstGeom prst="rect">
            <a:avLst/>
          </a:prstGeom>
          <a:noFill/>
          <a:ln>
            <a:noFill/>
          </a:ln>
        </p:spPr>
        <p:txBody>
          <a:bodyPr/>
          <a:p>
            <a:pPr>
              <a:lnSpc>
                <a:spcPct val="80000"/>
              </a:lnSpc>
            </a:pPr>
            <a:endParaRPr/>
          </a:p>
          <a:p>
            <a:pPr>
              <a:lnSpc>
                <a:spcPct val="80000"/>
              </a:lnSpc>
              <a:buFont typeface="Noto Symbol"/>
              <a:buChar char="▪"/>
            </a:pPr>
            <a:r>
              <a:rPr lang="fi-FI" sz="2200" strike="noStrike">
                <a:solidFill>
                  <a:srgbClr val="4f5150"/>
                </a:solidFill>
                <a:latin typeface="Arial"/>
                <a:ea typeface="Arial"/>
              </a:rPr>
              <a:t>Yhteistyökumppani Tevella Oy, asiantunteva kasvu- ja virikeympäristöjen mahdollistaja ja toteuttaja</a:t>
            </a:r>
            <a:r>
              <a:rPr b="1" lang="fi-FI" sz="1300" strike="noStrike">
                <a:solidFill>
                  <a:srgbClr val="4f5150"/>
                </a:solidFill>
                <a:latin typeface="Arial"/>
                <a:ea typeface="Arial"/>
              </a:rPr>
              <a:t>. </a:t>
            </a:r>
            <a:endParaRPr/>
          </a:p>
          <a:p>
            <a:pPr>
              <a:lnSpc>
                <a:spcPct val="80000"/>
              </a:lnSpc>
            </a:pPr>
            <a:r>
              <a:rPr lang="fi-FI" sz="1300" strike="noStrike">
                <a:solidFill>
                  <a:srgbClr val="4f5150"/>
                </a:solidFill>
                <a:latin typeface="Arial"/>
                <a:ea typeface="Arial"/>
              </a:rPr>
              <a:t>      </a:t>
            </a:r>
            <a:r>
              <a:rPr lang="fi-FI" sz="1300" strike="noStrike">
                <a:solidFill>
                  <a:srgbClr val="4f5150"/>
                </a:solidFill>
                <a:latin typeface="Arial"/>
                <a:ea typeface="Arial"/>
              </a:rPr>
              <a:t>(Tevella esite, seniori 2014-2015 s.2)</a:t>
            </a:r>
            <a:endParaRPr/>
          </a:p>
          <a:p>
            <a:pPr>
              <a:lnSpc>
                <a:spcPct val="80000"/>
              </a:lnSpc>
            </a:pPr>
            <a:endParaRPr/>
          </a:p>
          <a:p>
            <a:pPr>
              <a:lnSpc>
                <a:spcPct val="80000"/>
              </a:lnSpc>
              <a:buFont typeface="Noto Symbol"/>
              <a:buChar char="▪"/>
            </a:pPr>
            <a:r>
              <a:rPr lang="fi-FI" sz="2200" strike="noStrike">
                <a:solidFill>
                  <a:srgbClr val="4f5150"/>
                </a:solidFill>
                <a:latin typeface="Arial"/>
                <a:ea typeface="Arial"/>
              </a:rPr>
              <a:t>Tevellan toiveena oli tuottaa lisäarvoa ja uusia käyttömahdollisuuksia heidän olemassa oleville tuotteilleen.  </a:t>
            </a:r>
            <a:endParaRPr/>
          </a:p>
          <a:p>
            <a:pPr>
              <a:lnSpc>
                <a:spcPct val="80000"/>
              </a:lnSpc>
            </a:pPr>
            <a:endParaRPr/>
          </a:p>
          <a:p>
            <a:pPr>
              <a:lnSpc>
                <a:spcPct val="80000"/>
              </a:lnSpc>
              <a:buFont typeface="Noto Symbol"/>
              <a:buChar char="▪"/>
            </a:pPr>
            <a:r>
              <a:rPr lang="fi-FI" sz="2200" strike="noStrike">
                <a:solidFill>
                  <a:srgbClr val="4f5150"/>
                </a:solidFill>
                <a:latin typeface="Arial"/>
                <a:ea typeface="Arial"/>
              </a:rPr>
              <a:t>“</a:t>
            </a:r>
            <a:r>
              <a:rPr lang="fi-FI" sz="2200" strike="noStrike">
                <a:solidFill>
                  <a:srgbClr val="4f5150"/>
                </a:solidFill>
                <a:latin typeface="Arial"/>
                <a:ea typeface="Arial"/>
              </a:rPr>
              <a:t>Vie vanhus ulos” oli yksi esille noussut lähtökohta, jonka pyrimme myös ottamaan tässä projektissa huomioon. </a:t>
            </a:r>
            <a:endParaRPr/>
          </a:p>
          <a:p>
            <a:pPr>
              <a:lnSpc>
                <a:spcPct val="80000"/>
              </a:lnSpc>
            </a:pPr>
            <a:r>
              <a:rPr lang="fi-FI" sz="2200" strike="noStrike">
                <a:solidFill>
                  <a:srgbClr val="4f5150"/>
                </a:solidFill>
                <a:latin typeface="Arial"/>
                <a:ea typeface="Arial"/>
              </a:rPr>
              <a:t>
</a:t>
            </a:r>
            <a:endParaRPr/>
          </a:p>
        </p:txBody>
      </p:sp>
      <p:pic>
        <p:nvPicPr>
          <p:cNvPr id="243" name="Shape 146" descr=""/>
          <p:cNvPicPr/>
          <p:nvPr/>
        </p:nvPicPr>
        <p:blipFill>
          <a:blip r:embed="rId1"/>
          <a:stretch/>
        </p:blipFill>
        <p:spPr>
          <a:xfrm>
            <a:off x="8090640" y="3611160"/>
            <a:ext cx="906120" cy="1411920"/>
          </a:xfrm>
          <a:prstGeom prst="rect">
            <a:avLst/>
          </a:prstGeom>
          <a:ln>
            <a:noFill/>
          </a:ln>
        </p:spPr>
      </p:pic>
    </p:spTree>
  </p:cSld>
  <p:transition>
    <p:fade/>
  </p:transition>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4"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Projektisuunnitelma</a:t>
            </a:r>
            <a:endParaRPr/>
          </a:p>
        </p:txBody>
      </p:sp>
      <p:sp>
        <p:nvSpPr>
          <p:cNvPr id="245" name="TextShape 2"/>
          <p:cNvSpPr txBox="1"/>
          <p:nvPr/>
        </p:nvSpPr>
        <p:spPr>
          <a:xfrm>
            <a:off x="684360" y="1436760"/>
            <a:ext cx="7772040" cy="3947760"/>
          </a:xfrm>
          <a:prstGeom prst="rect">
            <a:avLst/>
          </a:prstGeom>
          <a:noFill/>
          <a:ln>
            <a:noFill/>
          </a:ln>
        </p:spPr>
        <p:txBody>
          <a:bodyPr/>
          <a:p>
            <a:pPr>
              <a:lnSpc>
                <a:spcPct val="80000"/>
              </a:lnSpc>
              <a:buFont typeface="Noto Symbol"/>
              <a:buChar char="▪"/>
            </a:pPr>
            <a:r>
              <a:rPr lang="fi-FI" sz="2000" strike="noStrike">
                <a:solidFill>
                  <a:srgbClr val="4f5150"/>
                </a:solidFill>
                <a:latin typeface="Arial"/>
                <a:ea typeface="Arial"/>
              </a:rPr>
              <a:t>Projektin tavoitteena on luoda Tevella Oy:lle tuote Tevella-Liikutin. Tarkoitus on myös lisätä Tevella Oy:n jo olemassa olevien tuotteiden kiinnostusta ja myyntiä.</a:t>
            </a:r>
            <a:endParaRPr/>
          </a:p>
          <a:p>
            <a:pPr>
              <a:lnSpc>
                <a:spcPct val="80000"/>
              </a:lnSpc>
            </a:pPr>
            <a:endParaRPr/>
          </a:p>
          <a:p>
            <a:pPr>
              <a:lnSpc>
                <a:spcPct val="80000"/>
              </a:lnSpc>
              <a:buFont typeface="Noto Symbol"/>
              <a:buChar char="▪"/>
            </a:pPr>
            <a:r>
              <a:rPr lang="fi-FI" sz="2000" strike="noStrike">
                <a:solidFill>
                  <a:srgbClr val="4f5150"/>
                </a:solidFill>
                <a:latin typeface="Arial"/>
                <a:ea typeface="Arial"/>
              </a:rPr>
              <a:t>Tärkein konkreettinen tuotos on kalenteri, jossa vuoden jokaiselle viikolle on suunniteltu teema ja siihen liittyvä aktiviteetti Tevellan tuotteita hyödyntäen</a:t>
            </a:r>
            <a:endParaRPr/>
          </a:p>
          <a:p>
            <a:pPr>
              <a:lnSpc>
                <a:spcPct val="80000"/>
              </a:lnSpc>
            </a:pPr>
            <a:endParaRPr/>
          </a:p>
          <a:p>
            <a:pPr>
              <a:lnSpc>
                <a:spcPct val="80000"/>
              </a:lnSpc>
              <a:buFont typeface="Noto Symbol"/>
              <a:buChar char="▪"/>
            </a:pPr>
            <a:r>
              <a:rPr lang="fi-FI" sz="2000" strike="noStrike">
                <a:solidFill>
                  <a:srgbClr val="4f5150"/>
                </a:solidFill>
                <a:latin typeface="Arial"/>
                <a:ea typeface="Arial"/>
              </a:rPr>
              <a:t>Innovaatiota kehitetään pienryhmissä ja koko projektiryhmän yhteisissä ideointipalavereissa yhteistyössä Tevella Oy:n kanssa. </a:t>
            </a:r>
            <a:endParaRPr/>
          </a:p>
          <a:p>
            <a:pPr>
              <a:lnSpc>
                <a:spcPct val="80000"/>
              </a:lnSpc>
            </a:pPr>
            <a:endParaRPr/>
          </a:p>
          <a:p>
            <a:pPr>
              <a:lnSpc>
                <a:spcPct val="80000"/>
              </a:lnSpc>
              <a:buFont typeface="Noto Symbol"/>
              <a:buChar char="▪"/>
            </a:pPr>
            <a:r>
              <a:rPr lang="fi-FI" sz="2000" strike="noStrike">
                <a:solidFill>
                  <a:srgbClr val="4f5150"/>
                </a:solidFill>
                <a:latin typeface="Arial"/>
                <a:ea typeface="Arial"/>
              </a:rPr>
              <a:t>Tavoitteena on, että kehitettävä tuotteemme hyvä ja tarpeellinen.</a:t>
            </a:r>
            <a:endParaRPr/>
          </a:p>
          <a:p>
            <a:pPr>
              <a:lnSpc>
                <a:spcPct val="80000"/>
              </a:lnSpc>
            </a:pPr>
            <a:endParaRPr/>
          </a:p>
          <a:p>
            <a:pPr>
              <a:lnSpc>
                <a:spcPct val="80000"/>
              </a:lnSpc>
              <a:buFont typeface="Noto Symbol"/>
              <a:buChar char="▪"/>
            </a:pPr>
            <a:r>
              <a:rPr lang="fi-FI" sz="2000" strike="noStrike">
                <a:solidFill>
                  <a:srgbClr val="4f5150"/>
                </a:solidFill>
                <a:latin typeface="Arial"/>
                <a:ea typeface="Arial"/>
              </a:rPr>
              <a:t>Yhteistyökumppanimme ottaa tuotteen käyttöön ja markkinoi sitä aktiivisesti.</a:t>
            </a:r>
            <a:endParaRPr/>
          </a:p>
          <a:p>
            <a:pPr>
              <a:lnSpc>
                <a:spcPct val="80000"/>
              </a:lnSpc>
            </a:pPr>
            <a:r>
              <a:rPr lang="fi-FI" sz="2000" strike="noStrike">
                <a:solidFill>
                  <a:srgbClr val="4f5150"/>
                </a:solidFill>
                <a:latin typeface="Arial"/>
                <a:ea typeface="Arial"/>
              </a:rPr>
              <a:t>
</a:t>
            </a:r>
            <a:r>
              <a:rPr lang="fi-FI" sz="600" strike="noStrike">
                <a:solidFill>
                  <a:srgbClr val="4f5150"/>
                </a:solidFill>
                <a:latin typeface="Arial"/>
                <a:ea typeface="Arial"/>
              </a:rPr>
              <a:t>
</a:t>
            </a:r>
            <a:r>
              <a:rPr lang="fi-FI" sz="600" strike="noStrike">
                <a:solidFill>
                  <a:srgbClr val="4f5150"/>
                </a:solidFill>
                <a:latin typeface="Arial"/>
                <a:ea typeface="Arial"/>
              </a:rPr>
              <a:t>
</a:t>
            </a:r>
            <a:r>
              <a:rPr lang="fi-FI" sz="600" strike="noStrike">
                <a:solidFill>
                  <a:srgbClr val="4f5150"/>
                </a:solidFill>
                <a:latin typeface="Arial"/>
                <a:ea typeface="Arial"/>
              </a:rPr>
              <a:t>
</a:t>
            </a:r>
            <a:endParaRPr/>
          </a:p>
        </p:txBody>
      </p:sp>
      <p:pic>
        <p:nvPicPr>
          <p:cNvPr id="246" name="Shape 153" descr=""/>
          <p:cNvPicPr/>
          <p:nvPr/>
        </p:nvPicPr>
        <p:blipFill>
          <a:blip r:embed="rId1"/>
          <a:stretch/>
        </p:blipFill>
        <p:spPr>
          <a:xfrm>
            <a:off x="5011920" y="253080"/>
            <a:ext cx="1429920" cy="1077480"/>
          </a:xfrm>
          <a:prstGeom prst="rect">
            <a:avLst/>
          </a:prstGeom>
          <a:ln>
            <a:noFill/>
          </a:ln>
        </p:spPr>
      </p:pic>
    </p:spTree>
  </p:cSld>
  <p:transition>
    <p:fade/>
  </p:transition>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7" name="TextShape 1"/>
          <p:cNvSpPr txBox="1"/>
          <p:nvPr/>
        </p:nvSpPr>
        <p:spPr>
          <a:xfrm>
            <a:off x="684360" y="716040"/>
            <a:ext cx="7772040" cy="533160"/>
          </a:xfrm>
          <a:prstGeom prst="rect">
            <a:avLst/>
          </a:prstGeom>
          <a:noFill/>
          <a:ln>
            <a:noFill/>
          </a:ln>
        </p:spPr>
        <p:txBody>
          <a:bodyPr/>
          <a:p>
            <a:pPr>
              <a:lnSpc>
                <a:spcPct val="100000"/>
              </a:lnSpc>
            </a:pPr>
            <a:r>
              <a:rPr b="1" lang="fi-FI" sz="2800" strike="noStrike">
                <a:solidFill>
                  <a:srgbClr val="f08a00"/>
                </a:solidFill>
                <a:latin typeface="Tahoma"/>
                <a:ea typeface="Tahoma"/>
              </a:rPr>
              <a:t>Tevella-Liikutin - mikä? </a:t>
            </a:r>
            <a:endParaRPr/>
          </a:p>
        </p:txBody>
      </p:sp>
      <p:sp>
        <p:nvSpPr>
          <p:cNvPr id="248" name="TextShape 2"/>
          <p:cNvSpPr txBox="1"/>
          <p:nvPr/>
        </p:nvSpPr>
        <p:spPr>
          <a:xfrm>
            <a:off x="755640" y="1423800"/>
            <a:ext cx="7611840" cy="4467600"/>
          </a:xfrm>
          <a:prstGeom prst="rect">
            <a:avLst/>
          </a:prstGeom>
          <a:noFill/>
          <a:ln>
            <a:noFill/>
          </a:ln>
        </p:spPr>
        <p:txBody>
          <a:bodyPr/>
          <a:p>
            <a:pPr>
              <a:lnSpc>
                <a:spcPct val="100000"/>
              </a:lnSpc>
              <a:buFont typeface="Noto Symbol"/>
              <a:buChar char="▪"/>
            </a:pPr>
            <a:r>
              <a:rPr lang="fi-FI" sz="2000" strike="noStrike">
                <a:solidFill>
                  <a:srgbClr val="4f5150"/>
                </a:solidFill>
                <a:latin typeface="Arial"/>
                <a:ea typeface="Arial"/>
              </a:rPr>
              <a:t>Tevella-Liikutin on ikääntyneille ja heidän parissaan toimiville suunniteltu </a:t>
            </a:r>
            <a:r>
              <a:rPr b="1" lang="fi-FI" sz="2000" strike="noStrike">
                <a:solidFill>
                  <a:srgbClr val="4f5150"/>
                </a:solidFill>
                <a:latin typeface="Arial"/>
                <a:ea typeface="Arial"/>
              </a:rPr>
              <a:t>aktiviteettikalenteri, jonka 52 mielekästä tehtävää</a:t>
            </a:r>
            <a:r>
              <a:rPr lang="fi-FI" sz="2000" strike="noStrike">
                <a:solidFill>
                  <a:srgbClr val="4f5150"/>
                </a:solidFill>
                <a:latin typeface="Arial"/>
                <a:ea typeface="Arial"/>
              </a:rPr>
              <a:t> tuovat iloa ja kehittävää tekemistä vuoden jokaiseen viikkoon. </a:t>
            </a:r>
            <a:endParaRPr/>
          </a:p>
          <a:p>
            <a:pPr>
              <a:lnSpc>
                <a:spcPct val="100000"/>
              </a:lnSpc>
              <a:buFont typeface="Noto Symbol"/>
              <a:buChar char="▪"/>
            </a:pPr>
            <a:r>
              <a:rPr lang="fi-FI" sz="2000" strike="noStrike">
                <a:solidFill>
                  <a:srgbClr val="4f5150"/>
                </a:solidFill>
                <a:latin typeface="Arial"/>
                <a:ea typeface="Arial"/>
              </a:rPr>
              <a:t>Kalenterin </a:t>
            </a:r>
            <a:r>
              <a:rPr b="1" lang="fi-FI" sz="2000" strike="noStrike">
                <a:solidFill>
                  <a:srgbClr val="4f5150"/>
                </a:solidFill>
                <a:latin typeface="Arial"/>
                <a:ea typeface="Arial"/>
              </a:rPr>
              <a:t>aktiviteetit on jaettu neljään teemaan</a:t>
            </a:r>
            <a:r>
              <a:rPr lang="fi-FI" sz="2000" strike="noStrike">
                <a:solidFill>
                  <a:srgbClr val="4f5150"/>
                </a:solidFill>
                <a:latin typeface="Arial"/>
                <a:ea typeface="Arial"/>
              </a:rPr>
              <a:t>, jotka seuraavat toisiaan vuoroviikoin. </a:t>
            </a:r>
            <a:endParaRPr/>
          </a:p>
          <a:p>
            <a:pPr>
              <a:lnSpc>
                <a:spcPct val="100000"/>
              </a:lnSpc>
              <a:buFont typeface="Noto Symbol"/>
              <a:buChar char="▪"/>
            </a:pPr>
            <a:r>
              <a:rPr lang="fi-FI" sz="2000" strike="noStrike">
                <a:solidFill>
                  <a:srgbClr val="4f5150"/>
                </a:solidFill>
                <a:latin typeface="Arial"/>
                <a:ea typeface="Arial"/>
              </a:rPr>
              <a:t>Tevella-Liikuttimeen kuuluu</a:t>
            </a:r>
            <a:r>
              <a:rPr b="1" lang="fi-FI" sz="2000" strike="noStrike">
                <a:solidFill>
                  <a:srgbClr val="4f5150"/>
                </a:solidFill>
                <a:latin typeface="Arial"/>
                <a:ea typeface="Arial"/>
              </a:rPr>
              <a:t> kalenteri</a:t>
            </a:r>
            <a:r>
              <a:rPr lang="fi-FI" sz="2000" strike="noStrike">
                <a:solidFill>
                  <a:srgbClr val="4f5150"/>
                </a:solidFill>
                <a:latin typeface="Arial"/>
                <a:ea typeface="Arial"/>
              </a:rPr>
              <a:t>, jossa viikkoaukeamalla kerrotaan viikon teema, teemaan liittyvä aktiviteetti, </a:t>
            </a:r>
            <a:r>
              <a:rPr b="1" lang="fi-FI" sz="2000" strike="noStrike">
                <a:solidFill>
                  <a:srgbClr val="4f5150"/>
                </a:solidFill>
                <a:latin typeface="Arial"/>
                <a:ea typeface="Arial"/>
              </a:rPr>
              <a:t>yksityiskohtaiset kuvitetut ohjeet </a:t>
            </a:r>
            <a:r>
              <a:rPr lang="fi-FI" sz="2000" strike="noStrike">
                <a:solidFill>
                  <a:srgbClr val="4f5150"/>
                </a:solidFill>
                <a:latin typeface="Arial"/>
                <a:ea typeface="Arial"/>
              </a:rPr>
              <a:t>tehtävien toteuttamiseksi sekä tiedot siitä, mitä kyseinen aktiviteetti erityisesti kehittää. Lisäksi tulee myös juliste laitettavaksi seinälle muistuttamaan aktiviteeteista.</a:t>
            </a:r>
            <a:endParaRPr/>
          </a:p>
          <a:p>
            <a:pPr>
              <a:lnSpc>
                <a:spcPct val="100000"/>
              </a:lnSpc>
              <a:buSzPct val="120000"/>
              <a:buFont typeface="Noto Symbol"/>
              <a:buChar char="▪"/>
            </a:pPr>
            <a:r>
              <a:rPr lang="fi-FI" sz="2000" strike="noStrike">
                <a:solidFill>
                  <a:srgbClr val="4f5150"/>
                </a:solidFill>
                <a:latin typeface="Arial"/>
                <a:ea typeface="Arial"/>
              </a:rPr>
              <a:t>Tevella-Liikuttimesta löytyviä </a:t>
            </a:r>
            <a:r>
              <a:rPr b="1" lang="fi-FI" sz="2000" strike="noStrike">
                <a:solidFill>
                  <a:srgbClr val="4f5150"/>
                </a:solidFill>
                <a:latin typeface="Arial"/>
                <a:ea typeface="Arial"/>
              </a:rPr>
              <a:t>aktiviteetteja on helppo soveltaa </a:t>
            </a:r>
            <a:r>
              <a:rPr lang="fi-FI" sz="2000" strike="noStrike">
                <a:solidFill>
                  <a:srgbClr val="4f5150"/>
                </a:solidFill>
                <a:latin typeface="Arial"/>
                <a:ea typeface="Arial"/>
              </a:rPr>
              <a:t>erilaisille ja eri-ikäisille ryhmille.</a:t>
            </a:r>
            <a:r>
              <a:rPr lang="fi-FI" sz="2000" strike="noStrike">
                <a:solidFill>
                  <a:srgbClr val="4f5150"/>
                </a:solidFill>
                <a:latin typeface="Arial"/>
                <a:ea typeface="Arial"/>
              </a:rPr>
              <a:t>
</a:t>
            </a:r>
            <a:r>
              <a:rPr lang="fi-FI" sz="2000" strike="noStrike">
                <a:solidFill>
                  <a:srgbClr val="4f5150"/>
                </a:solidFill>
                <a:latin typeface="Arial"/>
                <a:ea typeface="Arial"/>
              </a:rPr>
              <a:t>
</a:t>
            </a:r>
            <a:r>
              <a:rPr lang="fi-FI" sz="2000" strike="noStrike">
                <a:solidFill>
                  <a:srgbClr val="4f5150"/>
                </a:solidFill>
                <a:latin typeface="Arial"/>
                <a:ea typeface="Arial"/>
              </a:rPr>
              <a:t>
</a:t>
            </a:r>
            <a:r>
              <a:rPr lang="fi-FI" sz="2000" strike="noStrike">
                <a:solidFill>
                  <a:srgbClr val="4f5150"/>
                </a:solidFill>
                <a:latin typeface="Arial"/>
                <a:ea typeface="Arial"/>
              </a:rPr>
              <a:t>
</a:t>
            </a:r>
            <a:r>
              <a:rPr lang="fi-FI" sz="2400" strike="noStrike">
                <a:solidFill>
                  <a:srgbClr val="4f5150"/>
                </a:solidFill>
                <a:latin typeface="Arial"/>
                <a:ea typeface="Arial"/>
              </a:rPr>
              <a:t>
</a:t>
            </a:r>
            <a:r>
              <a:rPr lang="fi-FI" sz="2400" strike="noStrike">
                <a:solidFill>
                  <a:srgbClr val="4f5150"/>
                </a:solidFill>
                <a:latin typeface="Arial"/>
                <a:ea typeface="Arial"/>
              </a:rPr>
              <a:t>
</a:t>
            </a:r>
            <a:r>
              <a:rPr lang="fi-FI" sz="2400" strike="noStrike">
                <a:solidFill>
                  <a:srgbClr val="4f5150"/>
                </a:solidFill>
                <a:latin typeface="Arial"/>
                <a:ea typeface="Arial"/>
              </a:rPr>
              <a:t>
</a:t>
            </a:r>
            <a:r>
              <a:rPr lang="fi-FI" sz="2400" strike="noStrike">
                <a:solidFill>
                  <a:srgbClr val="4f5150"/>
                </a:solidFill>
                <a:latin typeface="Arial"/>
                <a:ea typeface="Arial"/>
              </a:rPr>
              <a:t>
</a:t>
            </a:r>
            <a:endParaRPr/>
          </a:p>
        </p:txBody>
      </p:sp>
      <p:pic>
        <p:nvPicPr>
          <p:cNvPr id="249" name="Shape 160" descr=""/>
          <p:cNvPicPr/>
          <p:nvPr/>
        </p:nvPicPr>
        <p:blipFill>
          <a:blip r:embed="rId1"/>
          <a:stretch/>
        </p:blipFill>
        <p:spPr>
          <a:xfrm>
            <a:off x="5821920" y="0"/>
            <a:ext cx="1411920" cy="1426320"/>
          </a:xfrm>
          <a:prstGeom prst="rect">
            <a:avLst/>
          </a:prstGeom>
          <a:ln>
            <a:noFill/>
          </a:ln>
        </p:spPr>
      </p:pic>
      <p:pic>
        <p:nvPicPr>
          <p:cNvPr id="250" name="Shape 161" descr=""/>
          <p:cNvPicPr/>
          <p:nvPr/>
        </p:nvPicPr>
        <p:blipFill>
          <a:blip r:embed="rId2"/>
          <a:stretch/>
        </p:blipFill>
        <p:spPr>
          <a:xfrm>
            <a:off x="7491240" y="528480"/>
            <a:ext cx="1199880" cy="1047240"/>
          </a:xfrm>
          <a:prstGeom prst="rect">
            <a:avLst/>
          </a:prstGeom>
          <a:ln>
            <a:noFill/>
          </a:ln>
        </p:spPr>
      </p:pic>
    </p:spTree>
  </p:cSld>
  <p:transition>
    <p:fade/>
  </p:transition>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1" name="CustomShape 1"/>
          <p:cNvSpPr/>
          <p:nvPr/>
        </p:nvSpPr>
        <p:spPr>
          <a:xfrm>
            <a:off x="457200" y="274680"/>
            <a:ext cx="8229240" cy="1142640"/>
          </a:xfrm>
          <a:prstGeom prst="rect">
            <a:avLst/>
          </a:prstGeom>
          <a:noFill/>
          <a:ln>
            <a:noFill/>
          </a:ln>
        </p:spPr>
        <p:style>
          <a:lnRef idx="0"/>
          <a:fillRef idx="0"/>
          <a:effectRef idx="0"/>
          <a:fontRef idx="minor"/>
        </p:style>
      </p:sp>
      <p:pic>
        <p:nvPicPr>
          <p:cNvPr id="252" name="Shape 167" descr=""/>
          <p:cNvPicPr/>
          <p:nvPr/>
        </p:nvPicPr>
        <p:blipFill>
          <a:blip r:embed="rId1"/>
          <a:stretch/>
        </p:blipFill>
        <p:spPr>
          <a:xfrm>
            <a:off x="2203200" y="0"/>
            <a:ext cx="5713560" cy="6238440"/>
          </a:xfrm>
          <a:prstGeom prst="rect">
            <a:avLst/>
          </a:prstGeom>
          <a:ln>
            <a:noFill/>
          </a:ln>
        </p:spPr>
      </p:pic>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