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7"/>
  </p:notesMasterIdLst>
  <p:handoutMasterIdLst>
    <p:handoutMasterId r:id="rId18"/>
  </p:handout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32" r:id="rId14"/>
    <p:sldId id="259" r:id="rId15"/>
    <p:sldId id="296" r:id="rId16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216"/>
    <a:srgbClr val="F0F0F0"/>
    <a:srgbClr val="EAEAEA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 varScale="1">
        <p:scale>
          <a:sx n="70" d="100"/>
          <a:sy n="70" d="100"/>
        </p:scale>
        <p:origin x="1590" y="72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oora.vuorimies@metropolia.fi" TargetMode="External"/><Relationship Id="rId7" Type="http://schemas.openxmlformats.org/officeDocument/2006/relationships/hyperlink" Target="mailto:jussi.sillanpaa@metropolia.fi" TargetMode="External"/><Relationship Id="rId2" Type="http://schemas.openxmlformats.org/officeDocument/2006/relationships/hyperlink" Target="mailto:hanna.jaakkola@metropolia.f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uvi.bragge@metropolia.fi" TargetMode="External"/><Relationship Id="rId5" Type="http://schemas.openxmlformats.org/officeDocument/2006/relationships/hyperlink" Target="mailto:aida.luuppala@metropolia.fi" TargetMode="External"/><Relationship Id="rId4" Type="http://schemas.openxmlformats.org/officeDocument/2006/relationships/hyperlink" Target="mailto:tiina.jurvakainen@metropolia.f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2014 -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fi-FI" dirty="0" smtClean="0"/>
              <a:t>Kahvakuulat</a:t>
            </a:r>
          </a:p>
          <a:p>
            <a:r>
              <a:rPr lang="fi-FI" dirty="0" smtClean="0"/>
              <a:t>Innostun liikkumaan -hanke</a:t>
            </a:r>
          </a:p>
          <a:p>
            <a:r>
              <a:rPr lang="fi-FI" dirty="0" smtClean="0"/>
              <a:t>        Liikkumaan innostavien videoiden kuvakäsikirjoitukset</a:t>
            </a:r>
          </a:p>
          <a:p>
            <a:r>
              <a:rPr lang="fi-FI" dirty="0" smtClean="0"/>
              <a:t>Suvi </a:t>
            </a:r>
            <a:r>
              <a:rPr lang="fi-FI" dirty="0" err="1" smtClean="0"/>
              <a:t>Bragge</a:t>
            </a:r>
            <a:r>
              <a:rPr lang="fi-FI" dirty="0" smtClean="0"/>
              <a:t>, </a:t>
            </a:r>
          </a:p>
          <a:p>
            <a:r>
              <a:rPr lang="fi-FI" dirty="0" smtClean="0"/>
              <a:t>Hanna Jaakkola,</a:t>
            </a:r>
          </a:p>
          <a:p>
            <a:r>
              <a:rPr lang="fi-FI" dirty="0" smtClean="0"/>
              <a:t> Tiina Jurvakainen</a:t>
            </a:r>
            <a:r>
              <a:rPr lang="fi-FI" dirty="0" smtClean="0"/>
              <a:t>,</a:t>
            </a:r>
          </a:p>
          <a:p>
            <a:r>
              <a:rPr lang="fi-FI" dirty="0" smtClean="0"/>
              <a:t>Noora Vuorimies,</a:t>
            </a:r>
            <a:endParaRPr lang="fi-FI" dirty="0" smtClean="0"/>
          </a:p>
          <a:p>
            <a:r>
              <a:rPr lang="fi-FI" dirty="0" smtClean="0"/>
              <a:t> Aida </a:t>
            </a:r>
            <a:r>
              <a:rPr lang="fi-FI" dirty="0" err="1" smtClean="0"/>
              <a:t>Luuppala</a:t>
            </a:r>
            <a:r>
              <a:rPr lang="fi-FI" dirty="0" smtClean="0"/>
              <a:t>, </a:t>
            </a:r>
          </a:p>
          <a:p>
            <a:r>
              <a:rPr lang="fi-FI" dirty="0" smtClean="0"/>
              <a:t>Jussi Sillanpää </a:t>
            </a:r>
          </a:p>
          <a:p>
            <a:r>
              <a:rPr lang="fi-FI" dirty="0" smtClean="0"/>
              <a:t>14.11.2014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Sisäisessä viestinnässä: </a:t>
            </a:r>
            <a:r>
              <a:rPr lang="fi-FI" dirty="0" err="1" smtClean="0"/>
              <a:t>Facebook-ryhmä</a:t>
            </a:r>
            <a:r>
              <a:rPr lang="fi-FI" dirty="0" smtClean="0"/>
              <a:t>, Google </a:t>
            </a:r>
            <a:r>
              <a:rPr lang="fi-FI" dirty="0" err="1" smtClean="0"/>
              <a:t>Drive</a:t>
            </a:r>
            <a:r>
              <a:rPr lang="fi-FI" dirty="0" smtClean="0"/>
              <a:t> ja sähköposti</a:t>
            </a:r>
            <a:endParaRPr lang="fi-FI" dirty="0"/>
          </a:p>
          <a:p>
            <a:r>
              <a:rPr lang="fi-FI" dirty="0" smtClean="0"/>
              <a:t>Opettajien kanssa: Google </a:t>
            </a:r>
            <a:r>
              <a:rPr lang="fi-FI" dirty="0" err="1" smtClean="0"/>
              <a:t>Drive</a:t>
            </a:r>
            <a:endParaRPr lang="fi-FI" dirty="0"/>
          </a:p>
          <a:p>
            <a:r>
              <a:rPr lang="fi-FI" dirty="0" smtClean="0"/>
              <a:t>Yhteistyökumppanin kanssa sähköpostitse ja puhelimitse; viestintä oli toisinaan hieman hidasta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listaa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Ryhmäytymiseen</a:t>
            </a:r>
            <a:r>
              <a:rPr lang="en-US" dirty="0" smtClean="0">
                <a:latin typeface="Tahoma"/>
                <a:cs typeface="Tahoma"/>
              </a:rPr>
              <a:t> on </a:t>
            </a:r>
            <a:r>
              <a:rPr lang="en-US" dirty="0" err="1" smtClean="0">
                <a:latin typeface="Tahoma"/>
                <a:cs typeface="Tahoma"/>
              </a:rPr>
              <a:t>kannattavaa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varata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riittävästi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Alussa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luoda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tavoitteet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vetäjä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muut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roolit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Tiedonhaku</a:t>
            </a:r>
            <a:r>
              <a:rPr lang="en-US" dirty="0" smtClean="0">
                <a:latin typeface="Tahoma"/>
                <a:cs typeface="Tahoma"/>
              </a:rPr>
              <a:t> on </a:t>
            </a:r>
            <a:r>
              <a:rPr lang="en-US" dirty="0" err="1" smtClean="0">
                <a:latin typeface="Tahoma"/>
                <a:cs typeface="Tahoma"/>
              </a:rPr>
              <a:t>tärkeää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uuden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suunnittelussa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Työnjaon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merkitys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Projektityöskentely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eri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vaiheet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Moniammatillinen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>
                <a:latin typeface="Tahoma"/>
                <a:cs typeface="Tahoma"/>
              </a:rPr>
              <a:t>I</a:t>
            </a:r>
            <a:r>
              <a:rPr lang="en-US" dirty="0" err="1" smtClean="0">
                <a:latin typeface="Tahoma"/>
                <a:cs typeface="Tahoma"/>
              </a:rPr>
              <a:t>dean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myyminen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802168"/>
            <a:ext cx="7772400" cy="3870664"/>
          </a:xfrm>
        </p:spPr>
        <p:txBody>
          <a:bodyPr>
            <a:normAutofit fontScale="85000" lnSpcReduction="20000"/>
          </a:bodyPr>
          <a:lstStyle/>
          <a:p>
            <a:r>
              <a:rPr lang="fi-FI" dirty="0">
                <a:latin typeface="Tahoma"/>
                <a:cs typeface="Tahoma"/>
              </a:rPr>
              <a:t>Mielestämme innovaatioprojektiin olisi voinut varata enemmän </a:t>
            </a:r>
            <a:r>
              <a:rPr lang="fi-FI" dirty="0" smtClean="0">
                <a:latin typeface="Tahoma"/>
                <a:cs typeface="Tahoma"/>
              </a:rPr>
              <a:t>aikaa lukujärjestyksestä. Varsinaisessa työskentelyvaiheessa olisi tarvinnut enemmän aikaa.</a:t>
            </a:r>
            <a:endParaRPr lang="fi-FI" dirty="0">
              <a:latin typeface="Tahoma"/>
              <a:cs typeface="Tahoma"/>
            </a:endParaRPr>
          </a:p>
          <a:p>
            <a:endParaRPr lang="fi-FI" dirty="0">
              <a:latin typeface="Tahoma"/>
              <a:cs typeface="Tahoma"/>
            </a:endParaRPr>
          </a:p>
          <a:p>
            <a:r>
              <a:rPr lang="fi-FI" dirty="0">
                <a:latin typeface="Tahoma"/>
                <a:cs typeface="Tahoma"/>
              </a:rPr>
              <a:t>Idean keksimiseen meni melkein puolet projektityöskentelyn ajasta.</a:t>
            </a:r>
          </a:p>
          <a:p>
            <a:pPr marL="0" indent="0">
              <a:buNone/>
            </a:pPr>
            <a:endParaRPr lang="fi-FI" dirty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Näin lyhyessä </a:t>
            </a:r>
            <a:r>
              <a:rPr lang="fi-FI" dirty="0">
                <a:latin typeface="Tahoma"/>
                <a:cs typeface="Tahoma"/>
              </a:rPr>
              <a:t>ajassa ei ole realistista, että opiskelija saa 217 h </a:t>
            </a:r>
            <a:r>
              <a:rPr lang="fi-FI" dirty="0" smtClean="0">
                <a:latin typeface="Tahoma"/>
                <a:cs typeface="Tahoma"/>
              </a:rPr>
              <a:t>täyteen; opiskelijoilla </a:t>
            </a:r>
            <a:r>
              <a:rPr lang="fi-FI" dirty="0">
                <a:latin typeface="Tahoma"/>
                <a:cs typeface="Tahoma"/>
              </a:rPr>
              <a:t>on myös muita kursseja </a:t>
            </a:r>
            <a:r>
              <a:rPr lang="fi-FI" dirty="0" smtClean="0">
                <a:latin typeface="Tahoma"/>
                <a:cs typeface="Tahoma"/>
              </a:rPr>
              <a:t>projektin aikana.</a:t>
            </a:r>
          </a:p>
          <a:p>
            <a:endParaRPr lang="fi-FI" dirty="0">
              <a:latin typeface="Tahoma"/>
              <a:cs typeface="Tahoma"/>
            </a:endParaRPr>
          </a:p>
          <a:p>
            <a:r>
              <a:rPr lang="fi-FI" dirty="0">
                <a:latin typeface="Tahoma"/>
                <a:cs typeface="Tahoma"/>
              </a:rPr>
              <a:t>Toimivampi ratkaisu voisi olla, että </a:t>
            </a:r>
            <a:r>
              <a:rPr lang="fi-FI" dirty="0" smtClean="0">
                <a:latin typeface="Tahoma"/>
                <a:cs typeface="Tahoma"/>
              </a:rPr>
              <a:t>lukujärjestyksestä varattaisiin yhden päivän sijasta kaksi puolikasta </a:t>
            </a:r>
            <a:r>
              <a:rPr lang="fi-FI" dirty="0">
                <a:latin typeface="Tahoma"/>
                <a:cs typeface="Tahoma"/>
              </a:rPr>
              <a:t>päivää viikosta projektin tekemiseen</a:t>
            </a:r>
            <a:r>
              <a:rPr lang="fi-FI" dirty="0" smtClean="0">
                <a:latin typeface="Tahoma"/>
                <a:cs typeface="Tahoma"/>
              </a:rPr>
              <a:t>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09068"/>
              </p:ext>
            </p:extLst>
          </p:nvPr>
        </p:nvGraphicFramePr>
        <p:xfrm>
          <a:off x="-1" y="2"/>
          <a:ext cx="9250876" cy="6858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250450"/>
                <a:gridCol w="2250450"/>
                <a:gridCol w="2250450"/>
                <a:gridCol w="2499526"/>
              </a:tblGrid>
              <a:tr h="486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Arviointikohteet </a:t>
                      </a:r>
                      <a:br>
                        <a:rPr lang="fi-FI" sz="1200" dirty="0">
                          <a:effectLst/>
                        </a:rPr>
                      </a:br>
                      <a:r>
                        <a:rPr lang="fi-FI" sz="1200" dirty="0">
                          <a:effectLst/>
                        </a:rPr>
                        <a:t>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Kiitettävä (5)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Hyvä (4-3)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Tyydyttävä (2-1)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Projekti- ja verkosto-osaaminen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2256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Yhteistoiminnallisuus, ryhmätyö-, neuvottelu- ja viestintäosaaminen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15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Asiantuntijaosaaminen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592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200">
                          <a:effectLst/>
                        </a:rPr>
                        <a:t>Ongelmanratkaisu-, kehittämis- ja uudistamis-osaaminen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on mukana kehittämässä toimintatapoja tai palveluja.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071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593" y="-564035"/>
            <a:ext cx="3018408" cy="21336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Liikkumaan innostavat videot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1429305"/>
            <a:ext cx="8232906" cy="4554246"/>
          </a:xfrm>
        </p:spPr>
        <p:txBody>
          <a:bodyPr/>
          <a:lstStyle/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Työelämän haaste: Miten viestiä vanhemmille tietoa lasten liikunnan tärkeydestä ja motoriikan kehittämisestä?</a:t>
            </a:r>
          </a:p>
          <a:p>
            <a:pPr>
              <a:defRPr/>
            </a:pPr>
            <a:r>
              <a:rPr lang="fi-FI" sz="1600" dirty="0" smtClean="0"/>
              <a:t>Kuvakäsikirjoitukset videoiden toteuttamista varten ja löydetty mahdollinen videoiden toteuttaja.</a:t>
            </a:r>
          </a:p>
          <a:p>
            <a:pPr>
              <a:defRPr/>
            </a:pPr>
            <a:r>
              <a:rPr lang="fi-FI" sz="1600" dirty="0" smtClean="0"/>
              <a:t>Suunnittelimme kolme erilaista videota vanhemmille, joiden avulla tuodaan tietoa lasten liikkumisen merkityksestä. </a:t>
            </a:r>
            <a:r>
              <a:rPr lang="fi-FI" sz="1600" dirty="0"/>
              <a:t>L</a:t>
            </a:r>
            <a:r>
              <a:rPr lang="fi-FI" sz="1600" dirty="0" smtClean="0"/>
              <a:t>iikkumaan innostavien videoiden aktiviteetit ovat: </a:t>
            </a:r>
            <a:r>
              <a:rPr lang="fi-FI" sz="1600" dirty="0" err="1" smtClean="0"/>
              <a:t>geokätköily</a:t>
            </a:r>
            <a:r>
              <a:rPr lang="fi-FI" sz="1600" dirty="0" smtClean="0"/>
              <a:t>, hyppynaruloru sekä seuraa johtajaa –leikki.</a:t>
            </a:r>
          </a:p>
          <a:p>
            <a:pPr>
              <a:defRPr/>
            </a:pPr>
            <a:r>
              <a:rPr lang="fi-FI" sz="1600" dirty="0" smtClean="0"/>
              <a:t>Yhteistyökumppanina: Innostun liikkumaan –hanke, CP-liitto, </a:t>
            </a:r>
            <a:r>
              <a:rPr lang="fi-FI" sz="1600" dirty="0"/>
              <a:t>p</a:t>
            </a:r>
            <a:r>
              <a:rPr lang="fi-FI" sz="1600" dirty="0" smtClean="0"/>
              <a:t>rojektipäällikkö Johanna Pekkanen</a:t>
            </a:r>
            <a:endParaRPr lang="fi-FI" sz="1600" dirty="0"/>
          </a:p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Tiina Jurvakainen – toimintaterapian koulutusohjelma, Hanna Jaakkola – sosiaalialan koulutusohjelma, Suvi </a:t>
            </a:r>
            <a:r>
              <a:rPr lang="fi-FI" sz="1600" dirty="0" err="1" smtClean="0">
                <a:cs typeface="Tahoma" pitchFamily="34" charset="0"/>
              </a:rPr>
              <a:t>Bragge</a:t>
            </a:r>
            <a:r>
              <a:rPr lang="fi-FI" sz="1600" dirty="0" smtClean="0">
                <a:cs typeface="Tahoma" pitchFamily="34" charset="0"/>
              </a:rPr>
              <a:t> – sosiaalialan koulutusohjelma, Noora Vuorimies – fysioterapian koulutusohjelma, Aida Luuppala – kulttuurituotannon koulutusohjelma, Jussi Sillanpää – apuvälinetekniikan koulutusohjelma</a:t>
            </a:r>
          </a:p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Ohjaavat opettajat: Tiina </a:t>
            </a:r>
            <a:r>
              <a:rPr lang="fi-FI" sz="1600" dirty="0" err="1" smtClean="0">
                <a:cs typeface="Tahoma" pitchFamily="34" charset="0"/>
              </a:rPr>
              <a:t>Karihtala</a:t>
            </a:r>
            <a:r>
              <a:rPr lang="fi-FI" sz="1600" dirty="0" smtClean="0">
                <a:cs typeface="Tahoma" pitchFamily="34" charset="0"/>
              </a:rPr>
              <a:t> ja Leena Piironen / Liikkuminen ja toimintakyky</a:t>
            </a: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Kahvakuulat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Metropolian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</a:t>
            </a:r>
            <a:r>
              <a:rPr lang="en-US" dirty="0" smtClean="0">
                <a:latin typeface="Tahoma"/>
                <a:cs typeface="Tahoma"/>
              </a:rPr>
              <a:t>- </a:t>
            </a:r>
            <a:r>
              <a:rPr lang="en-US" dirty="0" err="1" smtClean="0">
                <a:latin typeface="Tahoma"/>
                <a:cs typeface="Tahoma"/>
              </a:rPr>
              <a:t>opinnot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Moni </a:t>
            </a:r>
            <a:r>
              <a:rPr lang="en-US" dirty="0" err="1" smtClean="0">
                <a:latin typeface="Tahoma"/>
                <a:cs typeface="Tahoma"/>
              </a:rPr>
              <a:t>alaisesti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toteutettu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opintojakso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edustaja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Kuuluu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Metropolian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opintoihin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useimmilla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kolmannella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lukuvuodella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Toteutus</a:t>
            </a:r>
            <a:r>
              <a:rPr lang="en-US" dirty="0" smtClean="0">
                <a:latin typeface="Tahoma"/>
                <a:cs typeface="Tahoma"/>
              </a:rPr>
              <a:t>; </a:t>
            </a:r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teoriaa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luentoja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seminaareja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työpajoja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Kahvakuulat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Hanna </a:t>
            </a:r>
            <a:r>
              <a:rPr lang="en-US" sz="1800" dirty="0" err="1" smtClean="0">
                <a:latin typeface="Tahoma"/>
                <a:cs typeface="Tahoma"/>
              </a:rPr>
              <a:t>Jaakkola</a:t>
            </a:r>
            <a:r>
              <a:rPr lang="en-US" sz="1800" dirty="0" smtClean="0">
                <a:latin typeface="Tahoma"/>
                <a:cs typeface="Tahoma"/>
              </a:rPr>
              <a:t> 	</a:t>
            </a:r>
            <a:r>
              <a:rPr lang="en-US" sz="1800" dirty="0" smtClean="0">
                <a:latin typeface="Tahoma"/>
                <a:cs typeface="Tahoma"/>
                <a:hlinkClick r:id="rId2"/>
              </a:rPr>
              <a:t>hanna.jaakkola@metropolia.fi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Noora Vuorimies 	</a:t>
            </a:r>
            <a:r>
              <a:rPr lang="en-US" sz="1800" dirty="0" smtClean="0">
                <a:latin typeface="Tahoma"/>
                <a:cs typeface="Tahoma"/>
                <a:hlinkClick r:id="rId3"/>
              </a:rPr>
              <a:t>noora.vuorimies@metropolia.fi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Tiina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Jurvakainen</a:t>
            </a:r>
            <a:r>
              <a:rPr lang="en-US" sz="1800" dirty="0" smtClean="0">
                <a:latin typeface="Tahoma"/>
                <a:cs typeface="Tahoma"/>
              </a:rPr>
              <a:t> 	</a:t>
            </a:r>
            <a:r>
              <a:rPr lang="en-US" sz="1800" dirty="0" smtClean="0">
                <a:latin typeface="Tahoma"/>
                <a:cs typeface="Tahoma"/>
                <a:hlinkClick r:id="rId4"/>
              </a:rPr>
              <a:t>tiina.jurvakainen@metropolia.fi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Aida </a:t>
            </a:r>
            <a:r>
              <a:rPr lang="en-US" sz="1800" dirty="0" err="1" smtClean="0">
                <a:latin typeface="Tahoma"/>
                <a:cs typeface="Tahoma"/>
              </a:rPr>
              <a:t>Luuppala</a:t>
            </a:r>
            <a:r>
              <a:rPr lang="en-US" sz="1800" dirty="0" smtClean="0">
                <a:latin typeface="Tahoma"/>
                <a:cs typeface="Tahoma"/>
              </a:rPr>
              <a:t> 		</a:t>
            </a:r>
            <a:r>
              <a:rPr lang="en-US" sz="1800" dirty="0" smtClean="0">
                <a:latin typeface="Tahoma"/>
                <a:cs typeface="Tahoma"/>
                <a:hlinkClick r:id="rId5"/>
              </a:rPr>
              <a:t>aida.luuppala@metropolia.fi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Suvi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Bragge</a:t>
            </a:r>
            <a:r>
              <a:rPr lang="en-US" sz="1800" dirty="0" smtClean="0">
                <a:latin typeface="Tahoma"/>
                <a:cs typeface="Tahoma"/>
              </a:rPr>
              <a:t> 		</a:t>
            </a:r>
            <a:r>
              <a:rPr lang="en-US" sz="1800" dirty="0" smtClean="0">
                <a:latin typeface="Tahoma"/>
                <a:cs typeface="Tahoma"/>
                <a:hlinkClick r:id="rId6"/>
              </a:rPr>
              <a:t>suvi.bragge@metropolia.fi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Jussi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Sillanpää</a:t>
            </a:r>
            <a:r>
              <a:rPr lang="en-US" sz="1800" dirty="0" smtClean="0">
                <a:latin typeface="Tahoma"/>
                <a:cs typeface="Tahoma"/>
              </a:rPr>
              <a:t> 		</a:t>
            </a:r>
            <a:r>
              <a:rPr lang="en-US" sz="1800" dirty="0" smtClean="0">
                <a:latin typeface="Tahoma"/>
                <a:cs typeface="Tahoma"/>
                <a:hlinkClick r:id="rId7"/>
              </a:rPr>
              <a:t>jussi.sillanpaa@metropolia.fi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>
                <a:latin typeface="Tahoma"/>
                <a:cs typeface="Tahoma"/>
              </a:rPr>
              <a:t>Projektin tilaajana on Innostun liikkumaan -hanke, joka on “vähän liikkuvien </a:t>
            </a:r>
            <a:r>
              <a:rPr lang="fi-FI" dirty="0" smtClean="0">
                <a:latin typeface="Tahoma"/>
                <a:cs typeface="Tahoma"/>
              </a:rPr>
              <a:t>perus-koululaisten </a:t>
            </a:r>
            <a:r>
              <a:rPr lang="fi-FI" dirty="0">
                <a:latin typeface="Tahoma"/>
                <a:cs typeface="Tahoma"/>
              </a:rPr>
              <a:t>asialla” oleva hanke</a:t>
            </a:r>
            <a:r>
              <a:rPr lang="fi-FI" dirty="0" smtClean="0">
                <a:latin typeface="Tahoma"/>
                <a:cs typeface="Tahoma"/>
              </a:rPr>
              <a:t>.</a:t>
            </a:r>
          </a:p>
          <a:p>
            <a:endParaRPr lang="fi-FI" dirty="0" smtClean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Haasteena oli, kuinka välittää vanhemmille tietoa lasten liikkumisen tärkeydestä ja motoristen taitojen kehittämisestä.</a:t>
            </a:r>
          </a:p>
          <a:p>
            <a:endParaRPr lang="fi-FI" dirty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Tavoitteena on myös saada </a:t>
            </a:r>
            <a:r>
              <a:rPr lang="fi-FI" dirty="0">
                <a:latin typeface="Tahoma"/>
                <a:cs typeface="Tahoma"/>
              </a:rPr>
              <a:t>vanhempia ja lapsia liikkumaan yhdessä </a:t>
            </a:r>
            <a:r>
              <a:rPr lang="fi-FI" dirty="0" smtClean="0">
                <a:latin typeface="Tahoma"/>
                <a:cs typeface="Tahoma"/>
              </a:rPr>
              <a:t>vapaa-ajalla.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i-FI" dirty="0">
                <a:latin typeface="Tahoma"/>
                <a:cs typeface="Tahoma"/>
              </a:rPr>
              <a:t>Tavoitteena on lisätä lasten liikkumista sekä </a:t>
            </a:r>
            <a:r>
              <a:rPr lang="fi-FI" dirty="0" smtClean="0">
                <a:latin typeface="Tahoma"/>
                <a:cs typeface="Tahoma"/>
              </a:rPr>
              <a:t>mielekästä ja </a:t>
            </a:r>
            <a:r>
              <a:rPr lang="fi-FI" dirty="0">
                <a:latin typeface="Tahoma"/>
                <a:cs typeface="Tahoma"/>
              </a:rPr>
              <a:t>liikunnallista tekemistä vapaa-ajalla yhdessä vanhempien kanssa sekä välittää tietoa liikkumisen tärkeydestä koteihin</a:t>
            </a:r>
            <a:r>
              <a:rPr lang="fi-FI" dirty="0" smtClean="0">
                <a:latin typeface="Tahoma"/>
                <a:cs typeface="Tahoma"/>
              </a:rPr>
              <a:t>.</a:t>
            </a:r>
          </a:p>
          <a:p>
            <a:endParaRPr lang="fi-FI" dirty="0" smtClean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Teimme valmiin pohjan liikkumaan innostavien videoiden  </a:t>
            </a:r>
            <a:r>
              <a:rPr lang="fi-FI" dirty="0">
                <a:latin typeface="Tahoma"/>
                <a:cs typeface="Tahoma"/>
              </a:rPr>
              <a:t>toteutusta </a:t>
            </a:r>
            <a:r>
              <a:rPr lang="fi-FI" dirty="0" smtClean="0">
                <a:latin typeface="Tahoma"/>
                <a:cs typeface="Tahoma"/>
              </a:rPr>
              <a:t>varten, kuvakäsikirjoituksen muodossa.</a:t>
            </a:r>
          </a:p>
          <a:p>
            <a:pPr marL="0" indent="0">
              <a:buNone/>
            </a:pPr>
            <a:endParaRPr lang="fi-FI" dirty="0" smtClean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Varsinaisen kuvakäsikirjoituksen </a:t>
            </a:r>
            <a:r>
              <a:rPr lang="fi-FI" dirty="0">
                <a:latin typeface="Tahoma"/>
                <a:cs typeface="Tahoma"/>
              </a:rPr>
              <a:t>pohjan tavoitteena on antaa </a:t>
            </a:r>
            <a:r>
              <a:rPr lang="fi-FI" dirty="0" smtClean="0">
                <a:latin typeface="Tahoma"/>
                <a:cs typeface="Tahoma"/>
              </a:rPr>
              <a:t>tietoa vanhemmille lasten liikkumisen tärkeydestä ja motoristen </a:t>
            </a:r>
            <a:r>
              <a:rPr lang="fi-FI" dirty="0">
                <a:latin typeface="Tahoma"/>
                <a:cs typeface="Tahoma"/>
              </a:rPr>
              <a:t>taitojen </a:t>
            </a:r>
            <a:r>
              <a:rPr lang="fi-FI" dirty="0" smtClean="0">
                <a:latin typeface="Tahoma"/>
                <a:cs typeface="Tahoma"/>
              </a:rPr>
              <a:t>kehittämisestä </a:t>
            </a:r>
            <a:r>
              <a:rPr lang="fi-FI" dirty="0">
                <a:latin typeface="Tahoma"/>
                <a:cs typeface="Tahoma"/>
              </a:rPr>
              <a:t>erilaisten leikkien ja </a:t>
            </a:r>
            <a:r>
              <a:rPr lang="fi-FI" dirty="0" smtClean="0">
                <a:latin typeface="Tahoma"/>
                <a:cs typeface="Tahoma"/>
              </a:rPr>
              <a:t>harrastusten </a:t>
            </a:r>
            <a:r>
              <a:rPr lang="fi-FI" dirty="0">
                <a:latin typeface="Tahoma"/>
                <a:cs typeface="Tahoma"/>
              </a:rPr>
              <a:t>avulla. </a:t>
            </a:r>
            <a:endParaRPr lang="fi-FI" dirty="0" smtClean="0">
              <a:latin typeface="Tahoma"/>
              <a:cs typeface="Tahoma"/>
            </a:endParaRPr>
          </a:p>
          <a:p>
            <a:endParaRPr lang="fi-FI" dirty="0" smtClean="0">
              <a:latin typeface="Tahoma"/>
              <a:cs typeface="Tahoma"/>
            </a:endParaRPr>
          </a:p>
          <a:p>
            <a:r>
              <a:rPr lang="fi-FI" dirty="0">
                <a:latin typeface="Tahoma"/>
                <a:cs typeface="Tahoma"/>
              </a:rPr>
              <a:t>Tarkoituksena oli myös haastatella lapsia ideoiden saamiseksi kuvakäsikirjoitukseen. Resurssien ja aikataulullisten ongelmien takia se jäi toteutumatta.</a:t>
            </a:r>
          </a:p>
          <a:p>
            <a:endParaRPr lang="fi-FI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linkkejä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Kuvakäsikirjoitukset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liikkumaan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innostavista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videoista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joiden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aktiviteetit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ovat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geokätköily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naruhyppely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seuraa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johtajaa</a:t>
            </a:r>
            <a:r>
              <a:rPr lang="en-US" dirty="0" smtClean="0">
                <a:latin typeface="Tahoma"/>
                <a:cs typeface="Tahoma"/>
              </a:rPr>
              <a:t> –</a:t>
            </a:r>
            <a:r>
              <a:rPr lang="en-US" dirty="0" err="1" smtClean="0">
                <a:latin typeface="Tahoma"/>
                <a:cs typeface="Tahoma"/>
              </a:rPr>
              <a:t>leikki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 err="1" smtClean="0">
                <a:latin typeface="Tahoma"/>
                <a:cs typeface="Tahoma"/>
              </a:rPr>
              <a:t>Otimme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yhteyttä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Metropolian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e</a:t>
            </a:r>
            <a:r>
              <a:rPr lang="en-US" dirty="0" err="1" smtClean="0">
                <a:latin typeface="Tahoma"/>
                <a:cs typeface="Tahoma"/>
              </a:rPr>
              <a:t>lokuvan</a:t>
            </a:r>
            <a:r>
              <a:rPr lang="en-US" dirty="0" smtClean="0">
                <a:latin typeface="Tahoma"/>
                <a:cs typeface="Tahoma"/>
              </a:rPr>
              <a:t> ja television </a:t>
            </a:r>
            <a:r>
              <a:rPr lang="en-US" dirty="0" err="1" smtClean="0">
                <a:latin typeface="Tahoma"/>
                <a:cs typeface="Tahoma"/>
              </a:rPr>
              <a:t>koulutusohjelmaan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v</a:t>
            </a:r>
            <a:r>
              <a:rPr lang="en-US" dirty="0" err="1" smtClean="0">
                <a:latin typeface="Tahoma"/>
                <a:cs typeface="Tahoma"/>
              </a:rPr>
              <a:t>iestinnän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koulutusohjelman</a:t>
            </a:r>
            <a:r>
              <a:rPr lang="en-US" dirty="0" smtClean="0">
                <a:latin typeface="Tahoma"/>
                <a:cs typeface="Tahoma"/>
              </a:rPr>
              <a:t> 3D-animointiin </a:t>
            </a:r>
            <a:r>
              <a:rPr lang="en-US" dirty="0" err="1" smtClean="0">
                <a:latin typeface="Tahoma"/>
                <a:cs typeface="Tahoma"/>
              </a:rPr>
              <a:t>videon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toteuttamista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varten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pPr marL="323850" lvl="1" indent="0">
              <a:buNone/>
            </a:pPr>
            <a:r>
              <a:rPr lang="en-US" dirty="0" smtClean="0">
                <a:latin typeface="Tahoma"/>
                <a:cs typeface="Tahoma"/>
              </a:rPr>
              <a:t>	</a:t>
            </a:r>
            <a:r>
              <a:rPr lang="en-US" dirty="0" err="1" smtClean="0">
                <a:latin typeface="Tahoma"/>
                <a:cs typeface="Tahoma"/>
              </a:rPr>
              <a:t>Mahdollinen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jatkoyhteistyötaho</a:t>
            </a:r>
            <a:r>
              <a:rPr lang="en-US" dirty="0" smtClean="0">
                <a:latin typeface="Tahoma"/>
                <a:cs typeface="Tahoma"/>
              </a:rPr>
              <a:t> 3D-	</a:t>
            </a:r>
            <a:r>
              <a:rPr lang="en-US" dirty="0" err="1" smtClean="0">
                <a:latin typeface="Tahoma"/>
                <a:cs typeface="Tahoma"/>
              </a:rPr>
              <a:t>animointi</a:t>
            </a:r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4" name="Right Arrow 3"/>
          <p:cNvSpPr/>
          <p:nvPr/>
        </p:nvSpPr>
        <p:spPr bwMode="auto">
          <a:xfrm>
            <a:off x="1403646" y="4296794"/>
            <a:ext cx="291989" cy="239695"/>
          </a:xfrm>
          <a:prstGeom prst="rightArrow">
            <a:avLst/>
          </a:prstGeom>
          <a:solidFill>
            <a:srgbClr val="EE8216"/>
          </a:solidFill>
          <a:ln w="9525" cap="flat" cmpd="sng" algn="ctr">
            <a:solidFill>
              <a:srgbClr val="EE821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231560" y="3743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ahoma"/>
              <a:cs typeface="Tahom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" t="51675" r="3085" b="7228"/>
          <a:stretch/>
        </p:blipFill>
        <p:spPr>
          <a:xfrm>
            <a:off x="5053155" y="3595566"/>
            <a:ext cx="3683246" cy="2274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9777" y="1393294"/>
            <a:ext cx="4724681" cy="33397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7" t="3772" r="4506" b="6680"/>
          <a:stretch/>
        </p:blipFill>
        <p:spPr>
          <a:xfrm>
            <a:off x="3883240" y="924251"/>
            <a:ext cx="3084990" cy="20353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40596" y="464620"/>
            <a:ext cx="175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spc="100" dirty="0" err="1">
                <a:solidFill>
                  <a:srgbClr val="4F5150"/>
                </a:solidFill>
                <a:latin typeface="Tahoma"/>
                <a:ea typeface="+mn-ea"/>
                <a:cs typeface="Tahoma"/>
              </a:rPr>
              <a:t>Geokätköily</a:t>
            </a:r>
            <a:endParaRPr lang="fi-FI" sz="1800" spc="100" dirty="0">
              <a:solidFill>
                <a:srgbClr val="4F5150"/>
              </a:solidFill>
              <a:latin typeface="Tahoma"/>
              <a:ea typeface="+mn-ea"/>
              <a:cs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4083" y="1695939"/>
            <a:ext cx="1673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spc="100" dirty="0" smtClean="0">
                <a:solidFill>
                  <a:srgbClr val="4F5150"/>
                </a:solidFill>
                <a:latin typeface="Tahoma"/>
                <a:ea typeface="+mn-ea"/>
                <a:cs typeface="Tahoma"/>
              </a:rPr>
              <a:t>Naruhyppely</a:t>
            </a:r>
            <a:endParaRPr lang="fi-FI" sz="1800" spc="100" dirty="0">
              <a:solidFill>
                <a:srgbClr val="4F5150"/>
              </a:solidFill>
              <a:latin typeface="Tahoma"/>
              <a:ea typeface="+mn-ea"/>
              <a:cs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5735" y="3179137"/>
            <a:ext cx="2781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spc="100" dirty="0" smtClean="0">
                <a:solidFill>
                  <a:srgbClr val="4F5150"/>
                </a:solidFill>
                <a:latin typeface="Tahoma"/>
                <a:ea typeface="+mn-ea"/>
                <a:cs typeface="Tahoma"/>
              </a:rPr>
              <a:t>Seuraa johtajaa -leikki</a:t>
            </a:r>
            <a:endParaRPr lang="fi-FI" sz="1800" spc="100" dirty="0">
              <a:solidFill>
                <a:srgbClr val="4F5150"/>
              </a:solidFill>
              <a:latin typeface="Tahoma"/>
              <a:ea typeface="+mn-e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Moniammatillinen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ryhmätyöskentely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Vastuu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vapaus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Aito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työelämälähtöinen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!</a:t>
            </a: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Aikataululliset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Vastuu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vapaus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Ajoittain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epäselkeä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o</a:t>
            </a:r>
            <a:r>
              <a:rPr lang="en-US" dirty="0" err="1" smtClean="0">
                <a:latin typeface="Tahoma"/>
                <a:cs typeface="Tahoma"/>
              </a:rPr>
              <a:t>hjeistus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pääosin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sujuvaa</a:t>
            </a:r>
            <a:r>
              <a:rPr lang="en-US" dirty="0" smtClean="0">
                <a:latin typeface="Tahoma"/>
                <a:cs typeface="Tahoma"/>
              </a:rPr>
              <a:t> ja idea </a:t>
            </a:r>
            <a:r>
              <a:rPr lang="en-US" dirty="0" err="1" smtClean="0">
                <a:latin typeface="Tahoma"/>
                <a:cs typeface="Tahoma"/>
              </a:rPr>
              <a:t>syntyi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helposti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yhteydenpito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hyvin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 err="1" smtClean="0">
                <a:latin typeface="Tahoma"/>
                <a:cs typeface="Tahoma"/>
              </a:rPr>
              <a:t>Ryhmäytyminen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onnistunut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riittävästi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koko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kesken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Ryhmä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täydentyi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muutaman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viikon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jälkeen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emmekä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huomioineet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ryhmäytymisessä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Ryhmäytymiseen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voinut</a:t>
            </a:r>
            <a:r>
              <a:rPr lang="en-US" dirty="0" smtClean="0">
                <a:latin typeface="Tahoma"/>
                <a:cs typeface="Tahoma"/>
              </a:rPr>
              <a:t> jo </a:t>
            </a:r>
            <a:r>
              <a:rPr lang="en-US" dirty="0" err="1" smtClean="0">
                <a:latin typeface="Tahoma"/>
                <a:cs typeface="Tahoma"/>
              </a:rPr>
              <a:t>alussa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käyttää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enemmän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aikaa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>
                <a:latin typeface="Tahoma"/>
                <a:cs typeface="Tahoma"/>
              </a:rPr>
              <a:t>Idea </a:t>
            </a:r>
            <a:r>
              <a:rPr lang="en-US" dirty="0" err="1">
                <a:latin typeface="Tahoma"/>
                <a:cs typeface="Tahoma"/>
              </a:rPr>
              <a:t>oli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ryhmää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motivoiva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lähti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hieman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hitaasti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liikkeelle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pääsimme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vauhtiin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loppupuolella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Ryhmämme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pitänyt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päästä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työskentelyvaiheeseen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hieman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nopeammin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Olisimme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voineet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ottaa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koululle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nopeammin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yhteyttä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haastattelua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varten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Jäimme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turhaan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odottamaan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työelämäkumppanin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hyväksyntää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yhteydenottoa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kouluun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pitänyt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omatoimisemmin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Toisaalta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halunneet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vastoin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työelämäkumppanin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palautetta</a:t>
            </a:r>
            <a:r>
              <a:rPr lang="en-US" dirty="0" smtClean="0">
                <a:latin typeface="Tahoma"/>
                <a:cs typeface="Tahoma"/>
              </a:rPr>
              <a:t>. </a:t>
            </a:r>
          </a:p>
          <a:p>
            <a:r>
              <a:rPr lang="en-US" dirty="0" err="1" smtClean="0">
                <a:latin typeface="Tahoma"/>
                <a:cs typeface="Tahoma"/>
              </a:rPr>
              <a:t>Yhteydenotto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kouluun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kuitenkin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saimme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haastatteluajan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mutta</a:t>
            </a:r>
            <a:r>
              <a:rPr lang="en-US" dirty="0" smtClean="0">
                <a:latin typeface="Tahoma"/>
                <a:cs typeface="Tahoma"/>
              </a:rPr>
              <a:t> se </a:t>
            </a:r>
            <a:r>
              <a:rPr lang="en-US" dirty="0" err="1" smtClean="0">
                <a:latin typeface="Tahoma"/>
                <a:cs typeface="Tahoma"/>
              </a:rPr>
              <a:t>ei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toteutunut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tiedonkulullisten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ongelmien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takia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tuntui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usein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haasteelliselta</a:t>
            </a:r>
            <a:r>
              <a:rPr lang="en-US" dirty="0" smtClean="0">
                <a:latin typeface="Tahoma"/>
                <a:cs typeface="Tahoma"/>
              </a:rPr>
              <a:t>. </a:t>
            </a:r>
          </a:p>
          <a:p>
            <a:r>
              <a:rPr lang="en-US" dirty="0" err="1" smtClean="0">
                <a:latin typeface="Tahoma"/>
                <a:cs typeface="Tahoma"/>
              </a:rPr>
              <a:t>Olisimme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voineet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rooleja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työtehtäviä</a:t>
            </a:r>
            <a:r>
              <a:rPr lang="en-US" dirty="0" smtClean="0">
                <a:latin typeface="Tahoma"/>
                <a:cs typeface="Tahoma"/>
              </a:rPr>
              <a:t> jo </a:t>
            </a:r>
            <a:r>
              <a:rPr lang="en-US" dirty="0" err="1" smtClean="0">
                <a:latin typeface="Tahoma"/>
                <a:cs typeface="Tahoma"/>
              </a:rPr>
              <a:t>alusta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helpottamiseksi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Olisimme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voineet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valita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projektipäällikön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pitämään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kokonaisuuden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hallinnassa</a:t>
            </a:r>
            <a:r>
              <a:rPr lang="en-US" dirty="0" smtClean="0">
                <a:latin typeface="Tahoma"/>
                <a:cs typeface="Tahoma"/>
              </a:rPr>
              <a:t>.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välillä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demokraattista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hidasti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työskentelyä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 err="1" smtClean="0">
                <a:latin typeface="Tahoma"/>
                <a:cs typeface="Tahoma"/>
              </a:rPr>
              <a:t>Kaikilla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ryhmäläisillä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ollut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samanlaiset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tavoitteet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toimintatavat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5883</TotalTime>
  <Words>909</Words>
  <Application>Microsoft Office PowerPoint</Application>
  <PresentationFormat>Näytössä katseltava diaesitys (4:3)</PresentationFormat>
  <Paragraphs>117</Paragraphs>
  <Slides>15</Slides>
  <Notes>1</Notes>
  <HiddenSlides>0</HiddenSlides>
  <MMClips>0</MMClips>
  <ScaleCrop>false</ScaleCrop>
  <HeadingPairs>
    <vt:vector size="8" baseType="variant">
      <vt:variant>
        <vt:lpstr>Käytetyt fontit</vt:lpstr>
      </vt:variant>
      <vt:variant>
        <vt:i4>7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15</vt:i4>
      </vt:variant>
      <vt:variant>
        <vt:lpstr>Mukautetut diaesitykset</vt:lpstr>
      </vt:variant>
      <vt:variant>
        <vt:i4>18</vt:i4>
      </vt:variant>
    </vt:vector>
  </HeadingPairs>
  <TitlesOfParts>
    <vt:vector size="41" baseType="lpstr">
      <vt:lpstr>ＭＳ Ｐゴシック</vt:lpstr>
      <vt:lpstr>Arial</vt:lpstr>
      <vt:lpstr>Calibri</vt:lpstr>
      <vt:lpstr>Tahoma</vt:lpstr>
      <vt:lpstr>Times</vt:lpstr>
      <vt:lpstr>Times New Roman</vt:lpstr>
      <vt:lpstr>Wingdings</vt:lpstr>
      <vt:lpstr>2_Metropolia_strategia</vt:lpstr>
      <vt:lpstr>MINNO® Innovaatioprojekti 2014 - Loppukatselmus</vt:lpstr>
      <vt:lpstr>Mikä MINNO® on?</vt:lpstr>
      <vt:lpstr>Kahvakuulat</vt:lpstr>
      <vt:lpstr>Ryhmänne vastaanottama haaste ja tilaaja</vt:lpstr>
      <vt:lpstr>Ratkaisu - Projektikuvaus</vt:lpstr>
      <vt:lpstr>Lopputulos – mikä? Ja kuvia, linkkejä</vt:lpstr>
      <vt:lpstr>PowerPoint-esitys</vt:lpstr>
      <vt:lpstr>Projektin plussat ja miinukset</vt:lpstr>
      <vt:lpstr>Ryhmätyö – kuinka onnistui?</vt:lpstr>
      <vt:lpstr>Sisäinen ja ulkoinen viestintä</vt:lpstr>
      <vt:lpstr>Mitä opitte? Jokainen listaa</vt:lpstr>
      <vt:lpstr>Kuinka monialaista Innovaatioprojektia voisi kehittää?</vt:lpstr>
      <vt:lpstr>PowerPoint-esitys</vt:lpstr>
      <vt:lpstr>Liikkumaan innostavat videot 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Aida Luuppala</cp:lastModifiedBy>
  <cp:revision>214</cp:revision>
  <dcterms:created xsi:type="dcterms:W3CDTF">2012-03-26T07:11:52Z</dcterms:created>
  <dcterms:modified xsi:type="dcterms:W3CDTF">2014-11-28T12:01:53Z</dcterms:modified>
</cp:coreProperties>
</file>