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15"/>
  </p:notesMasterIdLst>
  <p:handoutMasterIdLst>
    <p:handoutMasterId r:id="rId16"/>
  </p:handoutMasterIdLst>
  <p:sldIdLst>
    <p:sldId id="314" r:id="rId2"/>
    <p:sldId id="259" r:id="rId3"/>
    <p:sldId id="315" r:id="rId4"/>
    <p:sldId id="316" r:id="rId5"/>
    <p:sldId id="317" r:id="rId6"/>
    <p:sldId id="318" r:id="rId7"/>
    <p:sldId id="319" r:id="rId8"/>
    <p:sldId id="321" r:id="rId9"/>
    <p:sldId id="322" r:id="rId10"/>
    <p:sldId id="323" r:id="rId11"/>
    <p:sldId id="324" r:id="rId12"/>
    <p:sldId id="325" r:id="rId13"/>
    <p:sldId id="296" r:id="rId14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40" autoAdjust="0"/>
    <p:restoredTop sz="96667" autoAdjust="0"/>
  </p:normalViewPr>
  <p:slideViewPr>
    <p:cSldViewPr snapToGrid="0" showGuides="1">
      <p:cViewPr varScale="1">
        <p:scale>
          <a:sx n="70" d="100"/>
          <a:sy n="70" d="100"/>
        </p:scale>
        <p:origin x="1590" y="72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2014 -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Valopäät</a:t>
            </a:r>
          </a:p>
          <a:p>
            <a:r>
              <a:rPr lang="fi-FI" dirty="0" smtClean="0"/>
              <a:t>Innostun liikkumaan-hanke</a:t>
            </a:r>
          </a:p>
          <a:p>
            <a:r>
              <a:rPr lang="fi-FI" dirty="0" smtClean="0"/>
              <a:t>14.11.2014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Tiimin sisäiseen viestintään käytettiin Google </a:t>
            </a:r>
            <a:r>
              <a:rPr lang="fi-FI" dirty="0" err="1" smtClean="0"/>
              <a:t>drivea</a:t>
            </a:r>
            <a:r>
              <a:rPr lang="fi-FI" dirty="0" smtClean="0"/>
              <a:t>, Facebookia ja säännöllisiä tapaamisia</a:t>
            </a:r>
          </a:p>
          <a:p>
            <a:r>
              <a:rPr lang="fi-FI" dirty="0" smtClean="0"/>
              <a:t>Valitut </a:t>
            </a:r>
            <a:r>
              <a:rPr lang="fi-FI" dirty="0"/>
              <a:t>kanavat tukivat </a:t>
            </a:r>
            <a:r>
              <a:rPr lang="fi-FI" dirty="0" smtClean="0"/>
              <a:t>tarpeitamme</a:t>
            </a:r>
            <a:r>
              <a:rPr lang="fi-FI" sz="2000" dirty="0" smtClean="0"/>
              <a:t> </a:t>
            </a:r>
            <a:r>
              <a:rPr lang="fi-FI" dirty="0" smtClean="0"/>
              <a:t>ja sisäinen viestintä sujui hyvin</a:t>
            </a:r>
          </a:p>
          <a:p>
            <a:r>
              <a:rPr lang="fi-FI" dirty="0" smtClean="0"/>
              <a:t>Ulkoinen viestintään käytettiin Google </a:t>
            </a:r>
            <a:r>
              <a:rPr lang="fi-FI" dirty="0" err="1" smtClean="0"/>
              <a:t>drivea</a:t>
            </a:r>
            <a:r>
              <a:rPr lang="fi-FI" dirty="0" smtClean="0"/>
              <a:t>, sähköpostia ja satunnaisia tapaamisia</a:t>
            </a:r>
          </a:p>
          <a:p>
            <a:pPr lvl="1"/>
            <a:r>
              <a:rPr lang="fi-FI" sz="2000" dirty="0" err="1" smtClean="0"/>
              <a:t>Drivessa</a:t>
            </a:r>
            <a:r>
              <a:rPr lang="fi-FI" sz="2000" dirty="0" smtClean="0"/>
              <a:t> jaettiin tiimin tapaamisten muistiot, projektisuunnitelma, tuntikirjanpito</a:t>
            </a:r>
          </a:p>
          <a:p>
            <a:pPr lvl="1"/>
            <a:r>
              <a:rPr lang="fi-FI" sz="2000" dirty="0" smtClean="0"/>
              <a:t>Projektipäällikön kanssa viestittiin sähköpostilla</a:t>
            </a:r>
          </a:p>
          <a:p>
            <a:pPr lvl="1"/>
            <a:r>
              <a:rPr lang="fi-FI" sz="2000" dirty="0" smtClean="0"/>
              <a:t>Muiden tiimien ja opettajien kanssa oli tapaamisia silloin tällöin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opimme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yhteistyötä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Projektityöskentelyä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Tiimityöskentelyä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Istumisen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vaarat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Tekemään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kirjallisuuskatsauksen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Tiedonhakua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>
                <a:latin typeface="Tahoma"/>
                <a:cs typeface="Tahoma"/>
              </a:rPr>
              <a:t>t</a:t>
            </a:r>
            <a:r>
              <a:rPr lang="en-US" dirty="0" err="1" smtClean="0">
                <a:latin typeface="Tahoma"/>
                <a:cs typeface="Tahoma"/>
              </a:rPr>
              <a:t>ietokantojen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hyödyntäminen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Muista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opintoaloista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Ideoimiseen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kunnolla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aikaa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sz="2200" dirty="0" err="1" smtClean="0">
                <a:latin typeface="Tahoma"/>
                <a:cs typeface="Tahoma"/>
              </a:rPr>
              <a:t>Tähtää</a:t>
            </a:r>
            <a:r>
              <a:rPr lang="en-US" sz="2200" dirty="0" smtClean="0">
                <a:latin typeface="Tahoma"/>
                <a:cs typeface="Tahoma"/>
              </a:rPr>
              <a:t> </a:t>
            </a:r>
            <a:r>
              <a:rPr lang="en-US" sz="2200" dirty="0" err="1" smtClean="0">
                <a:latin typeface="Tahoma"/>
                <a:cs typeface="Tahoma"/>
              </a:rPr>
              <a:t>taivaisiin</a:t>
            </a:r>
            <a:r>
              <a:rPr lang="en-US" sz="2200" dirty="0" smtClean="0">
                <a:latin typeface="Tahoma"/>
                <a:cs typeface="Tahoma"/>
              </a:rPr>
              <a:t> ja </a:t>
            </a:r>
            <a:r>
              <a:rPr lang="en-US" sz="2200" dirty="0" err="1" smtClean="0">
                <a:latin typeface="Tahoma"/>
                <a:cs typeface="Tahoma"/>
              </a:rPr>
              <a:t>anna</a:t>
            </a:r>
            <a:r>
              <a:rPr lang="en-US" sz="2200" dirty="0" smtClean="0">
                <a:latin typeface="Tahoma"/>
                <a:cs typeface="Tahoma"/>
              </a:rPr>
              <a:t> </a:t>
            </a:r>
            <a:r>
              <a:rPr lang="en-US" sz="2200" dirty="0" err="1" smtClean="0">
                <a:latin typeface="Tahoma"/>
                <a:cs typeface="Tahoma"/>
              </a:rPr>
              <a:t>idean</a:t>
            </a:r>
            <a:r>
              <a:rPr lang="en-US" sz="2200" dirty="0" smtClean="0">
                <a:latin typeface="Tahoma"/>
                <a:cs typeface="Tahoma"/>
              </a:rPr>
              <a:t> </a:t>
            </a:r>
            <a:r>
              <a:rPr lang="en-US" sz="2200" dirty="0" err="1" smtClean="0">
                <a:latin typeface="Tahoma"/>
                <a:cs typeface="Tahoma"/>
              </a:rPr>
              <a:t>muotoutua</a:t>
            </a:r>
            <a:r>
              <a:rPr lang="en-US" sz="2200" dirty="0" smtClean="0">
                <a:latin typeface="Tahoma"/>
                <a:cs typeface="Tahoma"/>
              </a:rPr>
              <a:t> </a:t>
            </a:r>
            <a:r>
              <a:rPr lang="en-US" sz="2200" dirty="0" err="1" smtClean="0">
                <a:latin typeface="Tahoma"/>
                <a:cs typeface="Tahoma"/>
              </a:rPr>
              <a:t>rauhassa</a:t>
            </a:r>
            <a:endParaRPr lang="en-US" sz="2200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Hyvää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kokemusta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opinnäytetyötä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varten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sz="2200" dirty="0" err="1" smtClean="0">
                <a:latin typeface="Tahoma"/>
                <a:cs typeface="Tahoma"/>
              </a:rPr>
              <a:t>Suunnittelu</a:t>
            </a:r>
            <a:r>
              <a:rPr lang="en-US" sz="2200" dirty="0" smtClean="0">
                <a:latin typeface="Tahoma"/>
                <a:cs typeface="Tahoma"/>
              </a:rPr>
              <a:t> ja </a:t>
            </a:r>
            <a:r>
              <a:rPr lang="en-US" sz="2200" dirty="0" err="1" smtClean="0">
                <a:latin typeface="Tahoma"/>
                <a:cs typeface="Tahoma"/>
              </a:rPr>
              <a:t>ajoittaminen</a:t>
            </a:r>
            <a:endParaRPr lang="en-US" sz="2200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Työskentelyä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mukavuusalueen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ulkopuolella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Luottamusta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työskentelyyn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069" y="1693450"/>
            <a:ext cx="7772400" cy="3948112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Alusta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selkeä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tiedotus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luonteesta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aikatauluista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toimintamenetelmistä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yms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tarpeet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motivaatiot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selvittää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tuoda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b="1" dirty="0" err="1" smtClean="0">
                <a:latin typeface="Tahoma"/>
                <a:cs typeface="Tahoma"/>
              </a:rPr>
              <a:t>selkeästi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esiin</a:t>
            </a:r>
            <a:r>
              <a:rPr lang="en-US" dirty="0" smtClean="0">
                <a:latin typeface="Tahoma"/>
                <a:cs typeface="Tahoma"/>
              </a:rPr>
              <a:t> jo </a:t>
            </a:r>
            <a:r>
              <a:rPr lang="en-US" dirty="0" err="1" smtClean="0">
                <a:latin typeface="Tahoma"/>
                <a:cs typeface="Tahoma"/>
              </a:rPr>
              <a:t>ennen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valitsemista</a:t>
            </a:r>
            <a:r>
              <a:rPr lang="en-US" dirty="0" smtClean="0">
                <a:latin typeface="Tahoma"/>
                <a:cs typeface="Tahoma"/>
              </a:rPr>
              <a:t>. </a:t>
            </a:r>
          </a:p>
          <a:p>
            <a:pPr lvl="1"/>
            <a:r>
              <a:rPr lang="en-US" sz="2000" dirty="0" err="1" smtClean="0">
                <a:latin typeface="Tahoma"/>
                <a:cs typeface="Tahoma"/>
              </a:rPr>
              <a:t>Mitä</a:t>
            </a:r>
            <a:r>
              <a:rPr lang="en-US" sz="2000" dirty="0" smtClean="0">
                <a:latin typeface="Tahoma"/>
                <a:cs typeface="Tahoma"/>
              </a:rPr>
              <a:t>  </a:t>
            </a:r>
            <a:r>
              <a:rPr lang="en-US" sz="2000" dirty="0" err="1" smtClean="0">
                <a:latin typeface="Tahoma"/>
                <a:cs typeface="Tahoma"/>
              </a:rPr>
              <a:t>opiskelijoilta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odotetaan</a:t>
            </a:r>
            <a:r>
              <a:rPr lang="en-US" sz="2000" dirty="0" smtClean="0">
                <a:latin typeface="Tahoma"/>
                <a:cs typeface="Tahoma"/>
              </a:rPr>
              <a:t>/</a:t>
            </a:r>
            <a:r>
              <a:rPr lang="en-US" sz="2000" dirty="0" err="1" smtClean="0">
                <a:latin typeface="Tahoma"/>
                <a:cs typeface="Tahoma"/>
              </a:rPr>
              <a:t>halutaan</a:t>
            </a:r>
            <a:r>
              <a:rPr lang="en-US" sz="2000" dirty="0" smtClean="0">
                <a:latin typeface="Tahoma"/>
                <a:cs typeface="Tahoma"/>
              </a:rPr>
              <a:t>?</a:t>
            </a:r>
          </a:p>
          <a:p>
            <a:r>
              <a:rPr lang="en-US" dirty="0" err="1" smtClean="0">
                <a:latin typeface="Tahoma"/>
                <a:cs typeface="Tahoma"/>
              </a:rPr>
              <a:t>Miten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yhteistyö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tilaajan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kanssa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tapahtuu</a:t>
            </a:r>
            <a:r>
              <a:rPr lang="en-US" dirty="0">
                <a:latin typeface="Tahoma"/>
                <a:cs typeface="Tahoma"/>
              </a:rPr>
              <a:t>?</a:t>
            </a:r>
          </a:p>
          <a:p>
            <a:pPr lvl="1"/>
            <a:r>
              <a:rPr lang="en-US" sz="2000" dirty="0" err="1">
                <a:latin typeface="Tahoma"/>
                <a:cs typeface="Tahoma"/>
              </a:rPr>
              <a:t>Selkeämmät</a:t>
            </a:r>
            <a:r>
              <a:rPr lang="en-US" sz="2000" dirty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ohjeet</a:t>
            </a:r>
            <a:r>
              <a:rPr lang="en-US" sz="2000" dirty="0" smtClean="0">
                <a:latin typeface="Tahoma"/>
                <a:cs typeface="Tahoma"/>
              </a:rPr>
              <a:t>/</a:t>
            </a:r>
            <a:r>
              <a:rPr lang="en-US" sz="2000" dirty="0" err="1" smtClean="0">
                <a:latin typeface="Tahoma"/>
                <a:cs typeface="Tahoma"/>
              </a:rPr>
              <a:t>vaatimukset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Ohjaavien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opettajien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tapaaminen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myös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ennen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päätösseminaaria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sz="2000" dirty="0" err="1" smtClean="0">
                <a:latin typeface="Tahoma"/>
                <a:cs typeface="Tahoma"/>
              </a:rPr>
              <a:t>Aikataulun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läpikäynti</a:t>
            </a:r>
            <a:r>
              <a:rPr lang="en-US" sz="2000" dirty="0" smtClean="0">
                <a:latin typeface="Tahoma"/>
                <a:cs typeface="Tahoma"/>
              </a:rPr>
              <a:t>, </a:t>
            </a:r>
            <a:r>
              <a:rPr lang="en-US" sz="2000" dirty="0" err="1" smtClean="0">
                <a:latin typeface="Tahoma"/>
                <a:cs typeface="Tahoma"/>
              </a:rPr>
              <a:t>kokemuksien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jakoa</a:t>
            </a:r>
            <a:endParaRPr lang="en-US" sz="2000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Intensiiviopiskelu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sopisi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luonteeseen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paremmin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sz="1900" dirty="0" err="1" smtClean="0">
                <a:latin typeface="Tahoma"/>
                <a:cs typeface="Tahoma"/>
              </a:rPr>
              <a:t>Kahden</a:t>
            </a:r>
            <a:r>
              <a:rPr lang="en-US" sz="1900" dirty="0" smtClean="0">
                <a:latin typeface="Tahoma"/>
                <a:cs typeface="Tahoma"/>
              </a:rPr>
              <a:t> </a:t>
            </a:r>
            <a:r>
              <a:rPr lang="en-US" sz="1900" dirty="0" err="1" smtClean="0">
                <a:latin typeface="Tahoma"/>
                <a:cs typeface="Tahoma"/>
              </a:rPr>
              <a:t>viikon</a:t>
            </a:r>
            <a:r>
              <a:rPr lang="en-US" sz="1900" dirty="0" smtClean="0">
                <a:latin typeface="Tahoma"/>
                <a:cs typeface="Tahoma"/>
              </a:rPr>
              <a:t> </a:t>
            </a:r>
            <a:r>
              <a:rPr lang="en-US" sz="1900" dirty="0" err="1" smtClean="0">
                <a:latin typeface="Tahoma"/>
                <a:cs typeface="Tahoma"/>
              </a:rPr>
              <a:t>intensiivijakso</a:t>
            </a:r>
            <a:r>
              <a:rPr lang="en-US" sz="1900" dirty="0" smtClean="0">
                <a:latin typeface="Tahoma"/>
                <a:cs typeface="Tahoma"/>
              </a:rPr>
              <a:t>, </a:t>
            </a:r>
            <a:r>
              <a:rPr lang="en-US" sz="1900" dirty="0" err="1" smtClean="0">
                <a:latin typeface="Tahoma"/>
                <a:cs typeface="Tahoma"/>
              </a:rPr>
              <a:t>kaikki</a:t>
            </a:r>
            <a:r>
              <a:rPr lang="en-US" sz="1900" dirty="0" smtClean="0">
                <a:latin typeface="Tahoma"/>
                <a:cs typeface="Tahoma"/>
              </a:rPr>
              <a:t> </a:t>
            </a:r>
            <a:r>
              <a:rPr lang="en-US" sz="1900" dirty="0" err="1" smtClean="0">
                <a:latin typeface="Tahoma"/>
                <a:cs typeface="Tahoma"/>
              </a:rPr>
              <a:t>energia</a:t>
            </a:r>
            <a:r>
              <a:rPr lang="en-US" sz="1900" dirty="0" smtClean="0">
                <a:latin typeface="Tahoma"/>
                <a:cs typeface="Tahoma"/>
              </a:rPr>
              <a:t> </a:t>
            </a:r>
            <a:r>
              <a:rPr lang="en-US" sz="1900" dirty="0" err="1" smtClean="0">
                <a:latin typeface="Tahoma"/>
                <a:cs typeface="Tahoma"/>
              </a:rPr>
              <a:t>kohdennettuna</a:t>
            </a:r>
            <a:r>
              <a:rPr lang="en-US" sz="1900" dirty="0" smtClean="0">
                <a:latin typeface="Tahoma"/>
                <a:cs typeface="Tahoma"/>
              </a:rPr>
              <a:t> </a:t>
            </a:r>
            <a:r>
              <a:rPr lang="en-US" sz="1900" dirty="0" err="1" smtClean="0">
                <a:latin typeface="Tahoma"/>
                <a:cs typeface="Tahoma"/>
              </a:rPr>
              <a:t>projektiin</a:t>
            </a:r>
            <a:endParaRPr lang="en-US" sz="19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13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cs typeface="Tahoma" pitchFamily="34" charset="0"/>
              </a:rPr>
              <a:t>Kirjallisuuskatsaus – Istumisen vaikutukset lasten terveyteen ja hyvinvointiin</a:t>
            </a: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111" y="2001106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Haaste: Lasten vähäinen liikkuminen ja siihen liittyvä helposti saatavilla olevan tiedon puuttuminen. </a:t>
            </a:r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Tavoite: Opettajien ja kasvattajien aktivoiminen lasten liikkumista lisäävään toimintaan istumisen vaaroista kertomalla</a:t>
            </a:r>
          </a:p>
          <a:p>
            <a:pPr>
              <a:defRPr/>
            </a:pPr>
            <a:r>
              <a:rPr lang="fi-FI" sz="1600" dirty="0" smtClean="0"/>
              <a:t>Tulokset: Helppolukuinen ja selkeä kirjallisuuskatsaus, johon on kerätty tutkimuksia istumisen vaikutuksista lasten terveyteen ja hyvinvointiin. Katsausta voi jakaa sähköisesti ja paperisesti.</a:t>
            </a:r>
          </a:p>
          <a:p>
            <a:r>
              <a:rPr lang="fi-FI" sz="1600" dirty="0" smtClean="0"/>
              <a:t>Tilaaja: CP-liitto</a:t>
            </a:r>
            <a:endParaRPr lang="fi-FI" sz="1600" dirty="0"/>
          </a:p>
          <a:p>
            <a:r>
              <a:rPr lang="fi-FI" sz="1600" dirty="0" smtClean="0"/>
              <a:t>Opiskelijatiimi: Maj Grönberg/</a:t>
            </a:r>
            <a:r>
              <a:rPr lang="fi-FI" sz="1600" dirty="0" err="1" smtClean="0"/>
              <a:t>optometristi</a:t>
            </a:r>
            <a:r>
              <a:rPr lang="fi-FI" sz="1600" dirty="0" smtClean="0"/>
              <a:t>, </a:t>
            </a:r>
            <a:r>
              <a:rPr lang="fi-FI" sz="1600" dirty="0"/>
              <a:t>Siiri </a:t>
            </a:r>
            <a:r>
              <a:rPr lang="fi-FI" sz="1600" dirty="0" smtClean="0"/>
              <a:t>Jalo/sosionomi, </a:t>
            </a:r>
            <a:r>
              <a:rPr lang="fi-FI" sz="1600" dirty="0"/>
              <a:t>Alisa </a:t>
            </a:r>
            <a:r>
              <a:rPr lang="fi-FI" sz="1600" dirty="0" smtClean="0"/>
              <a:t>Kemppainen/hyvinvointiteknologian insinööri, </a:t>
            </a:r>
            <a:r>
              <a:rPr lang="fi-FI" sz="1600" dirty="0"/>
              <a:t>Kaisa </a:t>
            </a:r>
            <a:r>
              <a:rPr lang="fi-FI" sz="1600" dirty="0" smtClean="0"/>
              <a:t>Märsylä/toimintaterapeutti, Helena Pulkkinen/kulttuurituottaja </a:t>
            </a:r>
            <a:r>
              <a:rPr lang="fi-FI" sz="1600" dirty="0"/>
              <a:t>ja Reeta </a:t>
            </a:r>
            <a:r>
              <a:rPr lang="fi-FI" sz="1600" dirty="0" smtClean="0"/>
              <a:t>Saari/jalkaterapeutti</a:t>
            </a:r>
            <a:endParaRPr lang="fi-FI" sz="1600" dirty="0" smtClean="0">
              <a:solidFill>
                <a:srgbClr val="FF0000"/>
              </a:solidFill>
              <a:cs typeface="Tahoma" pitchFamily="34" charset="0"/>
            </a:endParaRPr>
          </a:p>
          <a:p>
            <a:pPr>
              <a:defRPr/>
            </a:pPr>
            <a:r>
              <a:rPr lang="fi-FI" sz="1600" dirty="0" smtClean="0">
                <a:cs typeface="Tahoma" pitchFamily="34" charset="0"/>
              </a:rPr>
              <a:t>Ohjaavat opettajat: </a:t>
            </a:r>
            <a:r>
              <a:rPr lang="fi-FI" sz="1600" dirty="0"/>
              <a:t>Tiina </a:t>
            </a:r>
            <a:r>
              <a:rPr lang="fi-FI" sz="1600" dirty="0" err="1"/>
              <a:t>Karihtala</a:t>
            </a:r>
            <a:r>
              <a:rPr lang="fi-FI" sz="1600" dirty="0"/>
              <a:t> ja </a:t>
            </a:r>
            <a:r>
              <a:rPr lang="fi-FI" sz="1600" dirty="0" smtClean="0"/>
              <a:t>Leena Piironen</a:t>
            </a:r>
            <a:endParaRPr lang="fi-FI" sz="16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Tahoma"/>
                <a:cs typeface="Tahoma"/>
              </a:rPr>
              <a:t>MINNO</a:t>
            </a:r>
            <a:r>
              <a:rPr lang="en-US" dirty="0" smtClean="0">
                <a:latin typeface="Tahoma"/>
                <a:cs typeface="Tahoma"/>
              </a:rPr>
              <a:t>® on </a:t>
            </a:r>
            <a:r>
              <a:rPr lang="en-US" dirty="0" err="1" smtClean="0">
                <a:latin typeface="Tahoma"/>
                <a:cs typeface="Tahoma"/>
              </a:rPr>
              <a:t>Metropolia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Ammattikorkeakoulun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k</a:t>
            </a:r>
            <a:r>
              <a:rPr lang="en-US" dirty="0" err="1" smtClean="0">
                <a:latin typeface="Tahoma"/>
                <a:cs typeface="Tahoma"/>
              </a:rPr>
              <a:t>ulttuurin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hyvinvoinnin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Toteutetaan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työelämälähtöisinä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projekteina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monialaisina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toteutuksina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Innovaatioprojektissa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etsitään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käytännön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ratkaisuja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työelämän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tarpeisiin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Innovaatioprojektin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laajuus</a:t>
            </a:r>
            <a:r>
              <a:rPr lang="en-US" dirty="0" smtClean="0">
                <a:latin typeface="Tahoma"/>
                <a:cs typeface="Tahoma"/>
              </a:rPr>
              <a:t> on 10 op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Valopäät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r>
              <a:rPr lang="fi-FI" dirty="0" smtClean="0"/>
              <a:t>Maj </a:t>
            </a:r>
            <a:r>
              <a:rPr lang="fi-FI" dirty="0"/>
              <a:t>Grönberg, </a:t>
            </a:r>
            <a:r>
              <a:rPr lang="fi-FI" sz="2000" dirty="0" smtClean="0"/>
              <a:t>maj.gronberg@metropolia.fi</a:t>
            </a:r>
          </a:p>
          <a:p>
            <a:r>
              <a:rPr lang="fi-FI" dirty="0"/>
              <a:t>Siiri Jalo, </a:t>
            </a:r>
            <a:r>
              <a:rPr lang="fi-FI" sz="2000" dirty="0" smtClean="0"/>
              <a:t>siiri.jalo@metropolia.fi</a:t>
            </a:r>
          </a:p>
          <a:p>
            <a:r>
              <a:rPr lang="fi-FI" dirty="0"/>
              <a:t>Alisa </a:t>
            </a:r>
            <a:r>
              <a:rPr lang="fi-FI" dirty="0" smtClean="0"/>
              <a:t>Kemppainen, </a:t>
            </a:r>
            <a:r>
              <a:rPr lang="fi-FI" sz="2000" dirty="0" smtClean="0"/>
              <a:t>alisa.kemppainen@metropolia.fi</a:t>
            </a:r>
          </a:p>
          <a:p>
            <a:r>
              <a:rPr lang="fi-FI" dirty="0" smtClean="0"/>
              <a:t>Kaisa Märsylä, </a:t>
            </a:r>
            <a:r>
              <a:rPr lang="fi-FI" sz="2000" dirty="0" smtClean="0"/>
              <a:t>kaisa.marsyla@metropolia.fi</a:t>
            </a:r>
          </a:p>
          <a:p>
            <a:r>
              <a:rPr lang="fi-FI" dirty="0" smtClean="0"/>
              <a:t>Helena Pulkkinen, </a:t>
            </a:r>
            <a:r>
              <a:rPr lang="fi-FI" sz="2000" dirty="0" smtClean="0"/>
              <a:t>helena.pulkkinen@metropolia.fi</a:t>
            </a:r>
          </a:p>
          <a:p>
            <a:r>
              <a:rPr lang="fi-FI" dirty="0" smtClean="0"/>
              <a:t>Reeta Saari, </a:t>
            </a:r>
            <a:r>
              <a:rPr lang="fi-FI" sz="2000" dirty="0" smtClean="0"/>
              <a:t>reeta.saari@metropolia.fi</a:t>
            </a:r>
          </a:p>
          <a:p>
            <a:pPr marL="0" indent="0">
              <a:buNone/>
            </a:pPr>
            <a:endParaRPr lang="fi-FI" sz="2000" dirty="0" smtClean="0"/>
          </a:p>
          <a:p>
            <a:pPr marL="0" indent="0">
              <a:buNone/>
            </a:pPr>
            <a:r>
              <a:rPr lang="fi-FI" dirty="0"/>
              <a:t>Tiimiläisten roolit ja työtehtävät vaihtuivat sovitusti projektin edetessä kaikkien oppimiskokemuksen maksimoimiseksi</a:t>
            </a:r>
          </a:p>
          <a:p>
            <a:pPr marL="0" indent="0">
              <a:buNone/>
            </a:pPr>
            <a:endParaRPr lang="fi-FI" sz="2000" dirty="0" smtClean="0"/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Innostun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liikkumaan-hanke</a:t>
            </a:r>
            <a:r>
              <a:rPr lang="en-US" dirty="0">
                <a:latin typeface="Tahoma"/>
                <a:cs typeface="Tahoma"/>
              </a:rPr>
              <a:t>, CP-</a:t>
            </a:r>
            <a:r>
              <a:rPr lang="en-US" dirty="0" err="1">
                <a:latin typeface="Tahoma"/>
                <a:cs typeface="Tahoma"/>
              </a:rPr>
              <a:t>liitto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Yhteisenä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h</a:t>
            </a:r>
            <a:r>
              <a:rPr lang="en-US" dirty="0" err="1" smtClean="0">
                <a:latin typeface="Tahoma"/>
                <a:cs typeface="Tahoma"/>
              </a:rPr>
              <a:t>aasteena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vähän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liikkuvat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lapset</a:t>
            </a:r>
            <a:endParaRPr lang="fi-FI" sz="2000" dirty="0" smtClean="0"/>
          </a:p>
          <a:p>
            <a:r>
              <a:rPr lang="fi-FI" dirty="0" smtClean="0"/>
              <a:t>Tilaajan esittämänä haasteena jo olemassa olevien tutkimuksien hyödyntäminen ja esilletuominen</a:t>
            </a:r>
          </a:p>
          <a:p>
            <a:r>
              <a:rPr lang="fi-FI" dirty="0" smtClean="0"/>
              <a:t>Omana haasteena aiheen rajaaminen ja esillepano</a:t>
            </a:r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Tavoitteena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etsiä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koota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jakaa</a:t>
            </a:r>
            <a:r>
              <a:rPr lang="en-US" dirty="0" smtClean="0">
                <a:latin typeface="Tahoma"/>
                <a:cs typeface="Tahoma"/>
              </a:rPr>
              <a:t> jo </a:t>
            </a:r>
            <a:r>
              <a:rPr lang="en-US" dirty="0" err="1" smtClean="0">
                <a:latin typeface="Tahoma"/>
                <a:cs typeface="Tahoma"/>
              </a:rPr>
              <a:t>olemassa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olevaa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tietoa</a:t>
            </a:r>
            <a:r>
              <a:rPr lang="en-US" dirty="0" smtClean="0">
                <a:latin typeface="Tahoma"/>
                <a:cs typeface="Tahoma"/>
              </a:rPr>
              <a:t> </a:t>
            </a: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Näkökulmana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istuminen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sz="2000" dirty="0" err="1">
                <a:latin typeface="Tahoma"/>
                <a:cs typeface="Tahoma"/>
              </a:rPr>
              <a:t>I</a:t>
            </a:r>
            <a:r>
              <a:rPr lang="en-US" sz="2000" dirty="0" err="1" smtClean="0">
                <a:latin typeface="Tahoma"/>
                <a:cs typeface="Tahoma"/>
              </a:rPr>
              <a:t>stuminen</a:t>
            </a:r>
            <a:r>
              <a:rPr lang="en-US" sz="2000" dirty="0" smtClean="0">
                <a:latin typeface="Tahoma"/>
                <a:cs typeface="Tahoma"/>
              </a:rPr>
              <a:t> on </a:t>
            </a:r>
            <a:r>
              <a:rPr lang="en-US" sz="2000" dirty="0" err="1" smtClean="0">
                <a:latin typeface="Tahoma"/>
                <a:cs typeface="Tahoma"/>
              </a:rPr>
              <a:t>nyky-yhteiskunnassamme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yksi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eniten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liikkumista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vähentävistä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tekijöistä</a:t>
            </a:r>
            <a:endParaRPr lang="en-US" sz="2000" dirty="0" smtClean="0">
              <a:latin typeface="Tahoma"/>
              <a:cs typeface="Tahoma"/>
            </a:endParaRPr>
          </a:p>
          <a:p>
            <a:pPr marL="323850" lvl="1" indent="0">
              <a:buNone/>
            </a:pPr>
            <a:endParaRPr lang="en-US" sz="2000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Toteutus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tiimin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osaamista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näkökulmia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hyödyntäen</a:t>
            </a: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612064" cy="4182035"/>
          </a:xfrm>
        </p:spPr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Teimme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kirjallisuuskatsauksen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istumisen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vaikutuksista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terveyteen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hyvinvointiin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sz="2000" dirty="0" err="1" smtClean="0">
                <a:latin typeface="Tahoma"/>
                <a:cs typeface="Tahoma"/>
              </a:rPr>
              <a:t>Tiivis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katsaus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sisältää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noin</a:t>
            </a:r>
            <a:r>
              <a:rPr lang="en-US" sz="2000" dirty="0" smtClean="0">
                <a:latin typeface="Tahoma"/>
                <a:cs typeface="Tahoma"/>
              </a:rPr>
              <a:t> 30 </a:t>
            </a:r>
            <a:r>
              <a:rPr lang="en-US" sz="2000" dirty="0" err="1" smtClean="0">
                <a:latin typeface="Tahoma"/>
                <a:cs typeface="Tahoma"/>
              </a:rPr>
              <a:t>tutkimusta</a:t>
            </a:r>
            <a:r>
              <a:rPr lang="en-US" sz="2000" dirty="0" smtClean="0">
                <a:latin typeface="Tahoma"/>
                <a:cs typeface="Tahoma"/>
              </a:rPr>
              <a:t> ja </a:t>
            </a:r>
            <a:r>
              <a:rPr lang="en-US" sz="2000" dirty="0" err="1" smtClean="0">
                <a:latin typeface="Tahoma"/>
                <a:cs typeface="Tahoma"/>
              </a:rPr>
              <a:t>artikkelia</a:t>
            </a:r>
            <a:endParaRPr lang="en-US" sz="2000" dirty="0" smtClean="0">
              <a:latin typeface="Tahoma"/>
              <a:cs typeface="Tahoma"/>
            </a:endParaRPr>
          </a:p>
          <a:p>
            <a:pPr lvl="1"/>
            <a:r>
              <a:rPr lang="en-US" sz="2000" dirty="0" err="1" smtClean="0">
                <a:latin typeface="Tahoma"/>
                <a:cs typeface="Tahoma"/>
              </a:rPr>
              <a:t>Lopputuloksena</a:t>
            </a:r>
            <a:r>
              <a:rPr lang="en-US" sz="2000" dirty="0" smtClean="0">
                <a:latin typeface="Tahoma"/>
                <a:cs typeface="Tahoma"/>
              </a:rPr>
              <a:t> PDF-</a:t>
            </a:r>
            <a:r>
              <a:rPr lang="en-US" sz="2000" dirty="0" err="1" smtClean="0">
                <a:latin typeface="Tahoma"/>
                <a:cs typeface="Tahoma"/>
              </a:rPr>
              <a:t>muotoinen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artikkeli</a:t>
            </a:r>
            <a:r>
              <a:rPr lang="en-US" sz="2000" dirty="0" smtClean="0">
                <a:latin typeface="Tahoma"/>
                <a:cs typeface="Tahoma"/>
              </a:rPr>
              <a:t>, </a:t>
            </a:r>
            <a:r>
              <a:rPr lang="en-US" sz="2000" dirty="0" err="1" smtClean="0">
                <a:latin typeface="Tahoma"/>
                <a:cs typeface="Tahoma"/>
              </a:rPr>
              <a:t>joka</a:t>
            </a:r>
            <a:r>
              <a:rPr lang="en-US" sz="2000" dirty="0" smtClean="0">
                <a:latin typeface="Tahoma"/>
                <a:cs typeface="Tahoma"/>
              </a:rPr>
              <a:t> on </a:t>
            </a:r>
            <a:r>
              <a:rPr lang="en-US" sz="2000" dirty="0" err="1" smtClean="0">
                <a:latin typeface="Tahoma"/>
                <a:cs typeface="Tahoma"/>
              </a:rPr>
              <a:t>valmis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jaettavaksi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sähköisenä</a:t>
            </a:r>
            <a:r>
              <a:rPr lang="en-US" sz="2000" dirty="0" smtClean="0">
                <a:latin typeface="Tahoma"/>
                <a:cs typeface="Tahoma"/>
              </a:rPr>
              <a:t> tai </a:t>
            </a:r>
            <a:r>
              <a:rPr lang="en-US" sz="2000" dirty="0" err="1" smtClean="0">
                <a:latin typeface="Tahoma"/>
                <a:cs typeface="Tahoma"/>
              </a:rPr>
              <a:t>paperisena</a:t>
            </a:r>
            <a:endParaRPr lang="en-US" sz="2000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Tuloksena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selkeä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helppolukuinen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tietopaketti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jonka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avulla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tietoa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opettajille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kasvattajille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muille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lasten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toimiville</a:t>
            </a:r>
            <a:r>
              <a:rPr lang="en-US" dirty="0" smtClean="0">
                <a:latin typeface="Tahoma"/>
                <a:cs typeface="Tahoma"/>
              </a:rPr>
              <a:t> </a:t>
            </a:r>
          </a:p>
          <a:p>
            <a:r>
              <a:rPr lang="en-US" dirty="0" err="1" smtClean="0">
                <a:latin typeface="Tahoma"/>
                <a:cs typeface="Tahoma"/>
              </a:rPr>
              <a:t>Katsausta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tiedonlähteenä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itsenäisenä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tuotoksena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liittää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muuhun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materiaaliin</a:t>
            </a:r>
            <a:endParaRPr lang="en-US" dirty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84213" y="1403208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8576" y="1971815"/>
            <a:ext cx="3657600" cy="4001246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>
                <a:latin typeface="Tahoma"/>
                <a:cs typeface="Tahoma"/>
              </a:rPr>
              <a:t>Monialainen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ryhmätyöskentely</a:t>
            </a:r>
            <a:endParaRPr lang="en-US" dirty="0">
              <a:latin typeface="Tahoma"/>
              <a:cs typeface="Tahoma"/>
            </a:endParaRPr>
          </a:p>
          <a:p>
            <a:r>
              <a:rPr lang="en-US" dirty="0" err="1">
                <a:latin typeface="Tahoma"/>
                <a:cs typeface="Tahoma"/>
              </a:rPr>
              <a:t>Uuteen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>
                <a:latin typeface="Tahoma"/>
                <a:cs typeface="Tahoma"/>
              </a:rPr>
              <a:t>aiheeseen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tutustuminen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Mukavuusalueelta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poistuminen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vuorovaikutuksen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ansiosta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tullut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opittua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paljon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ryhmätyöskentelyyn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sisällön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hankintaan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projektityöskentelyyn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liittyen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403208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54000" y="1971815"/>
            <a:ext cx="3657600" cy="4001246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Tahoma"/>
                <a:cs typeface="Tahoma"/>
              </a:rPr>
              <a:t>Perjantai</a:t>
            </a:r>
            <a:endParaRPr lang="en-US" sz="2000" dirty="0" smtClean="0">
              <a:latin typeface="Tahoma"/>
              <a:cs typeface="Tahoma"/>
            </a:endParaRPr>
          </a:p>
          <a:p>
            <a:r>
              <a:rPr lang="en-US" sz="2000" dirty="0" err="1" smtClean="0">
                <a:latin typeface="Tahoma"/>
                <a:cs typeface="Tahoma"/>
              </a:rPr>
              <a:t>Hajanaisuus</a:t>
            </a:r>
            <a:endParaRPr lang="en-US" sz="2000" dirty="0" smtClean="0">
              <a:latin typeface="Tahoma"/>
              <a:cs typeface="Tahoma"/>
            </a:endParaRPr>
          </a:p>
          <a:p>
            <a:r>
              <a:rPr lang="en-US" sz="2000" dirty="0" err="1" smtClean="0">
                <a:latin typeface="Tahoma"/>
                <a:cs typeface="Tahoma"/>
              </a:rPr>
              <a:t>Valmiit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dokumenttipohjat</a:t>
            </a:r>
            <a:r>
              <a:rPr lang="en-US" sz="2000" dirty="0" smtClean="0">
                <a:latin typeface="Tahoma"/>
                <a:cs typeface="Tahoma"/>
              </a:rPr>
              <a:t> ja </a:t>
            </a:r>
            <a:r>
              <a:rPr lang="en-US" sz="2000" dirty="0" err="1" smtClean="0">
                <a:latin typeface="Tahoma"/>
                <a:cs typeface="Tahoma"/>
              </a:rPr>
              <a:t>tehtävät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olivat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i="1" dirty="0" err="1" smtClean="0">
                <a:latin typeface="Tahoma"/>
                <a:cs typeface="Tahoma"/>
              </a:rPr>
              <a:t>outoja</a:t>
            </a:r>
            <a:r>
              <a:rPr lang="en-US" sz="2000" i="1" dirty="0" smtClean="0">
                <a:latin typeface="Tahoma"/>
                <a:cs typeface="Tahoma"/>
              </a:rPr>
              <a:t> </a:t>
            </a:r>
            <a:r>
              <a:rPr lang="en-US" sz="2000" dirty="0" smtClean="0">
                <a:latin typeface="Tahoma"/>
                <a:cs typeface="Tahoma"/>
              </a:rPr>
              <a:t>ja </a:t>
            </a:r>
            <a:r>
              <a:rPr lang="en-US" sz="2000" dirty="0" err="1" smtClean="0">
                <a:latin typeface="Tahoma"/>
                <a:cs typeface="Tahoma"/>
              </a:rPr>
              <a:t>päällekkäisiä</a:t>
            </a:r>
            <a:endParaRPr lang="en-US" sz="2000" dirty="0" smtClean="0">
              <a:latin typeface="Tahoma"/>
              <a:cs typeface="Tahoma"/>
            </a:endParaRPr>
          </a:p>
          <a:p>
            <a:r>
              <a:rPr lang="en-US" sz="2000" dirty="0" smtClean="0">
                <a:latin typeface="Tahoma"/>
                <a:cs typeface="Tahoma"/>
              </a:rPr>
              <a:t>Koko </a:t>
            </a:r>
            <a:r>
              <a:rPr lang="en-US" sz="2000" dirty="0" err="1" smtClean="0">
                <a:latin typeface="Tahoma"/>
                <a:cs typeface="Tahoma"/>
              </a:rPr>
              <a:t>ryhmän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tapaamisia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liian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vähän</a:t>
            </a:r>
            <a:r>
              <a:rPr lang="en-US" sz="2000" dirty="0" smtClean="0">
                <a:latin typeface="Tahoma"/>
                <a:cs typeface="Tahoma"/>
              </a:rPr>
              <a:t> (</a:t>
            </a:r>
            <a:r>
              <a:rPr lang="en-US" sz="2000" dirty="0" err="1" smtClean="0">
                <a:latin typeface="Tahoma"/>
                <a:cs typeface="Tahoma"/>
              </a:rPr>
              <a:t>vertaistuki</a:t>
            </a:r>
            <a:r>
              <a:rPr lang="en-US" sz="1900" dirty="0" smtClean="0">
                <a:latin typeface="Tahoma"/>
                <a:cs typeface="Tahoma"/>
              </a:rPr>
              <a:t>)</a:t>
            </a:r>
            <a:endParaRPr lang="en-US" sz="1900" dirty="0" smtClean="0">
              <a:latin typeface="Tahoma"/>
              <a:cs typeface="Tahoma"/>
            </a:endParaRPr>
          </a:p>
          <a:p>
            <a:endParaRPr lang="en-US" sz="1900" dirty="0">
              <a:latin typeface="Tahoma"/>
              <a:cs typeface="Tahoma"/>
            </a:endParaRPr>
          </a:p>
          <a:p>
            <a:endParaRPr lang="en-US" sz="1900" dirty="0" smtClean="0">
              <a:latin typeface="Tahoma"/>
              <a:cs typeface="Tahoma"/>
            </a:endParaRPr>
          </a:p>
          <a:p>
            <a:endParaRPr lang="en-US" sz="1900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Ryhmätyö</a:t>
            </a:r>
            <a:r>
              <a:rPr lang="en-US" dirty="0" smtClean="0">
                <a:latin typeface="Tahoma"/>
                <a:cs typeface="Tahoma"/>
              </a:rPr>
              <a:t> – </a:t>
            </a:r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onnistui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Tiimi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toimi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todella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hyvin</a:t>
            </a:r>
            <a:endParaRPr lang="en-US" dirty="0" smtClean="0">
              <a:latin typeface="Tahoma"/>
              <a:cs typeface="Tahoma"/>
            </a:endParaRPr>
          </a:p>
          <a:p>
            <a:pPr lvl="1"/>
            <a:r>
              <a:rPr lang="en-US" sz="2000" dirty="0" err="1" smtClean="0">
                <a:latin typeface="Tahoma"/>
                <a:cs typeface="Tahoma"/>
              </a:rPr>
              <a:t>Työskentelimme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tiiviisti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yhdessä</a:t>
            </a:r>
            <a:endParaRPr lang="en-US" sz="2000" dirty="0" smtClean="0">
              <a:latin typeface="Tahoma"/>
              <a:cs typeface="Tahoma"/>
            </a:endParaRPr>
          </a:p>
          <a:p>
            <a:pPr lvl="1"/>
            <a:r>
              <a:rPr lang="en-US" sz="2000" dirty="0" err="1" smtClean="0">
                <a:latin typeface="Tahoma"/>
                <a:cs typeface="Tahoma"/>
              </a:rPr>
              <a:t>Kaikki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olivat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sitoutuneita</a:t>
            </a:r>
            <a:r>
              <a:rPr lang="en-US" sz="2000" dirty="0" smtClean="0">
                <a:latin typeface="Tahoma"/>
                <a:cs typeface="Tahoma"/>
              </a:rPr>
              <a:t> ja </a:t>
            </a:r>
            <a:r>
              <a:rPr lang="en-US" sz="2000" dirty="0" err="1" smtClean="0">
                <a:latin typeface="Tahoma"/>
                <a:cs typeface="Tahoma"/>
              </a:rPr>
              <a:t>tavoittelivat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yhteistä</a:t>
            </a:r>
            <a:r>
              <a:rPr lang="en-US" sz="2000" dirty="0" smtClean="0">
                <a:latin typeface="Tahoma"/>
                <a:cs typeface="Tahoma"/>
              </a:rPr>
              <a:t> </a:t>
            </a:r>
            <a:r>
              <a:rPr lang="en-US" sz="2000" dirty="0" err="1" smtClean="0">
                <a:latin typeface="Tahoma"/>
                <a:cs typeface="Tahoma"/>
              </a:rPr>
              <a:t>päämäärää</a:t>
            </a:r>
            <a:endParaRPr lang="en-US" sz="2000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Selkeämpi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vastuualueiden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jakaminen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vähentänyt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henkilökohtaista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työmäärää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henkistä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kuormitusta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5936</TotalTime>
  <Words>560</Words>
  <Application>Microsoft Office PowerPoint</Application>
  <PresentationFormat>Näytössä katseltava diaesitys (4:3)</PresentationFormat>
  <Paragraphs>99</Paragraphs>
  <Slides>13</Slides>
  <Notes>1</Notes>
  <HiddenSlides>0</HiddenSlides>
  <MMClips>0</MMClips>
  <ScaleCrop>false</ScaleCrop>
  <HeadingPairs>
    <vt:vector size="8" baseType="variant">
      <vt:variant>
        <vt:lpstr>Käytetyt fontit</vt:lpstr>
      </vt:variant>
      <vt:variant>
        <vt:i4>5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  <vt:variant>
        <vt:lpstr>Mukautetut diaesitykset</vt:lpstr>
      </vt:variant>
      <vt:variant>
        <vt:i4>18</vt:i4>
      </vt:variant>
    </vt:vector>
  </HeadingPairs>
  <TitlesOfParts>
    <vt:vector size="37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Innovaatioprojekti 2014 - Loppukatselmus</vt:lpstr>
      <vt:lpstr>Kirjallisuuskatsaus – Istumisen vaikutukset lasten terveyteen ja hyvinvointiin </vt:lpstr>
      <vt:lpstr>Mikä MINNO® on?</vt:lpstr>
      <vt:lpstr>Valopäät</vt:lpstr>
      <vt:lpstr>Haaste ja tilaaja</vt:lpstr>
      <vt:lpstr>Ratkaisu - Projektikuvaus</vt:lpstr>
      <vt:lpstr>Lopputulos</vt:lpstr>
      <vt:lpstr>Projektin plussat ja miinukset</vt:lpstr>
      <vt:lpstr>Ryhmätyö – kuinka onnistui?</vt:lpstr>
      <vt:lpstr>Sisäinen ja ulkoinen viestintä</vt:lpstr>
      <vt:lpstr>Mitä opimme?</vt:lpstr>
      <vt:lpstr>Kuinka monialaista Innovaatioprojektia voisi kehittää?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Alisa Kemppainen</cp:lastModifiedBy>
  <cp:revision>211</cp:revision>
  <dcterms:created xsi:type="dcterms:W3CDTF">2012-03-26T07:11:52Z</dcterms:created>
  <dcterms:modified xsi:type="dcterms:W3CDTF">2014-11-17T13:58:11Z</dcterms:modified>
</cp:coreProperties>
</file>