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8"/>
  </p:notesMasterIdLst>
  <p:handoutMasterIdLst>
    <p:handoutMasterId r:id="rId19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32" r:id="rId15"/>
    <p:sldId id="259" r:id="rId16"/>
    <p:sldId id="296" r:id="rId1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672" y="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metropolia.fi/display/kulttuurijahyvinvointiminno/Posterit+ja+pp-yhteenvedot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</a:t>
            </a:r>
            <a:r>
              <a:rPr lang="fi-FI" dirty="0" smtClean="0"/>
              <a:t>2014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InnoFest</a:t>
            </a:r>
            <a:r>
              <a:rPr lang="fi-FI" dirty="0" smtClean="0"/>
              <a:t> 2014 innovaatioprojekti</a:t>
            </a:r>
            <a:endParaRPr lang="fi-FI" dirty="0" smtClean="0"/>
          </a:p>
          <a:p>
            <a:r>
              <a:rPr lang="fi-FI" dirty="0" err="1" smtClean="0"/>
              <a:t>InnoFest</a:t>
            </a:r>
            <a:r>
              <a:rPr lang="fi-FI" dirty="0" smtClean="0"/>
              <a:t> tapahtuma Leppävaarassa 7.11.2014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3900" dirty="0" err="1" smtClean="0">
                <a:latin typeface="Tahoma"/>
                <a:cs typeface="Tahoma"/>
              </a:rPr>
              <a:t>Hyvin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20691" y="1249363"/>
            <a:ext cx="7772400" cy="4745747"/>
          </a:xfrm>
        </p:spPr>
        <p:txBody>
          <a:bodyPr/>
          <a:lstStyle/>
          <a:p>
            <a:r>
              <a:rPr lang="fi-FI" sz="1600" dirty="0" smtClean="0"/>
              <a:t>Sisäiset viestintäkanavat</a:t>
            </a:r>
          </a:p>
          <a:p>
            <a:pPr lvl="1"/>
            <a:r>
              <a:rPr lang="fi-FI" sz="1600" dirty="0" smtClean="0"/>
              <a:t>Facebook</a:t>
            </a:r>
          </a:p>
          <a:p>
            <a:pPr lvl="1"/>
            <a:r>
              <a:rPr lang="fi-FI" sz="1600" dirty="0" err="1" smtClean="0"/>
              <a:t>Drive</a:t>
            </a:r>
            <a:endParaRPr lang="fi-FI" sz="1600" dirty="0" smtClean="0"/>
          </a:p>
          <a:p>
            <a:pPr lvl="1"/>
            <a:r>
              <a:rPr lang="fi-FI" sz="1600" dirty="0" smtClean="0"/>
              <a:t>Mailit</a:t>
            </a:r>
          </a:p>
          <a:p>
            <a:pPr lvl="1"/>
            <a:r>
              <a:rPr lang="fi-FI" sz="1600" dirty="0" smtClean="0"/>
              <a:t>Palaverit</a:t>
            </a:r>
          </a:p>
          <a:p>
            <a:r>
              <a:rPr lang="fi-FI" sz="1600" dirty="0" smtClean="0"/>
              <a:t>Sisäinen viestintä onnistui yli odotusten haastavassa tilanteessa</a:t>
            </a:r>
          </a:p>
          <a:p>
            <a:endParaRPr lang="fi-FI" sz="1600" dirty="0"/>
          </a:p>
          <a:p>
            <a:r>
              <a:rPr lang="fi-FI" sz="1600" dirty="0" smtClean="0"/>
              <a:t>Ulkoinen viestintä:</a:t>
            </a:r>
          </a:p>
          <a:p>
            <a:pPr lvl="1"/>
            <a:r>
              <a:rPr lang="fi-FI" sz="1600" dirty="0" smtClean="0"/>
              <a:t>Sähköpostimarkkinointi</a:t>
            </a:r>
          </a:p>
          <a:p>
            <a:pPr lvl="1"/>
            <a:r>
              <a:rPr lang="fi-FI" sz="1600" dirty="0" smtClean="0"/>
              <a:t>Sosiaalinen media</a:t>
            </a:r>
          </a:p>
          <a:p>
            <a:pPr lvl="1"/>
            <a:r>
              <a:rPr lang="fi-FI" sz="1600" dirty="0" smtClean="0"/>
              <a:t>Lehdistö (lehdistötiedotteet, haastattelut esim. HBL)</a:t>
            </a:r>
          </a:p>
          <a:p>
            <a:pPr lvl="1"/>
            <a:r>
              <a:rPr lang="fi-FI" sz="1600" dirty="0" smtClean="0"/>
              <a:t>www-sivut</a:t>
            </a:r>
          </a:p>
          <a:p>
            <a:pPr lvl="1"/>
            <a:r>
              <a:rPr lang="fi-FI" sz="1600" dirty="0" smtClean="0"/>
              <a:t>Palaverit</a:t>
            </a:r>
          </a:p>
          <a:p>
            <a:pPr lvl="1"/>
            <a:r>
              <a:rPr lang="fi-FI" sz="1600" dirty="0" smtClean="0"/>
              <a:t>Sidosryhmien </a:t>
            </a:r>
            <a:r>
              <a:rPr lang="fi-FI" sz="1600" dirty="0"/>
              <a:t>omat kanavat </a:t>
            </a:r>
            <a:r>
              <a:rPr lang="fi-FI" sz="1600" dirty="0" smtClean="0"/>
              <a:t>(Espoon kaupunki, Keksintöjen viikon organisaatio, Espoon kauppakamari ym.)</a:t>
            </a:r>
            <a:endParaRPr lang="fi-FI" sz="1600" dirty="0" smtClean="0"/>
          </a:p>
          <a:p>
            <a:r>
              <a:rPr lang="fi-FI" sz="1600" dirty="0" smtClean="0"/>
              <a:t>Aikatauluihin ja resursseihin nähden onnistui kohtalaisesti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Paineen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kiire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r>
              <a:rPr lang="en-US" dirty="0" err="1" smtClean="0">
                <a:latin typeface="Tahoma"/>
                <a:cs typeface="Tahoma"/>
              </a:rPr>
              <a:t>Toisen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motivointikeinot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Aktiivinen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dialogi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Oman </a:t>
            </a:r>
            <a:r>
              <a:rPr lang="en-US" dirty="0" err="1">
                <a:latin typeface="Tahoma"/>
                <a:cs typeface="Tahoma"/>
              </a:rPr>
              <a:t>a</a:t>
            </a:r>
            <a:r>
              <a:rPr lang="en-US" dirty="0" err="1" smtClean="0">
                <a:latin typeface="Tahoma"/>
                <a:cs typeface="Tahoma"/>
              </a:rPr>
              <a:t>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hallinta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Johtaminen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Motivoituminen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laminoiminen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ajoitus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kesto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Opiskelijoiden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resursointi</a:t>
            </a: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eroavat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keskenään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aika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työmäärä</a:t>
            </a:r>
            <a:r>
              <a:rPr lang="en-US" dirty="0" smtClean="0">
                <a:latin typeface="Tahoma"/>
                <a:cs typeface="Tahoma"/>
              </a:rPr>
              <a:t>)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voidaan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kuormittaa</a:t>
            </a:r>
            <a:r>
              <a:rPr lang="en-US" dirty="0" smtClean="0">
                <a:latin typeface="Tahoma"/>
                <a:cs typeface="Tahoma"/>
              </a:rPr>
              <a:t>?</a:t>
            </a:r>
          </a:p>
          <a:p>
            <a:r>
              <a:rPr lang="en-US" dirty="0" err="1" smtClean="0">
                <a:latin typeface="Tahoma"/>
                <a:cs typeface="Tahoma"/>
              </a:rPr>
              <a:t>Projektityökalut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suorat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ehdotukset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käytettävistä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työkaluista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09068"/>
              </p:ext>
            </p:extLst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07193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511243"/>
            <a:ext cx="7772400" cy="533400"/>
          </a:xfrm>
        </p:spPr>
        <p:txBody>
          <a:bodyPr/>
          <a:lstStyle/>
          <a:p>
            <a:r>
              <a:rPr lang="fi-FI" b="1" dirty="0" err="1" smtClean="0">
                <a:cs typeface="Tahoma" pitchFamily="34" charset="0"/>
              </a:rPr>
              <a:t>InnoFest</a:t>
            </a:r>
            <a:r>
              <a:rPr lang="fi-FI" b="1" dirty="0" smtClean="0">
                <a:cs typeface="Tahoma" pitchFamily="34" charset="0"/>
              </a:rPr>
              <a:t>-tapahtumakonsepti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180" y="1108981"/>
            <a:ext cx="7772400" cy="3948112"/>
          </a:xfrm>
        </p:spPr>
        <p:txBody>
          <a:bodyPr/>
          <a:lstStyle/>
          <a:p>
            <a:r>
              <a:rPr lang="fi-FI" sz="1200" dirty="0"/>
              <a:t>Haasteena oli, että Metropolian Ammattikorkeakoulussa opiskelijat tekevät vuosittain yli tuhat innovaatioprojektia, jotka eivät saa arvoistaan </a:t>
            </a:r>
            <a:r>
              <a:rPr lang="fi-FI" sz="1200" dirty="0" smtClean="0"/>
              <a:t>huomiota</a:t>
            </a:r>
          </a:p>
          <a:p>
            <a:r>
              <a:rPr lang="en-US" sz="1200" dirty="0" err="1" smtClean="0">
                <a:latin typeface="Tahoma"/>
                <a:cs typeface="Tahoma"/>
              </a:rPr>
              <a:t>Tilaaja</a:t>
            </a:r>
            <a:r>
              <a:rPr lang="en-US" sz="1200" dirty="0">
                <a:latin typeface="Tahoma"/>
                <a:cs typeface="Tahoma"/>
              </a:rPr>
              <a:t>: </a:t>
            </a:r>
            <a:r>
              <a:rPr lang="en-US" sz="1200" dirty="0" err="1">
                <a:latin typeface="Tahoma"/>
                <a:cs typeface="Tahoma"/>
              </a:rPr>
              <a:t>Metropolia</a:t>
            </a:r>
            <a:r>
              <a:rPr lang="en-US" sz="1200" dirty="0">
                <a:latin typeface="Tahoma"/>
                <a:cs typeface="Tahoma"/>
              </a:rPr>
              <a:t> </a:t>
            </a:r>
            <a:r>
              <a:rPr lang="en-US" sz="1200" dirty="0" err="1" smtClean="0">
                <a:latin typeface="Tahoma"/>
                <a:cs typeface="Tahoma"/>
              </a:rPr>
              <a:t>ammattikorkeakoulu</a:t>
            </a:r>
            <a:endParaRPr lang="en-US" sz="1200" dirty="0" smtClean="0">
              <a:latin typeface="Tahoma"/>
              <a:cs typeface="Tahoma"/>
            </a:endParaRPr>
          </a:p>
          <a:p>
            <a:r>
              <a:rPr lang="fi-FI" sz="1200" b="1" dirty="0"/>
              <a:t>Innovaatioprojektin lopputuotteena syntyi</a:t>
            </a:r>
          </a:p>
          <a:p>
            <a:pPr lvl="1"/>
            <a:r>
              <a:rPr lang="fi-FI" sz="1200" dirty="0"/>
              <a:t>1. </a:t>
            </a:r>
            <a:r>
              <a:rPr lang="fi-FI" sz="1200" dirty="0" err="1"/>
              <a:t>Innofest</a:t>
            </a:r>
            <a:r>
              <a:rPr lang="fi-FI" sz="1200" dirty="0"/>
              <a:t> Tapahtuma Leppävaarassa Metropolian kampuksella 7.11.2014</a:t>
            </a:r>
          </a:p>
          <a:p>
            <a:pPr lvl="1"/>
            <a:r>
              <a:rPr lang="fi-FI" sz="1200" dirty="0"/>
              <a:t>Tapahtumakäsikirja</a:t>
            </a:r>
          </a:p>
          <a:p>
            <a:pPr lvl="1"/>
            <a:r>
              <a:rPr lang="fi-FI" sz="1200" dirty="0" err="1" smtClean="0"/>
              <a:t>SBrand</a:t>
            </a:r>
            <a:r>
              <a:rPr lang="fi-FI" sz="1200" dirty="0" smtClean="0"/>
              <a:t> </a:t>
            </a:r>
            <a:r>
              <a:rPr lang="fi-FI" sz="1200" dirty="0" err="1"/>
              <a:t>book</a:t>
            </a:r>
            <a:r>
              <a:rPr lang="fi-FI" sz="1200" dirty="0"/>
              <a:t> + markkinointimateriaalit</a:t>
            </a:r>
          </a:p>
          <a:p>
            <a:pPr lvl="1"/>
            <a:r>
              <a:rPr lang="fi-FI" sz="1200" dirty="0" err="1" smtClean="0"/>
              <a:t>InnoFest</a:t>
            </a:r>
            <a:r>
              <a:rPr lang="fi-FI" sz="1200" dirty="0" smtClean="0"/>
              <a:t> </a:t>
            </a:r>
            <a:r>
              <a:rPr lang="fi-FI" sz="1200" dirty="0"/>
              <a:t>–</a:t>
            </a:r>
            <a:r>
              <a:rPr lang="fi-FI" sz="1200" dirty="0" err="1"/>
              <a:t>Theme</a:t>
            </a:r>
            <a:r>
              <a:rPr lang="fi-FI" sz="1200" dirty="0"/>
              <a:t> sävellys (</a:t>
            </a:r>
            <a:r>
              <a:rPr lang="fi-FI" sz="1000" i="1" dirty="0" err="1"/>
              <a:t>säv</a:t>
            </a:r>
            <a:r>
              <a:rPr lang="fi-FI" sz="1000" i="1" dirty="0"/>
              <a:t>. Lauri Yrjölä, </a:t>
            </a:r>
            <a:r>
              <a:rPr lang="fi-FI" sz="1000" i="1" dirty="0" err="1"/>
              <a:t>sov</a:t>
            </a:r>
            <a:r>
              <a:rPr lang="fi-FI" sz="1000" i="1" dirty="0"/>
              <a:t>. Lauri Yrjölä, Sonja Lipponen</a:t>
            </a:r>
            <a:r>
              <a:rPr lang="fi-FI" sz="1200" dirty="0"/>
              <a:t>)</a:t>
            </a:r>
          </a:p>
          <a:p>
            <a:endParaRPr lang="en-US" sz="1200" dirty="0" smtClean="0">
              <a:latin typeface="Tahoma"/>
              <a:cs typeface="Tahoma"/>
            </a:endParaRPr>
          </a:p>
          <a:p>
            <a:r>
              <a:rPr lang="en-US" sz="1200" dirty="0" err="1" smtClean="0">
                <a:latin typeface="Tahoma"/>
                <a:cs typeface="Tahoma"/>
              </a:rPr>
              <a:t>Tapahtuman</a:t>
            </a:r>
            <a:r>
              <a:rPr lang="en-US" sz="1200" dirty="0" smtClean="0">
                <a:latin typeface="Tahoma"/>
                <a:cs typeface="Tahoma"/>
              </a:rPr>
              <a:t> </a:t>
            </a:r>
            <a:r>
              <a:rPr lang="en-US" sz="1200" dirty="0" err="1" smtClean="0">
                <a:latin typeface="Tahoma"/>
                <a:cs typeface="Tahoma"/>
              </a:rPr>
              <a:t>sisältö</a:t>
            </a:r>
            <a:r>
              <a:rPr lang="en-US" sz="1200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fi-FI" sz="1200" dirty="0" smtClean="0"/>
              <a:t>Esiteltiin Metropolian </a:t>
            </a:r>
            <a:r>
              <a:rPr lang="fi-FI" sz="1200" dirty="0"/>
              <a:t>koulutusta ja </a:t>
            </a:r>
            <a:r>
              <a:rPr lang="fi-FI" sz="1200" dirty="0" smtClean="0"/>
              <a:t>innovaatiotoiminta</a:t>
            </a:r>
            <a:r>
              <a:rPr lang="en-US" sz="1200" dirty="0" err="1">
                <a:latin typeface="Tahoma"/>
                <a:cs typeface="Tahoma"/>
              </a:rPr>
              <a:t>Ständeillä</a:t>
            </a:r>
            <a:r>
              <a:rPr lang="en-US" sz="1200" dirty="0">
                <a:latin typeface="Tahoma"/>
                <a:cs typeface="Tahoma"/>
              </a:rPr>
              <a:t> ja </a:t>
            </a:r>
            <a:r>
              <a:rPr lang="en-US" sz="1200" dirty="0" err="1">
                <a:latin typeface="Tahoma"/>
                <a:cs typeface="Tahoma"/>
              </a:rPr>
              <a:t>pitchauksissa</a:t>
            </a:r>
            <a:r>
              <a:rPr lang="en-US" sz="1200" dirty="0">
                <a:latin typeface="Tahoma"/>
                <a:cs typeface="Tahoma"/>
              </a:rPr>
              <a:t> </a:t>
            </a:r>
            <a:r>
              <a:rPr lang="fi-FI" sz="1200" dirty="0"/>
              <a:t>toteutettuja innovaatioita </a:t>
            </a:r>
          </a:p>
          <a:p>
            <a:pPr lvl="1"/>
            <a:r>
              <a:rPr lang="fi-FI" sz="1200" dirty="0"/>
              <a:t>Yritykset antoivat julkisia haasteita opiskelijoille. </a:t>
            </a:r>
          </a:p>
          <a:p>
            <a:pPr lvl="1"/>
            <a:r>
              <a:rPr lang="fi-FI" sz="1200" dirty="0"/>
              <a:t>EU-hanke </a:t>
            </a:r>
            <a:r>
              <a:rPr lang="fi-FI" sz="1200" dirty="0" err="1"/>
              <a:t>CreatiFI</a:t>
            </a:r>
            <a:r>
              <a:rPr lang="fi-FI" sz="1200" dirty="0"/>
              <a:t>, kertoi rahoitusmahdollisuuksista luovien alojen </a:t>
            </a:r>
            <a:r>
              <a:rPr lang="fi-FI" sz="1200" dirty="0" smtClean="0"/>
              <a:t>innovaatioille ja </a:t>
            </a:r>
            <a:r>
              <a:rPr lang="fi-FI" sz="1200" dirty="0"/>
              <a:t>sidosryhmille.</a:t>
            </a:r>
          </a:p>
          <a:p>
            <a:r>
              <a:rPr lang="fi-FI" sz="1200" dirty="0"/>
              <a:t>Tapahtuma järjestetään jatkossa vuosittain osana keksintöjen viikkoa. </a:t>
            </a:r>
          </a:p>
          <a:p>
            <a:r>
              <a:rPr lang="fi-FI" sz="1200" dirty="0" smtClean="0"/>
              <a:t>Tapahtuma </a:t>
            </a:r>
            <a:r>
              <a:rPr lang="fi-FI" sz="1200" dirty="0" err="1" smtClean="0"/>
              <a:t>konseptoidaan</a:t>
            </a:r>
            <a:r>
              <a:rPr lang="fi-FI" sz="1200" dirty="0" smtClean="0"/>
              <a:t> ja jalkautetaan osaksi Metropolian innovaatio-opintoja ja prosesseja</a:t>
            </a:r>
          </a:p>
          <a:p>
            <a:r>
              <a:rPr lang="fi-FI" sz="1200" dirty="0" smtClean="0"/>
              <a:t>Tapahtuman voi laajentaa </a:t>
            </a:r>
            <a:r>
              <a:rPr lang="fi-FI" sz="1200" dirty="0" err="1" smtClean="0"/>
              <a:t>virtuaalitapahtumaksi</a:t>
            </a:r>
            <a:endParaRPr lang="fi-FI" sz="1200" dirty="0" smtClean="0"/>
          </a:p>
          <a:p>
            <a:pPr marL="0" indent="0">
              <a:buNone/>
            </a:pPr>
            <a:r>
              <a:rPr lang="en-US" sz="1200" dirty="0" err="1" smtClean="0">
                <a:latin typeface="Tahoma"/>
                <a:cs typeface="Tahoma"/>
              </a:rPr>
              <a:t>InnoFest</a:t>
            </a:r>
            <a:r>
              <a:rPr lang="en-US" sz="1200" dirty="0" smtClean="0">
                <a:latin typeface="Tahoma"/>
                <a:cs typeface="Tahoma"/>
              </a:rPr>
              <a:t> Crew : Pop &amp; Jazz: Lauri </a:t>
            </a:r>
            <a:r>
              <a:rPr lang="en-US" sz="1200" dirty="0" err="1" smtClean="0">
                <a:latin typeface="Tahoma"/>
                <a:cs typeface="Tahoma"/>
              </a:rPr>
              <a:t>Yrjölä</a:t>
            </a:r>
            <a:r>
              <a:rPr lang="en-US" sz="1200" dirty="0" smtClean="0">
                <a:latin typeface="Tahoma"/>
                <a:cs typeface="Tahoma"/>
              </a:rPr>
              <a:t>, Aki </a:t>
            </a:r>
            <a:r>
              <a:rPr lang="en-US" sz="1200" dirty="0" err="1" smtClean="0">
                <a:latin typeface="Tahoma"/>
                <a:cs typeface="Tahoma"/>
              </a:rPr>
              <a:t>Virta</a:t>
            </a:r>
            <a:r>
              <a:rPr lang="en-US" sz="1200" dirty="0" smtClean="0">
                <a:latin typeface="Tahoma"/>
                <a:cs typeface="Tahoma"/>
              </a:rPr>
              <a:t>, </a:t>
            </a:r>
            <a:r>
              <a:rPr lang="en-US" sz="1200" dirty="0" err="1" smtClean="0">
                <a:latin typeface="Tahoma"/>
                <a:cs typeface="Tahoma"/>
              </a:rPr>
              <a:t>Petteri</a:t>
            </a:r>
            <a:r>
              <a:rPr lang="en-US" sz="1200" dirty="0" smtClean="0">
                <a:latin typeface="Tahoma"/>
                <a:cs typeface="Tahoma"/>
              </a:rPr>
              <a:t> </a:t>
            </a:r>
            <a:r>
              <a:rPr lang="en-US" sz="1200" dirty="0" err="1">
                <a:latin typeface="Tahoma"/>
                <a:cs typeface="Tahoma"/>
              </a:rPr>
              <a:t>Matikainen</a:t>
            </a:r>
            <a:r>
              <a:rPr lang="en-US" sz="1200" dirty="0">
                <a:latin typeface="Tahoma"/>
                <a:cs typeface="Tahoma"/>
              </a:rPr>
              <a:t> </a:t>
            </a:r>
            <a:r>
              <a:rPr lang="en-US" sz="1200" dirty="0" smtClean="0">
                <a:latin typeface="Tahoma"/>
                <a:cs typeface="Tahoma"/>
              </a:rPr>
              <a:t>, </a:t>
            </a:r>
            <a:r>
              <a:rPr lang="en-US" sz="1200" dirty="0" err="1" smtClean="0">
                <a:latin typeface="Tahoma"/>
                <a:cs typeface="Tahoma"/>
              </a:rPr>
              <a:t>Liiketalous</a:t>
            </a:r>
            <a:r>
              <a:rPr lang="en-US" sz="1200" dirty="0" smtClean="0">
                <a:latin typeface="Tahoma"/>
                <a:cs typeface="Tahoma"/>
              </a:rPr>
              <a:t>: </a:t>
            </a:r>
            <a:r>
              <a:rPr lang="en-US" sz="1200" dirty="0" err="1" smtClean="0">
                <a:latin typeface="Tahoma"/>
                <a:cs typeface="Tahoma"/>
              </a:rPr>
              <a:t>Erkka</a:t>
            </a:r>
            <a:r>
              <a:rPr lang="en-US" sz="1200" dirty="0" smtClean="0">
                <a:latin typeface="Tahoma"/>
                <a:cs typeface="Tahoma"/>
              </a:rPr>
              <a:t> </a:t>
            </a:r>
            <a:r>
              <a:rPr lang="en-US" sz="1200" dirty="0" err="1">
                <a:latin typeface="Tahoma"/>
                <a:cs typeface="Tahoma"/>
              </a:rPr>
              <a:t>Pynnönen</a:t>
            </a:r>
            <a:r>
              <a:rPr lang="en-US" sz="1200" dirty="0">
                <a:latin typeface="Tahoma"/>
                <a:cs typeface="Tahoma"/>
              </a:rPr>
              <a:t> </a:t>
            </a:r>
            <a:r>
              <a:rPr lang="en-US" sz="1200" dirty="0" err="1" smtClean="0">
                <a:latin typeface="Tahoma"/>
                <a:cs typeface="Tahoma"/>
              </a:rPr>
              <a:t>Kulttuurituotanto</a:t>
            </a:r>
            <a:r>
              <a:rPr lang="en-US" sz="1200" dirty="0" smtClean="0">
                <a:latin typeface="Tahoma"/>
                <a:cs typeface="Tahoma"/>
              </a:rPr>
              <a:t>: Krista </a:t>
            </a:r>
            <a:r>
              <a:rPr lang="en-US" sz="1200" dirty="0" err="1" smtClean="0">
                <a:latin typeface="Tahoma"/>
                <a:cs typeface="Tahoma"/>
              </a:rPr>
              <a:t>Alho</a:t>
            </a:r>
            <a:r>
              <a:rPr lang="en-US" sz="1200" dirty="0" smtClean="0">
                <a:latin typeface="Tahoma"/>
                <a:cs typeface="Tahoma"/>
              </a:rPr>
              <a:t>, </a:t>
            </a:r>
            <a:r>
              <a:rPr lang="en-US" sz="1200" dirty="0" err="1" smtClean="0">
                <a:latin typeface="Tahoma"/>
                <a:cs typeface="Tahoma"/>
              </a:rPr>
              <a:t>Patrik</a:t>
            </a:r>
            <a:r>
              <a:rPr lang="en-US" sz="1200" dirty="0" smtClean="0">
                <a:latin typeface="Tahoma"/>
                <a:cs typeface="Tahoma"/>
              </a:rPr>
              <a:t> </a:t>
            </a:r>
            <a:r>
              <a:rPr lang="en-US" sz="1200" dirty="0" err="1" smtClean="0">
                <a:latin typeface="Tahoma"/>
                <a:cs typeface="Tahoma"/>
              </a:rPr>
              <a:t>Aaltovirta</a:t>
            </a:r>
            <a:r>
              <a:rPr lang="en-US" sz="1200" dirty="0" smtClean="0">
                <a:latin typeface="Tahoma"/>
                <a:cs typeface="Tahoma"/>
              </a:rPr>
              <a:t>, Sonja </a:t>
            </a:r>
            <a:r>
              <a:rPr lang="en-US" sz="1200" dirty="0" err="1" smtClean="0">
                <a:latin typeface="Tahoma"/>
                <a:cs typeface="Tahoma"/>
              </a:rPr>
              <a:t>Lipponen</a:t>
            </a:r>
            <a:r>
              <a:rPr lang="en-US" sz="1200" dirty="0" smtClean="0">
                <a:latin typeface="Tahoma"/>
                <a:cs typeface="Tahoma"/>
              </a:rPr>
              <a:t> (=</a:t>
            </a:r>
            <a:r>
              <a:rPr lang="en-US" sz="1200" dirty="0" err="1" smtClean="0">
                <a:latin typeface="Tahoma"/>
                <a:cs typeface="Tahoma"/>
              </a:rPr>
              <a:t>vastaava</a:t>
            </a:r>
            <a:r>
              <a:rPr lang="en-US" sz="1200" dirty="0" smtClean="0">
                <a:latin typeface="Tahoma"/>
                <a:cs typeface="Tahoma"/>
              </a:rPr>
              <a:t> </a:t>
            </a:r>
            <a:r>
              <a:rPr lang="en-US" sz="1200" dirty="0" err="1" smtClean="0">
                <a:latin typeface="Tahoma"/>
                <a:cs typeface="Tahoma"/>
              </a:rPr>
              <a:t>tuottaja</a:t>
            </a:r>
            <a:r>
              <a:rPr lang="en-US" sz="1200" dirty="0" smtClean="0">
                <a:latin typeface="Tahoma"/>
                <a:cs typeface="Tahoma"/>
              </a:rPr>
              <a:t>)</a:t>
            </a:r>
            <a:endParaRPr lang="en-US" sz="1200" dirty="0">
              <a:latin typeface="Tahoma"/>
              <a:cs typeface="Tahoma"/>
            </a:endParaRPr>
          </a:p>
          <a:p>
            <a:endParaRPr lang="fi-FI" sz="2000" dirty="0"/>
          </a:p>
          <a:p>
            <a:pPr lvl="1"/>
            <a:endParaRPr lang="en-US" sz="1000" dirty="0">
              <a:latin typeface="Tahoma"/>
              <a:cs typeface="Tahoma"/>
            </a:endParaRPr>
          </a:p>
          <a:p>
            <a:pPr lvl="1"/>
            <a:endParaRPr lang="en-US" sz="1000" dirty="0">
              <a:latin typeface="Tahoma"/>
              <a:cs typeface="Tahoma"/>
            </a:endParaRPr>
          </a:p>
          <a:p>
            <a:pPr marL="0" indent="0">
              <a:buNone/>
              <a:defRPr/>
            </a:pPr>
            <a:endParaRPr lang="fi-FI" sz="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700" dirty="0">
              <a:cs typeface="Tahoma" pitchFamily="34" charset="0"/>
            </a:endParaRPr>
          </a:p>
          <a:p>
            <a:endParaRPr lang="fi-FI" sz="7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0" y="6346893"/>
            <a:ext cx="4429125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06594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088" y="48152"/>
            <a:ext cx="1673560" cy="167356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 tilaajalle tms. opettajan kanssa sovitussa tilanteessa.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119745" y="3731821"/>
            <a:ext cx="6400800" cy="1752600"/>
          </a:xfrm>
        </p:spPr>
        <p:txBody>
          <a:bodyPr/>
          <a:lstStyle/>
          <a:p>
            <a:pPr algn="r"/>
            <a:r>
              <a:rPr lang="fi-FI" dirty="0" smtClean="0"/>
              <a:t>Huomaa muut tehtävät! </a:t>
            </a:r>
          </a:p>
          <a:p>
            <a:pPr algn="r"/>
            <a:r>
              <a:rPr lang="fi-FI" dirty="0" smtClean="0"/>
              <a:t>Laita tämä setti ja posteri wikiin:</a:t>
            </a:r>
          </a:p>
          <a:p>
            <a:pPr algn="r"/>
            <a:r>
              <a:rPr lang="fi-FI" dirty="0">
                <a:hlinkClick r:id="rId2"/>
              </a:rPr>
              <a:t>https://wiki.metropolia.fi/display/kulttuurijahyvinvointiminno/Posterit+ja+pp-yhteenvedot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14.11.2014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Innovaatioprojekti sisältyy jokaisen Metropolian opiskelijan opetussuunnitelmaan</a:t>
            </a:r>
            <a:r>
              <a:rPr lang="fi-FI" dirty="0" smtClean="0"/>
              <a:t>.</a:t>
            </a:r>
          </a:p>
          <a:p>
            <a:r>
              <a:rPr lang="fi-FI" dirty="0"/>
              <a:t>Opinnot toteutetaan usein työelämälähtöisinä projekteina ja monialaisina toteutuksina</a:t>
            </a:r>
            <a:r>
              <a:rPr lang="fi-FI" dirty="0" smtClean="0"/>
              <a:t>.</a:t>
            </a:r>
          </a:p>
          <a:p>
            <a:r>
              <a:rPr lang="fi-FI" dirty="0"/>
              <a:t>Innovaatioprojekti voi sisältää projektityön lisäksi teoriaa, luentoja, seminaareja ja työpajoja. 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InnoFest</a:t>
            </a:r>
            <a:r>
              <a:rPr lang="en-US" dirty="0" smtClean="0">
                <a:latin typeface="Tahoma"/>
                <a:cs typeface="Tahoma"/>
              </a:rPr>
              <a:t> Crew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Lauri </a:t>
            </a:r>
            <a:r>
              <a:rPr lang="en-US" sz="1800" dirty="0" err="1" smtClean="0">
                <a:latin typeface="Tahoma"/>
                <a:cs typeface="Tahoma"/>
              </a:rPr>
              <a:t>Yrjölä</a:t>
            </a:r>
            <a:r>
              <a:rPr lang="en-US" sz="1800" dirty="0" smtClean="0">
                <a:latin typeface="Tahoma"/>
                <a:cs typeface="Tahoma"/>
              </a:rPr>
              <a:t> (Pop &amp; Jazz)</a:t>
            </a: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Aki </a:t>
            </a:r>
            <a:r>
              <a:rPr lang="en-US" sz="1800" dirty="0" err="1" smtClean="0">
                <a:latin typeface="Tahoma"/>
                <a:cs typeface="Tahoma"/>
              </a:rPr>
              <a:t>Virta</a:t>
            </a:r>
            <a:r>
              <a:rPr lang="en-US" sz="1800" dirty="0" smtClean="0">
                <a:latin typeface="Tahoma"/>
                <a:cs typeface="Tahoma"/>
              </a:rPr>
              <a:t> (Pop &amp; Jazz)</a:t>
            </a: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Petteri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Matikainen</a:t>
            </a:r>
            <a:r>
              <a:rPr lang="en-US" sz="1800" dirty="0" smtClean="0">
                <a:latin typeface="Tahoma"/>
                <a:cs typeface="Tahoma"/>
              </a:rPr>
              <a:t> (Pop &amp; Jazz)</a:t>
            </a: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Erkka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Pynnönen</a:t>
            </a:r>
            <a:r>
              <a:rPr lang="en-US" sz="1800" dirty="0" smtClean="0">
                <a:latin typeface="Tahoma"/>
                <a:cs typeface="Tahoma"/>
              </a:rPr>
              <a:t> (</a:t>
            </a:r>
            <a:r>
              <a:rPr lang="en-US" sz="1800" dirty="0" err="1" smtClean="0">
                <a:latin typeface="Tahoma"/>
                <a:cs typeface="Tahoma"/>
              </a:rPr>
              <a:t>Liiketalous</a:t>
            </a:r>
            <a:r>
              <a:rPr lang="en-US" sz="18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Krista </a:t>
            </a:r>
            <a:r>
              <a:rPr lang="en-US" sz="1800" dirty="0" err="1" smtClean="0">
                <a:latin typeface="Tahoma"/>
                <a:cs typeface="Tahoma"/>
              </a:rPr>
              <a:t>Alho</a:t>
            </a:r>
            <a:r>
              <a:rPr lang="en-US" sz="1800" dirty="0" smtClean="0">
                <a:latin typeface="Tahoma"/>
                <a:cs typeface="Tahoma"/>
              </a:rPr>
              <a:t> (</a:t>
            </a:r>
            <a:r>
              <a:rPr lang="en-US" sz="1800" dirty="0" err="1" smtClean="0">
                <a:latin typeface="Tahoma"/>
                <a:cs typeface="Tahoma"/>
              </a:rPr>
              <a:t>Kulttuurituotanto</a:t>
            </a:r>
            <a:r>
              <a:rPr lang="en-US" sz="18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Patrik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Aaltovirta</a:t>
            </a:r>
            <a:r>
              <a:rPr lang="en-US" sz="1800" dirty="0" smtClean="0">
                <a:latin typeface="Tahoma"/>
                <a:cs typeface="Tahoma"/>
              </a:rPr>
              <a:t> (</a:t>
            </a:r>
            <a:r>
              <a:rPr lang="en-US" sz="1800" dirty="0" err="1" smtClean="0">
                <a:latin typeface="Tahoma"/>
                <a:cs typeface="Tahoma"/>
              </a:rPr>
              <a:t>Kulttuurituotanto</a:t>
            </a:r>
            <a:r>
              <a:rPr lang="en-US" sz="18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Sonja </a:t>
            </a:r>
            <a:r>
              <a:rPr lang="en-US" sz="1800" dirty="0" err="1" smtClean="0">
                <a:latin typeface="Tahoma"/>
                <a:cs typeface="Tahoma"/>
              </a:rPr>
              <a:t>Lipponen</a:t>
            </a:r>
            <a:r>
              <a:rPr lang="en-US" sz="1800" dirty="0" smtClean="0">
                <a:latin typeface="Tahoma"/>
                <a:cs typeface="Tahoma"/>
              </a:rPr>
              <a:t> (</a:t>
            </a:r>
            <a:r>
              <a:rPr lang="en-US" sz="1800" dirty="0" err="1" smtClean="0">
                <a:latin typeface="Tahoma"/>
                <a:cs typeface="Tahoma"/>
              </a:rPr>
              <a:t>Kulttuurituotanto</a:t>
            </a:r>
            <a:r>
              <a:rPr lang="en-US" sz="1800" dirty="0" smtClean="0">
                <a:latin typeface="Tahoma"/>
                <a:cs typeface="Tahoma"/>
              </a:rPr>
              <a:t>)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Haasteena </a:t>
            </a:r>
            <a:r>
              <a:rPr lang="fi-FI" dirty="0"/>
              <a:t>oli, </a:t>
            </a:r>
            <a:r>
              <a:rPr lang="fi-FI" dirty="0" smtClean="0"/>
              <a:t>että Metropolian </a:t>
            </a:r>
            <a:r>
              <a:rPr lang="fi-FI" dirty="0"/>
              <a:t>Ammattikorkeakoulussa opiskelijat </a:t>
            </a:r>
            <a:r>
              <a:rPr lang="fi-FI" dirty="0" smtClean="0"/>
              <a:t>tekevät </a:t>
            </a:r>
            <a:r>
              <a:rPr lang="fi-FI" dirty="0"/>
              <a:t>vuosittain yli tuhat </a:t>
            </a:r>
            <a:r>
              <a:rPr lang="fi-FI" dirty="0" smtClean="0"/>
              <a:t>innovaatioprojektia, jotka eivät saa arvoistaan huomiota</a:t>
            </a:r>
          </a:p>
          <a:p>
            <a:r>
              <a:rPr lang="fi-FI" dirty="0" smtClean="0"/>
              <a:t>Innovaatiot haluttiin nostaa yhä näkyvämmin esille</a:t>
            </a:r>
            <a:r>
              <a:rPr lang="fi-FI" dirty="0"/>
              <a:t>. </a:t>
            </a:r>
          </a:p>
          <a:p>
            <a:r>
              <a:rPr lang="en-US" dirty="0" err="1" smtClean="0">
                <a:latin typeface="Tahoma"/>
                <a:cs typeface="Tahoma"/>
              </a:rPr>
              <a:t>Haluttiin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yritysten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yhteistyötä</a:t>
            </a:r>
            <a:endParaRPr lang="en-US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</a:t>
            </a:r>
            <a:r>
              <a:rPr lang="en-US" dirty="0" smtClean="0">
                <a:latin typeface="Tahoma"/>
                <a:cs typeface="Tahoma"/>
              </a:rPr>
              <a:t>: </a:t>
            </a:r>
            <a:r>
              <a:rPr lang="en-US" dirty="0" err="1" smtClean="0">
                <a:latin typeface="Tahoma"/>
                <a:cs typeface="Tahoma"/>
              </a:rPr>
              <a:t>Metropolia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ammattikorkeakoulu</a:t>
            </a: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 smtClean="0">
                <a:latin typeface="Tahoma"/>
                <a:cs typeface="Tahoma"/>
              </a:rPr>
              <a:t>Laura-</a:t>
            </a:r>
            <a:r>
              <a:rPr lang="en-US" dirty="0" err="1" smtClean="0">
                <a:latin typeface="Tahoma"/>
                <a:cs typeface="Tahoma"/>
              </a:rPr>
              <a:t>Maija</a:t>
            </a:r>
            <a:r>
              <a:rPr lang="en-US" dirty="0" smtClean="0">
                <a:latin typeface="Tahoma"/>
                <a:cs typeface="Tahoma"/>
              </a:rPr>
              <a:t> Hero, </a:t>
            </a:r>
            <a:r>
              <a:rPr lang="en-US" dirty="0" err="1" smtClean="0">
                <a:latin typeface="Tahoma"/>
                <a:cs typeface="Tahoma"/>
              </a:rPr>
              <a:t>Juha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Järvinen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Heikki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Santti</a:t>
            </a:r>
            <a:endParaRPr lang="en-US" dirty="0" smtClean="0">
              <a:latin typeface="Tahoma"/>
              <a:cs typeface="Tahoma"/>
            </a:endParaRPr>
          </a:p>
          <a:p>
            <a:pPr lvl="1"/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Tavoite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Tavoitteena oli edistää työelämäyhteistyötä ja innovaatiotoimintaa sekä </a:t>
            </a:r>
            <a:r>
              <a:rPr lang="fi-FI" dirty="0"/>
              <a:t>kasvattaa Metropolian tunnettuutta vakavasti otettavana </a:t>
            </a:r>
            <a:r>
              <a:rPr lang="fi-FI" dirty="0" smtClean="0"/>
              <a:t>työelämän </a:t>
            </a:r>
            <a:r>
              <a:rPr lang="fi-FI" dirty="0"/>
              <a:t>kumppanina. </a:t>
            </a:r>
            <a:endParaRPr lang="fi-FI" dirty="0"/>
          </a:p>
          <a:p>
            <a:r>
              <a:rPr lang="fi-FI" dirty="0" smtClean="0"/>
              <a:t>Tavoitteena esitellä Metropoliassa tehtyjä innovaatioita</a:t>
            </a:r>
            <a:endParaRPr lang="fi-FI" dirty="0"/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56650"/>
            <a:ext cx="7845638" cy="840829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: </a:t>
            </a:r>
            <a:r>
              <a:rPr lang="en-US" dirty="0" err="1" smtClean="0">
                <a:latin typeface="Tahoma"/>
                <a:cs typeface="Tahoma"/>
              </a:rPr>
              <a:t>Lopputuloksena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syntyi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innoFest</a:t>
            </a:r>
            <a:r>
              <a:rPr lang="en-US" dirty="0" smtClean="0">
                <a:latin typeface="Tahoma"/>
                <a:cs typeface="Tahoma"/>
              </a:rPr>
              <a:t>- </a:t>
            </a:r>
            <a:r>
              <a:rPr lang="en-US" dirty="0" err="1" smtClean="0">
                <a:latin typeface="Tahoma"/>
                <a:cs typeface="Tahoma"/>
              </a:rPr>
              <a:t>tapahtumakonsepti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97480"/>
            <a:ext cx="7612064" cy="4182035"/>
          </a:xfrm>
        </p:spPr>
        <p:txBody>
          <a:bodyPr/>
          <a:lstStyle/>
          <a:p>
            <a:r>
              <a:rPr lang="fi-FI" sz="1400" dirty="0" smtClean="0"/>
              <a:t>Tapahtumassa esiteltiin </a:t>
            </a:r>
            <a:r>
              <a:rPr lang="fi-FI" sz="1400" dirty="0"/>
              <a:t>jo aiemmin toteutettuja innovaatioita </a:t>
            </a:r>
            <a:r>
              <a:rPr lang="fi-FI" sz="1400" dirty="0" smtClean="0"/>
              <a:t>sekä </a:t>
            </a:r>
            <a:r>
              <a:rPr lang="fi-FI" sz="1400" dirty="0"/>
              <a:t>nyt </a:t>
            </a:r>
            <a:r>
              <a:rPr lang="fi-FI" sz="1400" dirty="0" smtClean="0"/>
              <a:t>vireillä olevia </a:t>
            </a:r>
            <a:r>
              <a:rPr lang="fi-FI" sz="1400" dirty="0"/>
              <a:t>eri alojen innovaatiohankkeita. </a:t>
            </a:r>
            <a:endParaRPr lang="fi-FI" sz="1400" dirty="0" smtClean="0"/>
          </a:p>
          <a:p>
            <a:r>
              <a:rPr lang="fi-FI" sz="1400" dirty="0" smtClean="0"/>
              <a:t>Tapahtumassa oli yrityksiä antamassa julkisia haasteita opiskelijoille. </a:t>
            </a:r>
          </a:p>
          <a:p>
            <a:r>
              <a:rPr lang="fi-FI" sz="1400" dirty="0" smtClean="0"/>
              <a:t>Tapahtumassa oli EU-hanke, joka kertoi rahoitusmahdollisuuksista luovien alojen innovaatioille</a:t>
            </a:r>
          </a:p>
          <a:p>
            <a:r>
              <a:rPr lang="fi-FI" sz="1400" dirty="0" smtClean="0"/>
              <a:t>Tapahtumaa käytettiin hyvänä tilaisuutena </a:t>
            </a:r>
            <a:r>
              <a:rPr lang="fi-FI" sz="1400" dirty="0"/>
              <a:t>tuoda esille Metropolian koulutusta ja </a:t>
            </a:r>
            <a:r>
              <a:rPr lang="fi-FI" sz="1400" dirty="0" smtClean="0"/>
              <a:t>innovaatiotoimintaa</a:t>
            </a:r>
            <a:r>
              <a:rPr lang="fi-FI" sz="1400" dirty="0"/>
              <a:t> </a:t>
            </a:r>
            <a:r>
              <a:rPr lang="fi-FI" sz="1400" dirty="0" smtClean="0"/>
              <a:t>sidosryhmille.</a:t>
            </a:r>
            <a:endParaRPr lang="fi-FI" sz="1400" dirty="0"/>
          </a:p>
          <a:p>
            <a:r>
              <a:rPr lang="fi-FI" sz="1400" dirty="0" smtClean="0"/>
              <a:t>Tapahtuma järjestetään jatkossa </a:t>
            </a:r>
            <a:r>
              <a:rPr lang="fi-FI" sz="1400" dirty="0"/>
              <a:t>vuosittain </a:t>
            </a:r>
            <a:r>
              <a:rPr lang="fi-FI" sz="1400" dirty="0" smtClean="0"/>
              <a:t>osana keksintöjen </a:t>
            </a:r>
            <a:r>
              <a:rPr lang="fi-FI" sz="1400" dirty="0"/>
              <a:t>viikkoa. </a:t>
            </a:r>
            <a:endParaRPr lang="fi-FI" sz="1400" dirty="0" smtClean="0"/>
          </a:p>
          <a:p>
            <a:r>
              <a:rPr lang="fi-FI" sz="1400" dirty="0" smtClean="0"/>
              <a:t>Tapahtuma </a:t>
            </a:r>
            <a:r>
              <a:rPr lang="fi-FI" sz="1400" dirty="0" err="1" smtClean="0"/>
              <a:t>konseptoidaan</a:t>
            </a:r>
            <a:r>
              <a:rPr lang="fi-FI" sz="1400" dirty="0" smtClean="0"/>
              <a:t> ja jalkautetaan osaksi Metropolian innovaatio-opintoja ja prosesseja</a:t>
            </a:r>
          </a:p>
          <a:p>
            <a:r>
              <a:rPr lang="fi-FI" sz="1400" dirty="0" smtClean="0"/>
              <a:t>Jatkossa tilaisuuteen kutsutaan yrityksiä, sidosryhmiä, opettajia ja oppilaita </a:t>
            </a:r>
            <a:r>
              <a:rPr lang="fi-FI" sz="1400" dirty="0" err="1" smtClean="0"/>
              <a:t>myösmuualta</a:t>
            </a:r>
            <a:r>
              <a:rPr lang="fi-FI" sz="1400" dirty="0" smtClean="0"/>
              <a:t> kuin Metropoliasta</a:t>
            </a:r>
          </a:p>
          <a:p>
            <a:r>
              <a:rPr lang="fi-FI" sz="1400" dirty="0" smtClean="0"/>
              <a:t>Tapahtuman voi laajentaa </a:t>
            </a:r>
            <a:r>
              <a:rPr lang="fi-FI" sz="1400" dirty="0" err="1" smtClean="0"/>
              <a:t>virtuaalitapahtumaksi</a:t>
            </a:r>
            <a:endParaRPr lang="fi-FI" sz="1400" dirty="0" smtClean="0"/>
          </a:p>
          <a:p>
            <a:r>
              <a:rPr lang="fi-FI" sz="1400" b="1" dirty="0" smtClean="0"/>
              <a:t>Innovaatioprojektin lopputuotteena syntyi</a:t>
            </a:r>
          </a:p>
          <a:p>
            <a:pPr lvl="1"/>
            <a:r>
              <a:rPr lang="fi-FI" sz="1400" dirty="0" smtClean="0"/>
              <a:t>1. </a:t>
            </a:r>
            <a:r>
              <a:rPr lang="fi-FI" sz="1400" dirty="0" err="1" smtClean="0"/>
              <a:t>Innofest</a:t>
            </a:r>
            <a:r>
              <a:rPr lang="fi-FI" sz="1400" dirty="0" smtClean="0"/>
              <a:t> Tapahtuma Leppävaarassa Metropolian kampuksella 7.11.2014</a:t>
            </a:r>
          </a:p>
          <a:p>
            <a:pPr lvl="1"/>
            <a:r>
              <a:rPr lang="fi-FI" sz="1400" dirty="0" smtClean="0"/>
              <a:t>Tapahtumakäsikirja</a:t>
            </a:r>
          </a:p>
          <a:p>
            <a:pPr lvl="1"/>
            <a:r>
              <a:rPr lang="fi-FI" sz="1400" dirty="0" err="1" smtClean="0"/>
              <a:t>Brand</a:t>
            </a:r>
            <a:r>
              <a:rPr lang="fi-FI" sz="1400" dirty="0" smtClean="0"/>
              <a:t> </a:t>
            </a:r>
            <a:r>
              <a:rPr lang="fi-FI" sz="1400" dirty="0" err="1" smtClean="0"/>
              <a:t>book</a:t>
            </a:r>
            <a:r>
              <a:rPr lang="fi-FI" sz="1400" dirty="0" smtClean="0"/>
              <a:t> + markkinointimateriaalit</a:t>
            </a:r>
          </a:p>
          <a:p>
            <a:pPr lvl="1"/>
            <a:r>
              <a:rPr lang="fi-FI" sz="1400" dirty="0" err="1" smtClean="0"/>
              <a:t>InnoFest</a:t>
            </a:r>
            <a:r>
              <a:rPr lang="fi-FI" sz="1400" dirty="0" smtClean="0"/>
              <a:t> –</a:t>
            </a:r>
            <a:r>
              <a:rPr lang="fi-FI" sz="1400" dirty="0" err="1" smtClean="0"/>
              <a:t>Theme</a:t>
            </a:r>
            <a:r>
              <a:rPr lang="fi-FI" sz="1400" dirty="0" smtClean="0"/>
              <a:t> sävellys (</a:t>
            </a:r>
            <a:r>
              <a:rPr lang="fi-FI" sz="1050" i="1" dirty="0" err="1" smtClean="0"/>
              <a:t>säv</a:t>
            </a:r>
            <a:r>
              <a:rPr lang="fi-FI" sz="1050" i="1" dirty="0" smtClean="0"/>
              <a:t>. Lauri Yrjölä, </a:t>
            </a:r>
            <a:r>
              <a:rPr lang="fi-FI" sz="1050" i="1" dirty="0" err="1" smtClean="0"/>
              <a:t>sov</a:t>
            </a:r>
            <a:r>
              <a:rPr lang="fi-FI" sz="1050" i="1" dirty="0" smtClean="0"/>
              <a:t>. Lauri Yrjölä, Sonja Lipponen</a:t>
            </a:r>
            <a:r>
              <a:rPr lang="fi-FI" sz="1400" dirty="0" smtClean="0"/>
              <a:t>)</a:t>
            </a:r>
            <a:endParaRPr lang="fi-FI" sz="1400" dirty="0"/>
          </a:p>
          <a:p>
            <a:endParaRPr lang="en-US" sz="14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1026" name="Picture 2" descr="https://scontent-a-lhr.xx.fbcdn.net/hphotos-xap1/v/t1.0-9/10441051_10152509825256819_7679577460480458429_n.jpg?oh=adc53940c8aea89361cf2d5a2f2a6086&amp;oe=54ECF3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4" y="-67895"/>
            <a:ext cx="5272131" cy="29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bcdn-sphotos-h-a.akamaihd.net/hphotos-ak-xpa1/v/t1.0-9/10659206_10152506833426794_7681248716369837113_n.jpg?oh=f637dc6ef3292ad93f5e0e46bca3826f&amp;oe=54EA8484&amp;__gda__=1427532690_3fcfc10babcde2fbd48ae421f7472fd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815" y="-568551"/>
            <a:ext cx="3138985" cy="418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168888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1737494"/>
            <a:ext cx="3657600" cy="400124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motivoitunut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työryhmä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Henkilökemia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pelasi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loistavasti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Tapahtuma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täyttyivät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Saimme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palautetta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toimeksiantajalta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ja </a:t>
            </a:r>
            <a:r>
              <a:rPr lang="en-US" dirty="0" err="1" smtClean="0">
                <a:latin typeface="Tahoma"/>
                <a:cs typeface="Tahoma"/>
              </a:rPr>
              <a:t>osallistujilta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110 %:</a:t>
            </a:r>
            <a:r>
              <a:rPr lang="en-US" dirty="0" err="1" smtClean="0">
                <a:latin typeface="Tahoma"/>
                <a:cs typeface="Tahoma"/>
              </a:rPr>
              <a:t>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mukana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henkilökunnasta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auttoi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mielellään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Tapahtumalle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halutaan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jatkoa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arvo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ymmärretään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henkilöresurssit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tekniikka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harjoittelijat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r>
              <a:rPr lang="en-US" dirty="0" err="1" smtClean="0">
                <a:latin typeface="Tahoma"/>
                <a:cs typeface="Tahoma"/>
              </a:rPr>
              <a:t>Iso</a:t>
            </a:r>
            <a:r>
              <a:rPr lang="en-US" dirty="0" smtClean="0">
                <a:latin typeface="Tahoma"/>
                <a:cs typeface="Tahoma"/>
              </a:rPr>
              <a:t> screen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168888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1737495"/>
            <a:ext cx="3657600" cy="4001246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Henkilökunnan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sitoutuminen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osallistuminen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etsimiseen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asioiden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hoitamiseen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Aikataulu</a:t>
            </a:r>
            <a:r>
              <a:rPr lang="en-US" dirty="0" smtClean="0">
                <a:latin typeface="Tahoma"/>
                <a:cs typeface="Tahoma"/>
              </a:rPr>
              <a:t> (vain  7 </a:t>
            </a:r>
            <a:r>
              <a:rPr lang="en-US" dirty="0" err="1" smtClean="0">
                <a:latin typeface="Tahoma"/>
                <a:cs typeface="Tahoma"/>
              </a:rPr>
              <a:t>viikkoa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r>
              <a:rPr lang="en-US" dirty="0" err="1" smtClean="0">
                <a:latin typeface="Tahoma"/>
                <a:cs typeface="Tahoma"/>
              </a:rPr>
              <a:t>Työryhmä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kaiken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koulutyön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ohessa</a:t>
            </a:r>
            <a:r>
              <a:rPr lang="en-US" dirty="0" smtClean="0">
                <a:latin typeface="Tahoma"/>
                <a:cs typeface="Tahoma"/>
              </a:rPr>
              <a:t> – “</a:t>
            </a:r>
            <a:r>
              <a:rPr lang="en-US" dirty="0" err="1" smtClean="0">
                <a:latin typeface="Tahoma"/>
                <a:cs typeface="Tahoma"/>
              </a:rPr>
              <a:t>normaalisti</a:t>
            </a:r>
            <a:r>
              <a:rPr lang="en-US" dirty="0" smtClean="0">
                <a:latin typeface="Tahoma"/>
                <a:cs typeface="Tahoma"/>
              </a:rPr>
              <a:t>” </a:t>
            </a:r>
            <a:r>
              <a:rPr lang="en-US" dirty="0" err="1" smtClean="0">
                <a:latin typeface="Tahoma"/>
                <a:cs typeface="Tahoma"/>
              </a:rPr>
              <a:t>työ</a:t>
            </a:r>
            <a:r>
              <a:rPr lang="en-US" dirty="0" smtClean="0">
                <a:latin typeface="Tahoma"/>
                <a:cs typeface="Tahoma"/>
              </a:rPr>
              <a:t>, jota </a:t>
            </a:r>
            <a:r>
              <a:rPr lang="en-US" dirty="0" err="1" smtClean="0">
                <a:latin typeface="Tahoma"/>
                <a:cs typeface="Tahoma"/>
              </a:rPr>
              <a:t>tehdään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kokopäiväisesti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Työmäärä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verrattuna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innovaatioprojekteihin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Epäselvä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budjetti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edes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antava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ollut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5909</TotalTime>
  <Words>894</Words>
  <Application>Microsoft Office PowerPoint</Application>
  <PresentationFormat>Näytössä katseltava diaesitys (4:3)</PresentationFormat>
  <Paragraphs>144</Paragraphs>
  <Slides>16</Slides>
  <Notes>1</Notes>
  <HiddenSlides>0</HiddenSlides>
  <MMClips>0</MMClips>
  <ScaleCrop>false</ScaleCrop>
  <HeadingPairs>
    <vt:vector size="8" baseType="variant">
      <vt:variant>
        <vt:lpstr>Käytetyt fontit</vt:lpstr>
      </vt:variant>
      <vt:variant>
        <vt:i4>7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  <vt:variant>
        <vt:lpstr>Mukautetut diaesitykset</vt:lpstr>
      </vt:variant>
      <vt:variant>
        <vt:i4>18</vt:i4>
      </vt:variant>
    </vt:vector>
  </HeadingPairs>
  <TitlesOfParts>
    <vt:vector size="42" baseType="lpstr">
      <vt:lpstr>ＭＳ Ｐゴシック</vt:lpstr>
      <vt:lpstr>Arial</vt:lpstr>
      <vt:lpstr>Calibri</vt:lpstr>
      <vt:lpstr>Tahoma</vt:lpstr>
      <vt:lpstr>Times</vt:lpstr>
      <vt:lpstr>Times New Roman</vt:lpstr>
      <vt:lpstr>Wingdings</vt:lpstr>
      <vt:lpstr>2_Metropolia_strategia</vt:lpstr>
      <vt:lpstr>MINNO® Innovaatioprojekti 2014 - Loppukatselmus</vt:lpstr>
      <vt:lpstr>Tässä kalvosetissä tiimimme esittelee projektin ja siitä opitut asiat tilaajalle tms. opettajan kanssa sovitussa tilanteessa.</vt:lpstr>
      <vt:lpstr>Mikä MINNO® on?</vt:lpstr>
      <vt:lpstr>InnoFest Crew</vt:lpstr>
      <vt:lpstr>Ryhmänne vastaanottama haaste ja tilaaja</vt:lpstr>
      <vt:lpstr>Tavoite</vt:lpstr>
      <vt:lpstr>Ratkaisu: Lopputuloksena syntyi innoFest- tapahtumakonsepti</vt:lpstr>
      <vt:lpstr>PowerPoint-esitys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PowerPoint-esitys</vt:lpstr>
      <vt:lpstr>InnoFest-tapahtumakonsepti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Keraneon Oy</cp:lastModifiedBy>
  <cp:revision>200</cp:revision>
  <dcterms:created xsi:type="dcterms:W3CDTF">2012-03-26T07:11:52Z</dcterms:created>
  <dcterms:modified xsi:type="dcterms:W3CDTF">2014-11-14T13:46:33Z</dcterms:modified>
</cp:coreProperties>
</file>