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2.xml" ContentType="application/vnd.openxmlformats-officedocument.presentationml.slideLayout+xml"/>
  <Override PartName="/ppt/slideLayouts/slideLayout15.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9144000"/>
  <p:notesSz cy="9931400" cx="67945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585BF6A7-7A55-432D-AD63-A32F93C4C7DB}">
  <a:tblStyle styleName="Table_0" styleId="{585BF6A7-7A55-432D-AD63-A32F93C4C7DB}">
    <a:wholeTbl>
      <a:tcTxStyle b="off" i="off">
        <a:font>
          <a:latin typeface="Arial"/>
          <a:ea typeface="Arial"/>
          <a:cs typeface="Arial"/>
        </a:font>
        <a:schemeClr val="dk1"/>
      </a:tcTxStyle>
      <a:tcStyle>
        <a:tcBdr>
          <a:left>
            <a:ln w="12700" cap="flat">
              <a:solidFill>
                <a:schemeClr val="lt1"/>
              </a:solidFill>
              <a:prstDash val="solid"/>
              <a:round/>
              <a:headEnd w="med" len="med" type="none"/>
              <a:tailEnd w="med" len="med" type="none"/>
            </a:ln>
          </a:left>
          <a:right>
            <a:ln w="12700" cap="flat">
              <a:solidFill>
                <a:schemeClr val="lt1"/>
              </a:solidFill>
              <a:prstDash val="solid"/>
              <a:round/>
              <a:headEnd w="med" len="med" type="none"/>
              <a:tailEnd w="med" len="med" type="none"/>
            </a:ln>
          </a:right>
          <a:top>
            <a:ln w="12700" cap="flat">
              <a:solidFill>
                <a:schemeClr val="lt1"/>
              </a:solidFill>
              <a:prstDash val="solid"/>
              <a:round/>
              <a:headEnd w="med" len="med" type="none"/>
              <a:tailEnd w="med" len="med" type="none"/>
            </a:ln>
          </a:top>
          <a:bottom>
            <a:ln w="12700" cap="flat">
              <a:solidFill>
                <a:schemeClr val="lt1"/>
              </a:solidFill>
              <a:prstDash val="solid"/>
              <a:round/>
              <a:headEnd w="med" len="med" type="none"/>
              <a:tailEnd w="med" len="med" type="none"/>
            </a:ln>
          </a:bottom>
          <a:insideH>
            <a:ln w="12700" cap="flat">
              <a:solidFill>
                <a:schemeClr val="lt1"/>
              </a:solidFill>
              <a:prstDash val="solid"/>
              <a:round/>
              <a:headEnd w="med" len="med" type="none"/>
              <a:tailEnd w="med" len="med" type="none"/>
            </a:ln>
          </a:insideH>
          <a:insideV>
            <a:ln w="12700" cap="flat">
              <a:solidFill>
                <a:schemeClr val="lt1"/>
              </a:solidFill>
              <a:prstDash val="solid"/>
              <a:round/>
              <a:headEnd w="med" len="med" type="none"/>
              <a:tailEnd w="med" len="med" type="none"/>
            </a:ln>
          </a:insideV>
        </a:tcBdr>
        <a:fill>
          <a:solidFill>
            <a:srgbClr val="E7E7E7"/>
          </a:solidFill>
        </a:fill>
      </a:tcStyle>
    </a:wholeTbl>
    <a:band1H>
      <a:tcStyle>
        <a:fill>
          <a:solidFill>
            <a:srgbClr val="CBCBCB"/>
          </a:solidFill>
        </a:fill>
      </a:tcStyle>
    </a:band1H>
    <a:band1V>
      <a:tcStyle>
        <a:fill>
          <a:solidFill>
            <a:srgbClr val="CBCBCB"/>
          </a:solidFill>
        </a:fill>
      </a:tcStyle>
    </a:band1V>
    <a:lastCol>
      <a:tcTxStyle b="on" i="off">
        <a:font>
          <a:latin typeface="Arial"/>
          <a:ea typeface="Arial"/>
          <a:cs typeface="Arial"/>
        </a:font>
        <a:schemeClr val="lt1"/>
      </a:tcTxStyle>
      <a:tcStyle>
        <a:fill>
          <a:solidFill>
            <a:schemeClr val="dk1"/>
          </a:solidFill>
        </a:fill>
      </a:tcStyle>
    </a:lastCol>
    <a:firstCol>
      <a:tcTxStyle b="on" i="off">
        <a:font>
          <a:latin typeface="Arial"/>
          <a:ea typeface="Arial"/>
          <a:cs typeface="Arial"/>
        </a:font>
        <a:schemeClr val="lt1"/>
      </a:tcTxStyle>
      <a:tcStyle>
        <a:fill>
          <a:solidFill>
            <a:schemeClr val="dk1"/>
          </a:solidFill>
        </a:fill>
      </a:tcStyle>
    </a:firstCol>
    <a:lastRow>
      <a:tcTxStyle b="on" i="off">
        <a:font>
          <a:latin typeface="Arial"/>
          <a:ea typeface="Arial"/>
          <a:cs typeface="Arial"/>
        </a:font>
        <a:schemeClr val="lt1"/>
      </a:tcTxStyle>
      <a:tcStyle>
        <a:tcBdr>
          <a:top>
            <a:ln w="38100" cap="flat">
              <a:solidFill>
                <a:schemeClr val="lt1"/>
              </a:solidFill>
              <a:prstDash val="solid"/>
              <a:round/>
              <a:headEnd w="med" len="med" type="none"/>
              <a:tailEnd w="med" len="med" type="none"/>
            </a:ln>
          </a:top>
        </a:tcBdr>
        <a:fill>
          <a:solidFill>
            <a:schemeClr val="dk1"/>
          </a:solidFill>
        </a:fill>
      </a:tcStyle>
    </a:lastRow>
    <a:firstRow>
      <a:tcTxStyle b="on" i="off">
        <a:font>
          <a:latin typeface="Arial"/>
          <a:ea typeface="Arial"/>
          <a:cs typeface="Arial"/>
        </a:font>
        <a:schemeClr val="lt1"/>
      </a:tcTxStyle>
      <a:tcStyle>
        <a:tcBdr>
          <a:bottom>
            <a:ln w="38100" cap="flat">
              <a:solidFill>
                <a:schemeClr val="lt1"/>
              </a:solidFill>
              <a:prstDash val="solid"/>
              <a:round/>
              <a:headEnd w="med" len="med" type="none"/>
              <a:tailEnd w="med" len="med" type="none"/>
            </a:ln>
          </a:bottom>
        </a:tcBdr>
        <a:fill>
          <a:solidFill>
            <a:schemeClr val="dk1"/>
          </a:solidFill>
        </a:fill>
      </a:tcStyle>
    </a:firstRow>
  </a:tblStyle>
</a:tblStyleLst>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16.xml" Type="http://schemas.openxmlformats.org/officeDocument/2006/relationships/slide" Id="rId21"/><Relationship Target="slides/slide7.xml" Type="http://schemas.openxmlformats.org/officeDocument/2006/relationships/slide" Id="rId12"/><Relationship Target="presProps.xml" Type="http://schemas.openxmlformats.org/officeDocument/2006/relationships/presProps" Id="rId2"/><Relationship Target="slides/slide17.xml" Type="http://schemas.openxmlformats.org/officeDocument/2006/relationships/slide" Id="rId22"/><Relationship Target="slides/slide8.xml" Type="http://schemas.openxmlformats.org/officeDocument/2006/relationships/slide" Id="rId13"/><Relationship Target="theme/theme3.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slides/slide6.xml" Type="http://schemas.openxmlformats.org/officeDocument/2006/relationships/slide" Id="rId11"/><Relationship Target="tableStyles.xml" Type="http://schemas.openxmlformats.org/officeDocument/2006/relationships/tableStyles" Id="rId3"/><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y="0" x="0"/>
          <a:ext cy="0" cx="0"/>
          <a:chOff y="0" x="0"/>
          <a:chExt cy="0" cx="0"/>
        </a:xfrm>
      </p:grpSpPr>
      <p:sp>
        <p:nvSpPr>
          <p:cNvPr id="2" name="Shape 2"/>
          <p:cNvSpPr txBox="1"/>
          <p:nvPr>
            <p:ph idx="2" type="hdr"/>
          </p:nvPr>
        </p:nvSpPr>
        <p:spPr>
          <a:xfrm>
            <a:off y="0" x="0"/>
            <a:ext cy="496887" cx="2944813"/>
          </a:xfrm>
          <a:prstGeom prst="rect">
            <a:avLst/>
          </a:prstGeom>
          <a:noFill/>
          <a:ln>
            <a:noFill/>
          </a:ln>
        </p:spPr>
        <p:txBody>
          <a:bodyPr bIns="91425" rIns="91425" lIns="91425" tIns="91425" anchor="t" anchorCtr="0"/>
          <a:lstStyle>
            <a:lvl1pPr algn="l" rtl="0" marR="0" indent="0" marL="0">
              <a:spcBef>
                <a:spcPts val="0"/>
              </a:spcBef>
              <a:spcAft>
                <a:spcPts val="0"/>
              </a:spcAft>
              <a:defRPr/>
            </a:lvl1pPr>
            <a:lvl2pPr algn="l" rtl="0" marR="0" indent="0" marL="457200">
              <a:spcBef>
                <a:spcPts val="0"/>
              </a:spcBef>
              <a:spcAft>
                <a:spcPts val="0"/>
              </a:spcAft>
              <a:defRPr/>
            </a:lvl2pPr>
            <a:lvl3pPr algn="l" rtl="0" marR="0" indent="0" marL="914400">
              <a:spcBef>
                <a:spcPts val="0"/>
              </a:spcBef>
              <a:spcAft>
                <a:spcPts val="0"/>
              </a:spcAft>
              <a:defRPr/>
            </a:lvl3pPr>
            <a:lvl4pPr algn="l" rtl="0" marR="0" indent="0" marL="1371600">
              <a:spcBef>
                <a:spcPts val="0"/>
              </a:spcBef>
              <a:spcAft>
                <a:spcPts val="0"/>
              </a:spcAft>
              <a:defRPr/>
            </a:lvl4pPr>
            <a:lvl5pPr algn="l" rtl="0" marR="0" indent="0" marL="1828800">
              <a:spcBef>
                <a:spcPts val="0"/>
              </a:spcBef>
              <a:spcAft>
                <a:spcPts val="0"/>
              </a:spcAft>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 name="Shape 3"/>
          <p:cNvSpPr txBox="1"/>
          <p:nvPr>
            <p:ph idx="10" type="dt"/>
          </p:nvPr>
        </p:nvSpPr>
        <p:spPr>
          <a:xfrm>
            <a:off y="0" x="3849687"/>
            <a:ext cy="496887" cx="2944811"/>
          </a:xfrm>
          <a:prstGeom prst="rect">
            <a:avLst/>
          </a:prstGeom>
          <a:noFill/>
          <a:ln>
            <a:noFill/>
          </a:ln>
        </p:spPr>
        <p:txBody>
          <a:bodyPr bIns="91425" rIns="91425" lIns="91425" tIns="91425" anchor="t" anchorCtr="0"/>
          <a:lstStyle>
            <a:lvl1pPr algn="r" rtl="0" marR="0" indent="0" marL="0">
              <a:spcBef>
                <a:spcPts val="0"/>
              </a:spcBef>
              <a:spcAft>
                <a:spcPts val="0"/>
              </a:spcAft>
              <a:defRPr/>
            </a:lvl1pPr>
            <a:lvl2pPr algn="l" rtl="0" marR="0" indent="0" marL="457200">
              <a:spcBef>
                <a:spcPts val="0"/>
              </a:spcBef>
              <a:spcAft>
                <a:spcPts val="0"/>
              </a:spcAft>
              <a:defRPr/>
            </a:lvl2pPr>
            <a:lvl3pPr algn="l" rtl="0" marR="0" indent="0" marL="914400">
              <a:spcBef>
                <a:spcPts val="0"/>
              </a:spcBef>
              <a:spcAft>
                <a:spcPts val="0"/>
              </a:spcAft>
              <a:defRPr/>
            </a:lvl3pPr>
            <a:lvl4pPr algn="l" rtl="0" marR="0" indent="0" marL="1371600">
              <a:spcBef>
                <a:spcPts val="0"/>
              </a:spcBef>
              <a:spcAft>
                <a:spcPts val="0"/>
              </a:spcAft>
              <a:defRPr/>
            </a:lvl4pPr>
            <a:lvl5pPr algn="l" rtl="0" marR="0" indent="0" marL="1828800">
              <a:spcBef>
                <a:spcPts val="0"/>
              </a:spcBef>
              <a:spcAft>
                <a:spcPts val="0"/>
              </a:spcAft>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 name="Shape 4"/>
          <p:cNvSpPr/>
          <p:nvPr>
            <p:ph idx="3"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miter/>
            <a:headEnd w="med" len="med" type="none"/>
            <a:tailEnd w="med" len="med" type="none"/>
          </a:ln>
        </p:spPr>
      </p:sp>
      <p:sp>
        <p:nvSpPr>
          <p:cNvPr id="5" name="Shape 5"/>
          <p:cNvSpPr txBox="1"/>
          <p:nvPr>
            <p:ph idx="1" type="body"/>
          </p:nvPr>
        </p:nvSpPr>
        <p:spPr>
          <a:xfrm>
            <a:off y="4718050" x="906462"/>
            <a:ext cy="4468813" cx="4981574"/>
          </a:xfrm>
          <a:prstGeom prst="rect">
            <a:avLst/>
          </a:prstGeom>
          <a:noFill/>
          <a:ln>
            <a:noFill/>
          </a:ln>
        </p:spPr>
        <p:txBody>
          <a:bodyPr bIns="91425" rIns="91425" lIns="91425" tIns="91425" anchor="t" anchorCtr="0"/>
          <a:lstStyle>
            <a:lvl1pPr algn="l" rtl="0" marR="0" indent="0" marL="0">
              <a:spcBef>
                <a:spcPts val="360"/>
              </a:spcBef>
              <a:spcAft>
                <a:spcPts val="0"/>
              </a:spcAft>
              <a:defRPr/>
            </a:lvl1pPr>
            <a:lvl2pPr algn="l" rtl="0" marR="0" indent="0" marL="457200">
              <a:spcBef>
                <a:spcPts val="360"/>
              </a:spcBef>
              <a:spcAft>
                <a:spcPts val="0"/>
              </a:spcAft>
              <a:defRPr/>
            </a:lvl2pPr>
            <a:lvl3pPr algn="l" rtl="0" marR="0" indent="0" marL="914400">
              <a:spcBef>
                <a:spcPts val="360"/>
              </a:spcBef>
              <a:spcAft>
                <a:spcPts val="0"/>
              </a:spcAft>
              <a:defRPr/>
            </a:lvl3pPr>
            <a:lvl4pPr algn="l" rtl="0" marR="0" indent="0" marL="1371600">
              <a:spcBef>
                <a:spcPts val="360"/>
              </a:spcBef>
              <a:spcAft>
                <a:spcPts val="0"/>
              </a:spcAft>
              <a:defRPr/>
            </a:lvl4pPr>
            <a:lvl5pPr algn="l" rtl="0" marR="0" indent="0" marL="1828800">
              <a:spcBef>
                <a:spcPts val="360"/>
              </a:spcBef>
              <a:spcAft>
                <a:spcPts val="0"/>
              </a:spcAft>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6" name="Shape 6"/>
          <p:cNvSpPr txBox="1"/>
          <p:nvPr>
            <p:ph idx="11" type="ftr"/>
          </p:nvPr>
        </p:nvSpPr>
        <p:spPr>
          <a:xfrm>
            <a:off y="9434513" x="0"/>
            <a:ext cy="496886" cx="2944813"/>
          </a:xfrm>
          <a:prstGeom prst="rect">
            <a:avLst/>
          </a:prstGeom>
          <a:noFill/>
          <a:ln>
            <a:noFill/>
          </a:ln>
        </p:spPr>
        <p:txBody>
          <a:bodyPr bIns="91425" rIns="91425" lIns="91425" tIns="91425" anchor="b" anchorCtr="0"/>
          <a:lstStyle>
            <a:lvl1pPr algn="l" rtl="0" marR="0" indent="0" marL="0">
              <a:spcBef>
                <a:spcPts val="0"/>
              </a:spcBef>
              <a:spcAft>
                <a:spcPts val="0"/>
              </a:spcAft>
              <a:defRPr/>
            </a:lvl1pPr>
            <a:lvl2pPr algn="l" rtl="0" marR="0" indent="0" marL="457200">
              <a:spcBef>
                <a:spcPts val="0"/>
              </a:spcBef>
              <a:spcAft>
                <a:spcPts val="0"/>
              </a:spcAft>
              <a:defRPr/>
            </a:lvl2pPr>
            <a:lvl3pPr algn="l" rtl="0" marR="0" indent="0" marL="914400">
              <a:spcBef>
                <a:spcPts val="0"/>
              </a:spcBef>
              <a:spcAft>
                <a:spcPts val="0"/>
              </a:spcAft>
              <a:defRPr/>
            </a:lvl3pPr>
            <a:lvl4pPr algn="l" rtl="0" marR="0" indent="0" marL="1371600">
              <a:spcBef>
                <a:spcPts val="0"/>
              </a:spcBef>
              <a:spcAft>
                <a:spcPts val="0"/>
              </a:spcAft>
              <a:defRPr/>
            </a:lvl4pPr>
            <a:lvl5pPr algn="l" rtl="0" marR="0" indent="0" marL="1828800">
              <a:spcBef>
                <a:spcPts val="0"/>
              </a:spcBef>
              <a:spcAft>
                <a:spcPts val="0"/>
              </a:spcAft>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7" name="Shape 7"/>
          <p:cNvSpPr txBox="1"/>
          <p:nvPr>
            <p:ph idx="12" type="sldNum"/>
          </p:nvPr>
        </p:nvSpPr>
        <p:spPr>
          <a:xfrm>
            <a:off y="9434513" x="3849687"/>
            <a:ext cy="496886" cx="2944811"/>
          </a:xfrm>
          <a:prstGeom prst="rect">
            <a:avLst/>
          </a:prstGeom>
          <a:noFill/>
          <a:ln>
            <a:noFill/>
          </a:ln>
        </p:spPr>
        <p:txBody>
          <a:bodyPr bIns="91425" rIns="91425" lIns="91425" tIns="91425" anchor="b"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4" name="Shape 104"/>
        <p:cNvGrpSpPr/>
        <p:nvPr/>
      </p:nvGrpSpPr>
      <p:grpSpPr>
        <a:xfrm>
          <a:off y="0" x="0"/>
          <a:ext cy="0" cx="0"/>
          <a:chOff y="0" x="0"/>
          <a:chExt cy="0" cx="0"/>
        </a:xfrm>
      </p:grpSpPr>
      <p:sp>
        <p:nvSpPr>
          <p:cNvPr id="105" name="Shape 105"/>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06" name="Shape 106"/>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5" name="Shape 175"/>
        <p:cNvGrpSpPr/>
        <p:nvPr/>
      </p:nvGrpSpPr>
      <p:grpSpPr>
        <a:xfrm>
          <a:off y="0" x="0"/>
          <a:ext cy="0" cx="0"/>
          <a:chOff y="0" x="0"/>
          <a:chExt cy="0" cx="0"/>
        </a:xfrm>
      </p:grpSpPr>
      <p:sp>
        <p:nvSpPr>
          <p:cNvPr id="176" name="Shape 176"/>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77" name="Shape 177"/>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1" name="Shape 181"/>
        <p:cNvGrpSpPr/>
        <p:nvPr/>
      </p:nvGrpSpPr>
      <p:grpSpPr>
        <a:xfrm>
          <a:off y="0" x="0"/>
          <a:ext cy="0" cx="0"/>
          <a:chOff y="0" x="0"/>
          <a:chExt cy="0" cx="0"/>
        </a:xfrm>
      </p:grpSpPr>
      <p:sp>
        <p:nvSpPr>
          <p:cNvPr id="182" name="Shape 182"/>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83" name="Shape 183"/>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7" name="Shape 187"/>
        <p:cNvGrpSpPr/>
        <p:nvPr/>
      </p:nvGrpSpPr>
      <p:grpSpPr>
        <a:xfrm>
          <a:off y="0" x="0"/>
          <a:ext cy="0" cx="0"/>
          <a:chOff y="0" x="0"/>
          <a:chExt cy="0" cx="0"/>
        </a:xfrm>
      </p:grpSpPr>
      <p:sp>
        <p:nvSpPr>
          <p:cNvPr id="188" name="Shape 188"/>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89" name="Shape 189"/>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3" name="Shape 193"/>
        <p:cNvGrpSpPr/>
        <p:nvPr/>
      </p:nvGrpSpPr>
      <p:grpSpPr>
        <a:xfrm>
          <a:off y="0" x="0"/>
          <a:ext cy="0" cx="0"/>
          <a:chOff y="0" x="0"/>
          <a:chExt cy="0" cx="0"/>
        </a:xfrm>
      </p:grpSpPr>
      <p:sp>
        <p:nvSpPr>
          <p:cNvPr id="194" name="Shape 194"/>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95" name="Shape 195"/>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9" name="Shape 199"/>
        <p:cNvGrpSpPr/>
        <p:nvPr/>
      </p:nvGrpSpPr>
      <p:grpSpPr>
        <a:xfrm>
          <a:off y="0" x="0"/>
          <a:ext cy="0" cx="0"/>
          <a:chOff y="0" x="0"/>
          <a:chExt cy="0" cx="0"/>
        </a:xfrm>
      </p:grpSpPr>
      <p:sp>
        <p:nvSpPr>
          <p:cNvPr id="200" name="Shape 200"/>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201" name="Shape 201"/>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9" name="Shape 209"/>
        <p:cNvGrpSpPr/>
        <p:nvPr/>
      </p:nvGrpSpPr>
      <p:grpSpPr>
        <a:xfrm>
          <a:off y="0" x="0"/>
          <a:ext cy="0" cx="0"/>
          <a:chOff y="0" x="0"/>
          <a:chExt cy="0" cx="0"/>
        </a:xfrm>
      </p:grpSpPr>
      <p:sp>
        <p:nvSpPr>
          <p:cNvPr id="210" name="Shape 210"/>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211" name="Shape 211"/>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7" name="Shape 217"/>
        <p:cNvGrpSpPr/>
        <p:nvPr/>
      </p:nvGrpSpPr>
      <p:grpSpPr>
        <a:xfrm>
          <a:off y="0" x="0"/>
          <a:ext cy="0" cx="0"/>
          <a:chOff y="0" x="0"/>
          <a:chExt cy="0" cx="0"/>
        </a:xfrm>
      </p:grpSpPr>
      <p:sp>
        <p:nvSpPr>
          <p:cNvPr id="218" name="Shape 218"/>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miter/>
            <a:headEnd w="med" len="med" type="none"/>
            <a:tailEnd w="med" len="med" type="none"/>
          </a:ln>
        </p:spPr>
      </p:sp>
      <p:sp>
        <p:nvSpPr>
          <p:cNvPr id="219" name="Shape 219"/>
          <p:cNvSpPr txBox="1"/>
          <p:nvPr>
            <p:ph idx="1" type="body"/>
          </p:nvPr>
        </p:nvSpPr>
        <p:spPr>
          <a:xfrm>
            <a:off y="4718050" x="906462"/>
            <a:ext cy="4468813" cx="4981574"/>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1200" lang="fi-FI" i="0">
                <a:solidFill>
                  <a:schemeClr val="dk1"/>
                </a:solidFill>
                <a:latin typeface="Arial"/>
                <a:ea typeface="Arial"/>
                <a:cs typeface="Arial"/>
                <a:sym typeface="Arial"/>
              </a:rPr>
              <a:t>Susanna Tikkanen DEVELOPER, COMMUNICATIONS SHERIFF susanna.tikkanen@iki.fi</a:t>
            </a:r>
          </a:p>
          <a:p>
            <a:pPr algn="l" rtl="0" lvl="0" marR="0" indent="0" marL="0">
              <a:spcBef>
                <a:spcPts val="360"/>
              </a:spcBef>
              <a:spcAft>
                <a:spcPts val="0"/>
              </a:spcAft>
              <a:buSzPct val="25000"/>
              <a:buNone/>
            </a:pPr>
            <a:r>
              <a:rPr strike="noStrike" u="none" b="0" cap="none" baseline="0" sz="1200" lang="fi-FI" i="0">
                <a:solidFill>
                  <a:schemeClr val="dk1"/>
                </a:solidFill>
                <a:latin typeface="Arial"/>
                <a:ea typeface="Arial"/>
                <a:cs typeface="Arial"/>
                <a:sym typeface="Arial"/>
              </a:rPr>
              <a:t>Heini Honkaniemi DEVELOPER, CONTENT MANAGER heinihonkaniemi@gmail.com</a:t>
            </a:r>
          </a:p>
          <a:p>
            <a:pPr algn="l" rtl="0" lvl="0" marR="0" indent="0" marL="0">
              <a:spcBef>
                <a:spcPts val="360"/>
              </a:spcBef>
              <a:spcAft>
                <a:spcPts val="0"/>
              </a:spcAft>
              <a:buSzPct val="25000"/>
              <a:buNone/>
            </a:pPr>
            <a:r>
              <a:rPr strike="noStrike" u="none" b="0" cap="none" baseline="0" sz="1200" lang="fi-FI" i="0">
                <a:solidFill>
                  <a:schemeClr val="dk1"/>
                </a:solidFill>
                <a:latin typeface="Arial"/>
                <a:ea typeface="Arial"/>
                <a:cs typeface="Arial"/>
                <a:sym typeface="Arial"/>
              </a:rPr>
              <a:t>Arttu Volanto DEVELOPER, PROJECT MANAGER arttu.volanto@gmail.com</a:t>
            </a:r>
          </a:p>
          <a:p>
            <a:pPr algn="l" rtl="0" lvl="0" marR="0" indent="0" marL="0">
              <a:spcBef>
                <a:spcPts val="360"/>
              </a:spcBef>
              <a:spcAft>
                <a:spcPts val="0"/>
              </a:spcAft>
              <a:buNone/>
            </a:pPr>
            <a:r>
              <a:t/>
            </a:r>
            <a:endParaRPr strike="noStrike" u="none" b="0" cap="none" baseline="0" sz="1200" i="0">
              <a:solidFill>
                <a:schemeClr val="dk1"/>
              </a:solidFill>
              <a:latin typeface="Arial"/>
              <a:ea typeface="Arial"/>
              <a:cs typeface="Arial"/>
              <a:sym typeface="Arial"/>
            </a:endParaRPr>
          </a:p>
        </p:txBody>
      </p:sp>
      <p:sp>
        <p:nvSpPr>
          <p:cNvPr id="220" name="Shape 220"/>
          <p:cNvSpPr txBox="1"/>
          <p:nvPr>
            <p:ph idx="12" type="sldNum"/>
          </p:nvPr>
        </p:nvSpPr>
        <p:spPr>
          <a:xfrm>
            <a:off y="9434513" x="3849687"/>
            <a:ext cy="496886" cx="2944811"/>
          </a:xfrm>
          <a:prstGeom prst="rect">
            <a:avLst/>
          </a:prstGeom>
          <a:noFill/>
          <a:ln>
            <a:noFill/>
          </a:ln>
        </p:spPr>
        <p:txBody>
          <a:bodyPr bIns="45700" rIns="91425" lIns="91425" tIns="45700" anchor="b" anchorCtr="0">
            <a:noAutofit/>
          </a:bodyPr>
          <a:lstStyle/>
          <a:p>
            <a:pPr algn="r" rtl="0" lvl="0" marR="0" indent="0" marL="0">
              <a:spcBef>
                <a:spcPts val="0"/>
              </a:spcBef>
              <a:spcAft>
                <a:spcPts val="0"/>
              </a:spcAft>
              <a:buSzPct val="25000"/>
              <a:buNone/>
            </a:pPr>
            <a:r>
              <a:rPr lang="fi-FI"/>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8" name="Shape 228"/>
        <p:cNvGrpSpPr/>
        <p:nvPr/>
      </p:nvGrpSpPr>
      <p:grpSpPr>
        <a:xfrm>
          <a:off y="0" x="0"/>
          <a:ext cy="0" cx="0"/>
          <a:chOff y="0" x="0"/>
          <a:chExt cy="0" cx="0"/>
        </a:xfrm>
      </p:grpSpPr>
      <p:sp>
        <p:nvSpPr>
          <p:cNvPr id="229" name="Shape 229"/>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230" name="Shape 230"/>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3" name="Shape 113"/>
        <p:cNvGrpSpPr/>
        <p:nvPr/>
      </p:nvGrpSpPr>
      <p:grpSpPr>
        <a:xfrm>
          <a:off y="0" x="0"/>
          <a:ext cy="0" cx="0"/>
          <a:chOff y="0" x="0"/>
          <a:chExt cy="0" cx="0"/>
        </a:xfrm>
      </p:grpSpPr>
      <p:sp>
        <p:nvSpPr>
          <p:cNvPr id="114" name="Shape 114"/>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15" name="Shape 115"/>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9" name="Shape 119"/>
        <p:cNvGrpSpPr/>
        <p:nvPr/>
      </p:nvGrpSpPr>
      <p:grpSpPr>
        <a:xfrm>
          <a:off y="0" x="0"/>
          <a:ext cy="0" cx="0"/>
          <a:chOff y="0" x="0"/>
          <a:chExt cy="0" cx="0"/>
        </a:xfrm>
      </p:grpSpPr>
      <p:sp>
        <p:nvSpPr>
          <p:cNvPr id="120" name="Shape 120"/>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21" name="Shape 121"/>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5" name="Shape 125"/>
        <p:cNvGrpSpPr/>
        <p:nvPr/>
      </p:nvGrpSpPr>
      <p:grpSpPr>
        <a:xfrm>
          <a:off y="0" x="0"/>
          <a:ext cy="0" cx="0"/>
          <a:chOff y="0" x="0"/>
          <a:chExt cy="0" cx="0"/>
        </a:xfrm>
      </p:grpSpPr>
      <p:sp>
        <p:nvSpPr>
          <p:cNvPr id="126" name="Shape 126"/>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27" name="Shape 127"/>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1" name="Shape 131"/>
        <p:cNvGrpSpPr/>
        <p:nvPr/>
      </p:nvGrpSpPr>
      <p:grpSpPr>
        <a:xfrm>
          <a:off y="0" x="0"/>
          <a:ext cy="0" cx="0"/>
          <a:chOff y="0" x="0"/>
          <a:chExt cy="0" cx="0"/>
        </a:xfrm>
      </p:grpSpPr>
      <p:sp>
        <p:nvSpPr>
          <p:cNvPr id="132" name="Shape 132"/>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33" name="Shape 133"/>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7" name="Shape 137"/>
        <p:cNvGrpSpPr/>
        <p:nvPr/>
      </p:nvGrpSpPr>
      <p:grpSpPr>
        <a:xfrm>
          <a:off y="0" x="0"/>
          <a:ext cy="0" cx="0"/>
          <a:chOff y="0" x="0"/>
          <a:chExt cy="0" cx="0"/>
        </a:xfrm>
      </p:grpSpPr>
      <p:sp>
        <p:nvSpPr>
          <p:cNvPr id="138" name="Shape 138"/>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39" name="Shape 139"/>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8" name="Shape 148"/>
        <p:cNvGrpSpPr/>
        <p:nvPr/>
      </p:nvGrpSpPr>
      <p:grpSpPr>
        <a:xfrm>
          <a:off y="0" x="0"/>
          <a:ext cy="0" cx="0"/>
          <a:chOff y="0" x="0"/>
          <a:chExt cy="0" cx="0"/>
        </a:xfrm>
      </p:grpSpPr>
      <p:sp>
        <p:nvSpPr>
          <p:cNvPr id="149" name="Shape 149"/>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50" name="Shape 150"/>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0" name="Shape 160"/>
        <p:cNvGrpSpPr/>
        <p:nvPr/>
      </p:nvGrpSpPr>
      <p:grpSpPr>
        <a:xfrm>
          <a:off y="0" x="0"/>
          <a:ext cy="0" cx="0"/>
          <a:chOff y="0" x="0"/>
          <a:chExt cy="0" cx="0"/>
        </a:xfrm>
      </p:grpSpPr>
      <p:sp>
        <p:nvSpPr>
          <p:cNvPr id="161" name="Shape 161"/>
          <p:cNvSpPr txBox="1"/>
          <p:nvPr>
            <p:ph idx="1" type="body"/>
          </p:nvPr>
        </p:nvSpPr>
        <p:spPr>
          <a:xfrm>
            <a:off y="4718050" x="906462"/>
            <a:ext cy="4468813" cx="4981574"/>
          </a:xfrm>
          <a:prstGeom prst="rect">
            <a:avLst/>
          </a:prstGeom>
        </p:spPr>
        <p:txBody>
          <a:bodyPr bIns="91425" rIns="91425" lIns="91425" tIns="91425" anchor="t" anchorCtr="0">
            <a:noAutofit/>
          </a:bodyPr>
          <a:lstStyle/>
          <a:p>
            <a:pPr>
              <a:spcBef>
                <a:spcPts val="0"/>
              </a:spcBef>
              <a:buNone/>
            </a:pPr>
            <a:r>
              <a:t/>
            </a:r>
            <a:endParaRPr/>
          </a:p>
        </p:txBody>
      </p:sp>
      <p:sp>
        <p:nvSpPr>
          <p:cNvPr id="162" name="Shape 162"/>
          <p:cNvSpPr/>
          <p:nvPr>
            <p:ph idx="2" type="sldImg"/>
          </p:nvPr>
        </p:nvSpPr>
        <p:spPr>
          <a:xfrm>
            <a:off y="744537" x="914400"/>
            <a:ext cy="3724275" cx="49657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5" name="Shape 165"/>
        <p:cNvGrpSpPr/>
        <p:nvPr/>
      </p:nvGrpSpPr>
      <p:grpSpPr>
        <a:xfrm>
          <a:off y="0" x="0"/>
          <a:ext cy="0" cx="0"/>
          <a:chOff y="0" x="0"/>
          <a:chExt cy="0" cx="0"/>
        </a:xfrm>
      </p:grpSpPr>
      <p:sp>
        <p:nvSpPr>
          <p:cNvPr id="166" name="Shape 166"/>
          <p:cNvSpPr/>
          <p:nvPr>
            <p:ph idx="2" type="sldImg"/>
          </p:nvPr>
        </p:nvSpPr>
        <p:spPr>
          <a:xfrm>
            <a:off y="744537" x="914400"/>
            <a:ext cy="3724200" cx="49656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7" name="Shape 167"/>
          <p:cNvSpPr txBox="1"/>
          <p:nvPr>
            <p:ph idx="1" type="body"/>
          </p:nvPr>
        </p:nvSpPr>
        <p:spPr>
          <a:xfrm>
            <a:off y="4718050" x="906462"/>
            <a:ext cy="4468799" cx="4981500"/>
          </a:xfrm>
          <a:prstGeom prst="rect">
            <a:avLst/>
          </a:prstGeom>
        </p:spPr>
        <p:txBody>
          <a:bodyPr bIns="91425" rIns="91425" lIns="91425" tIns="91425" anchor="t" anchorCtr="0">
            <a:noAutofit/>
          </a:bodyPr>
          <a:lstStyle/>
          <a:p>
            <a:pPr>
              <a:spcBef>
                <a:spcPts val="0"/>
              </a:spcBef>
              <a:buNone/>
            </a:pPr>
            <a:r>
              <a:t/>
            </a:r>
            <a:endParaRPr/>
          </a:p>
        </p:txBody>
      </p:sp>
      <p:sp>
        <p:nvSpPr>
          <p:cNvPr id="168" name="Shape 168"/>
          <p:cNvSpPr txBox="1"/>
          <p:nvPr>
            <p:ph idx="12" type="sldNum"/>
          </p:nvPr>
        </p:nvSpPr>
        <p:spPr>
          <a:xfrm>
            <a:off y="9434513" x="3849687"/>
            <a:ext cy="496800" cx="2944799"/>
          </a:xfrm>
          <a:prstGeom prst="rect">
            <a:avLst/>
          </a:prstGeom>
        </p:spPr>
        <p:txBody>
          <a:bodyPr bIns="91425" rIns="91425" lIns="91425" tIns="91425" anchor="b" anchorCtr="0">
            <a:noAutofit/>
          </a:bodyPr>
          <a:lstStyle/>
          <a:p>
            <a:pPr rtl="0" lvl="0">
              <a:spcBef>
                <a:spcPts val="0"/>
              </a:spcBef>
              <a:buClr>
                <a:srgbClr val="000000"/>
              </a:buClr>
              <a:buFont typeface="Arial"/>
              <a:buNone/>
            </a:pPr>
            <a:r>
              <a:t/>
            </a:r>
            <a:endParaRPr/>
          </a:p>
          <a:p>
            <a:pPr rtl="0" lvl="1">
              <a:spcBef>
                <a:spcPts val="0"/>
              </a:spcBef>
              <a:buClr>
                <a:srgbClr val="000000"/>
              </a:buClr>
              <a:buFont typeface="Arial"/>
              <a:buNone/>
            </a:pPr>
            <a:r>
              <a:t/>
            </a:r>
            <a:endParaRPr/>
          </a:p>
          <a:p>
            <a:pPr rtl="0" lvl="2">
              <a:spcBef>
                <a:spcPts val="0"/>
              </a:spcBef>
              <a:buClr>
                <a:srgbClr val="000000"/>
              </a:buClr>
              <a:buFont typeface="Arial"/>
              <a:buNone/>
            </a:pPr>
            <a:r>
              <a:t/>
            </a:r>
            <a:endParaRPr/>
          </a:p>
          <a:p>
            <a:pPr rtl="0" lvl="3">
              <a:spcBef>
                <a:spcPts val="0"/>
              </a:spcBef>
              <a:buClr>
                <a:srgbClr val="000000"/>
              </a:buClr>
              <a:buFont typeface="Arial"/>
              <a:buNone/>
            </a:pPr>
            <a:r>
              <a:t/>
            </a:r>
            <a:endParaRPr/>
          </a:p>
          <a:p>
            <a:pPr rtl="0" lvl="4">
              <a:spcBef>
                <a:spcPts val="0"/>
              </a:spcBef>
              <a:buClr>
                <a:srgbClr val="000000"/>
              </a:buClr>
              <a:buFont typeface="Arial"/>
              <a:buNone/>
            </a:pPr>
            <a:r>
              <a:t/>
            </a:r>
            <a:endParaRPr/>
          </a:p>
          <a:p>
            <a:pPr rtl="0" lvl="5">
              <a:spcBef>
                <a:spcPts val="0"/>
              </a:spcBef>
              <a:buClr>
                <a:srgbClr val="000000"/>
              </a:buClr>
              <a:buFont typeface="Arial"/>
              <a:buNone/>
            </a:pPr>
            <a:r>
              <a:t/>
            </a:r>
            <a:endParaRPr/>
          </a:p>
          <a:p>
            <a:pPr rtl="0" lvl="6">
              <a:spcBef>
                <a:spcPts val="0"/>
              </a:spcBef>
              <a:buClr>
                <a:srgbClr val="000000"/>
              </a:buClr>
              <a:buFont typeface="Arial"/>
              <a:buNone/>
            </a:pPr>
            <a:r>
              <a:t/>
            </a:r>
            <a:endParaRPr/>
          </a:p>
          <a:p>
            <a:pPr rtl="0" lvl="7">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media/image05.png" Type="http://schemas.openxmlformats.org/officeDocument/2006/relationships/image" Id="rId2"/><Relationship Target="../slideMasters/slideMaster1.xml" Type="http://schemas.openxmlformats.org/officeDocument/2006/relationships/slideMaster" Id="rId1"/><Relationship Target="../media/image00.png" Type="http://schemas.openxmlformats.org/officeDocument/2006/relationships/image" Id="rId4"/><Relationship Target="../media/image25.png" Type="http://schemas.openxmlformats.org/officeDocument/2006/relationships/image" Id="rId3"/><Relationship Target="../media/image02.png" Type="http://schemas.openxmlformats.org/officeDocument/2006/relationships/image" Id="rId5"/></Relationships>
</file>

<file path=ppt/slideLayouts/_rels/slideLayout10.xml.rels><?xml version="1.0" encoding="UTF-8" standalone="yes"?><Relationships xmlns="http://schemas.openxmlformats.org/package/2006/relationships"><Relationship Target="../media/image06.jpg" Type="http://schemas.openxmlformats.org/officeDocument/2006/relationships/image" Id="rId2"/><Relationship Target="../slideMasters/slideMaster1.xml" Type="http://schemas.openxmlformats.org/officeDocument/2006/relationships/slideMaster" Id="rId1"/><Relationship Target="../media/image09.jpg" Type="http://schemas.openxmlformats.org/officeDocument/2006/relationships/image" Id="rId3"/></Relationships>
</file>

<file path=ppt/slideLayouts/_rels/slideLayout11.xml.rels><?xml version="1.0" encoding="UTF-8" standalone="yes"?><Relationships xmlns="http://schemas.openxmlformats.org/package/2006/relationships"><Relationship Target="../media/image10.jpg" Type="http://schemas.openxmlformats.org/officeDocument/2006/relationships/image" Id="rId2"/><Relationship Target="../slideMasters/slideMaster1.xml" Type="http://schemas.openxmlformats.org/officeDocument/2006/relationships/slideMaster" Id="rId1"/><Relationship Target="../media/image06.jpg" Type="http://schemas.openxmlformats.org/officeDocument/2006/relationships/image" Id="rId3"/></Relationships>
</file>

<file path=ppt/slideLayouts/_rels/slideLayout12.xml.rels><?xml version="1.0" encoding="UTF-8" standalone="yes"?><Relationships xmlns="http://schemas.openxmlformats.org/package/2006/relationships"><Relationship Target="../media/image06.jpg" Type="http://schemas.openxmlformats.org/officeDocument/2006/relationships/image" Id="rId2"/><Relationship Target="../slideMasters/slideMaster1.xml" Type="http://schemas.openxmlformats.org/officeDocument/2006/relationships/slideMaster" Id="rId1"/><Relationship Target="../media/image11.jpg" Type="http://schemas.openxmlformats.org/officeDocument/2006/relationships/image" Id="rId3"/></Relationships>
</file>

<file path=ppt/slideLayouts/_rels/slideLayout13.xml.rels><?xml version="1.0" encoding="UTF-8" standalone="yes"?><Relationships xmlns="http://schemas.openxmlformats.org/package/2006/relationships"><Relationship Target="../media/image16.jpg" Type="http://schemas.openxmlformats.org/officeDocument/2006/relationships/image" Id="rId2"/><Relationship Target="../slideMasters/slideMaster1.xml" Type="http://schemas.openxmlformats.org/officeDocument/2006/relationships/slideMaster" Id="rId1"/><Relationship Target="../media/image06.jpg" Type="http://schemas.openxmlformats.org/officeDocument/2006/relationships/image" Id="rId3"/></Relationships>
</file>

<file path=ppt/slideLayouts/_rels/slideLayout1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media/image01.jpg" Type="http://schemas.openxmlformats.org/officeDocument/2006/relationships/image" Id="rId2"/><Relationship Target="../slideMasters/slideMaster1.xml" Type="http://schemas.openxmlformats.org/officeDocument/2006/relationships/slideMaster" Id="rId1"/><Relationship Target="../media/image06.jpg" Type="http://schemas.openxmlformats.org/officeDocument/2006/relationships/image" Id="rId3"/></Relationships>
</file>

<file path=ppt/slideLayouts/_rels/slideLayout7.xml.rels><?xml version="1.0" encoding="UTF-8" standalone="yes"?><Relationships xmlns="http://schemas.openxmlformats.org/package/2006/relationships"><Relationship Target="../media/image03.jpg" Type="http://schemas.openxmlformats.org/officeDocument/2006/relationships/image" Id="rId2"/><Relationship Target="../slideMasters/slideMaster1.xml" Type="http://schemas.openxmlformats.org/officeDocument/2006/relationships/slideMaster" Id="rId1"/><Relationship Target="../media/image06.jpg" Type="http://schemas.openxmlformats.org/officeDocument/2006/relationships/image" Id="rId3"/></Relationships>
</file>

<file path=ppt/slideLayouts/_rels/slideLayout8.xml.rels><?xml version="1.0" encoding="UTF-8" standalone="yes"?><Relationships xmlns="http://schemas.openxmlformats.org/package/2006/relationships"><Relationship Target="../media/image04.jpg" Type="http://schemas.openxmlformats.org/officeDocument/2006/relationships/image" Id="rId2"/><Relationship Target="../slideMasters/slideMaster1.xml" Type="http://schemas.openxmlformats.org/officeDocument/2006/relationships/slideMaster" Id="rId1"/><Relationship Target="../media/image06.jpg" Type="http://schemas.openxmlformats.org/officeDocument/2006/relationships/image" Id="rId3"/></Relationships>
</file>

<file path=ppt/slideLayouts/_rels/slideLayout9.xml.rels><?xml version="1.0" encoding="UTF-8" standalone="yes"?><Relationships xmlns="http://schemas.openxmlformats.org/package/2006/relationships"><Relationship Target="../media/image08.jpg" Type="http://schemas.openxmlformats.org/officeDocument/2006/relationships/image" Id="rId2"/><Relationship Target="../slideMasters/slideMaster1.xml" Type="http://schemas.openxmlformats.org/officeDocument/2006/relationships/slideMaster" Id="rId1"/><Relationship Target="../media/image06.jpg" Type="http://schemas.openxmlformats.org/officeDocument/2006/relationships/image" Id="rId3"/></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17" name="Shape 17"/>
        <p:cNvGrpSpPr/>
        <p:nvPr/>
      </p:nvGrpSpPr>
      <p:grpSpPr>
        <a:xfrm>
          <a:off y="0" x="0"/>
          <a:ext cy="0" cx="0"/>
          <a:chOff y="0" x="0"/>
          <a:chExt cy="0" cx="0"/>
        </a:xfrm>
      </p:grpSpPr>
      <p:sp>
        <p:nvSpPr>
          <p:cNvPr id="18" name="Shape 18"/>
          <p:cNvSpPr txBox="1"/>
          <p:nvPr>
            <p:ph type="title"/>
          </p:nvPr>
        </p:nvSpPr>
        <p:spPr>
          <a:xfrm>
            <a:off y="4708551" x="1649934"/>
            <a:ext cy="533399" cx="7125833"/>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9" name="Shape 19"/>
          <p:cNvSpPr/>
          <p:nvPr/>
        </p:nvSpPr>
        <p:spPr>
          <a:xfrm>
            <a:off y="5441421" x="-1586"/>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20" name="Shape 20"/>
          <p:cNvPicPr preferRelativeResize="0"/>
          <p:nvPr/>
        </p:nvPicPr>
        <p:blipFill rotWithShape="1">
          <a:blip r:embed="rId2">
            <a:alphaModFix/>
          </a:blip>
          <a:srcRect t="0" b="0" r="0" l="0"/>
          <a:stretch/>
        </p:blipFill>
        <p:spPr>
          <a:xfrm>
            <a:off y="5847580" x="7450667"/>
            <a:ext cy="784704" cx="1473199"/>
          </a:xfrm>
          <a:prstGeom prst="rect">
            <a:avLst/>
          </a:prstGeom>
          <a:noFill/>
          <a:ln>
            <a:noFill/>
          </a:ln>
        </p:spPr>
      </p:pic>
      <p:grpSp>
        <p:nvGrpSpPr>
          <p:cNvPr id="21" name="Shape 21"/>
          <p:cNvGrpSpPr/>
          <p:nvPr/>
        </p:nvGrpSpPr>
        <p:grpSpPr>
          <a:xfrm>
            <a:off y="0" x="0"/>
            <a:ext cy="4356664" cx="9144000"/>
            <a:chOff y="0" x="0"/>
            <a:chExt cy="4356664" cx="9144000"/>
          </a:xfrm>
        </p:grpSpPr>
        <p:pic>
          <p:nvPicPr>
            <p:cNvPr id="22" name="Shape 22"/>
            <p:cNvPicPr preferRelativeResize="0"/>
            <p:nvPr/>
          </p:nvPicPr>
          <p:blipFill rotWithShape="1">
            <a:blip r:embed="rId3">
              <a:alphaModFix/>
            </a:blip>
            <a:srcRect t="16333" b="8712" r="0" l="0"/>
            <a:stretch/>
          </p:blipFill>
          <p:spPr>
            <a:xfrm>
              <a:off y="0" x="0"/>
              <a:ext cy="4254499" cx="9144000"/>
            </a:xfrm>
            <a:prstGeom prst="rect">
              <a:avLst/>
            </a:prstGeom>
            <a:noFill/>
            <a:ln>
              <a:noFill/>
            </a:ln>
          </p:spPr>
        </p:pic>
        <p:sp>
          <p:nvSpPr>
            <p:cNvPr id="23" name="Shape 23"/>
            <p:cNvSpPr/>
            <p:nvPr/>
          </p:nvSpPr>
          <p:spPr>
            <a:xfrm>
              <a:off y="4127369" x="8500713"/>
              <a:ext cy="185201" cx="275058"/>
            </a:xfrm>
            <a:prstGeom prst="triangle">
              <a:avLst>
                <a:gd fmla="val 50000" name="adj"/>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sp>
          <p:nvSpPr>
            <p:cNvPr id="24" name="Shape 24"/>
            <p:cNvSpPr/>
            <p:nvPr/>
          </p:nvSpPr>
          <p:spPr>
            <a:xfrm>
              <a:off y="4145005" x="8634653"/>
              <a:ext cy="211658" cx="509347"/>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25" name="Shape 25"/>
            <p:cNvPicPr preferRelativeResize="0"/>
            <p:nvPr/>
          </p:nvPicPr>
          <p:blipFill rotWithShape="1">
            <a:blip r:embed="rId4">
              <a:alphaModFix/>
            </a:blip>
            <a:srcRect t="47965" b="0" r="0" l="0"/>
            <a:stretch/>
          </p:blipFill>
          <p:spPr>
            <a:xfrm>
              <a:off y="3985328" x="0"/>
              <a:ext cy="342029" cx="9144000"/>
            </a:xfrm>
            <a:prstGeom prst="rect">
              <a:avLst/>
            </a:prstGeom>
            <a:noFill/>
            <a:ln>
              <a:noFill/>
            </a:ln>
          </p:spPr>
        </p:pic>
        <p:pic>
          <p:nvPicPr>
            <p:cNvPr id="26" name="Shape 26"/>
            <p:cNvPicPr preferRelativeResize="0"/>
            <p:nvPr/>
          </p:nvPicPr>
          <p:blipFill rotWithShape="1">
            <a:blip r:embed="rId5">
              <a:alphaModFix/>
            </a:blip>
            <a:srcRect t="0" b="0" r="4805" l="0"/>
            <a:stretch/>
          </p:blipFill>
          <p:spPr>
            <a:xfrm>
              <a:off y="377359" x="5621867"/>
              <a:ext cy="1751412" cx="3522132"/>
            </a:xfrm>
            <a:prstGeom prst="rect">
              <a:avLst/>
            </a:prstGeom>
            <a:noFill/>
            <a:ln>
              <a:noFill/>
            </a:ln>
          </p:spPr>
        </p:pic>
      </p:grpSp>
      <p:sp>
        <p:nvSpPr>
          <p:cNvPr id="27" name="Shape 27"/>
          <p:cNvSpPr txBox="1"/>
          <p:nvPr>
            <p:ph idx="1" type="body"/>
          </p:nvPr>
        </p:nvSpPr>
        <p:spPr>
          <a:xfrm>
            <a:off y="5389035" x="1658588"/>
            <a:ext cy="538163" cx="7011986"/>
          </a:xfrm>
          <a:prstGeom prst="rect">
            <a:avLst/>
          </a:prstGeom>
          <a:noFill/>
          <a:ln>
            <a:noFill/>
          </a:ln>
        </p:spPr>
        <p:txBody>
          <a:bodyPr bIns="91425" rIns="91425" lIns="91425" tIns="91425" anchor="t" anchorCtr="0"/>
          <a:lstStyle>
            <a:lvl1pPr rtl="0">
              <a:spcBef>
                <a:spcPts val="0"/>
              </a:spcBef>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5_Custom Layout">
    <p:spTree>
      <p:nvGrpSpPr>
        <p:cNvPr id="66" name="Shape 66"/>
        <p:cNvGrpSpPr/>
        <p:nvPr/>
      </p:nvGrpSpPr>
      <p:grpSpPr>
        <a:xfrm>
          <a:off y="0" x="0"/>
          <a:ext cy="0" cx="0"/>
          <a:chOff y="0" x="0"/>
          <a:chExt cy="0" cx="0"/>
        </a:xfrm>
      </p:grpSpPr>
      <p:sp>
        <p:nvSpPr>
          <p:cNvPr id="67" name="Shape 67"/>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8" name="Shape 68"/>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69" name="Shape 69"/>
          <p:cNvPicPr preferRelativeResize="0"/>
          <p:nvPr/>
        </p:nvPicPr>
        <p:blipFill rotWithShape="1">
          <a:blip r:embed="rId2">
            <a:alphaModFix/>
          </a:blip>
          <a:srcRect t="0" b="0" r="0" l="0"/>
          <a:stretch/>
        </p:blipFill>
        <p:spPr>
          <a:xfrm>
            <a:off y="5837762" x="688975"/>
            <a:ext cy="794522" cx="1495424"/>
          </a:xfrm>
          <a:prstGeom prst="rect">
            <a:avLst/>
          </a:prstGeom>
          <a:noFill/>
          <a:ln>
            <a:noFill/>
          </a:ln>
        </p:spPr>
      </p:pic>
      <p:pic>
        <p:nvPicPr>
          <p:cNvPr id="70" name="Shape 70"/>
          <p:cNvPicPr preferRelativeResize="0"/>
          <p:nvPr/>
        </p:nvPicPr>
        <p:blipFill rotWithShape="1">
          <a:blip r:embed="rId3">
            <a:alphaModFix/>
          </a:blip>
          <a:srcRect t="0" b="0" r="0" l="0"/>
          <a:stretch/>
        </p:blipFill>
        <p:spPr>
          <a:xfrm>
            <a:off y="0" x="3704"/>
            <a:ext cy="3787877" cx="913658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6_Custom Layout">
    <p:spTree>
      <p:nvGrpSpPr>
        <p:cNvPr id="71" name="Shape 71"/>
        <p:cNvGrpSpPr/>
        <p:nvPr/>
      </p:nvGrpSpPr>
      <p:grpSpPr>
        <a:xfrm>
          <a:off y="0" x="0"/>
          <a:ext cy="0" cx="0"/>
          <a:chOff y="0" x="0"/>
          <a:chExt cy="0" cx="0"/>
        </a:xfrm>
      </p:grpSpPr>
      <p:pic>
        <p:nvPicPr>
          <p:cNvPr id="72" name="Shape 72"/>
          <p:cNvPicPr preferRelativeResize="0"/>
          <p:nvPr/>
        </p:nvPicPr>
        <p:blipFill rotWithShape="1">
          <a:blip r:embed="rId2">
            <a:alphaModFix/>
          </a:blip>
          <a:srcRect t="0" b="0" r="0" l="0"/>
          <a:stretch/>
        </p:blipFill>
        <p:spPr>
          <a:xfrm>
            <a:off y="0" x="3704"/>
            <a:ext cy="3787877" cx="9136588"/>
          </a:xfrm>
          <a:prstGeom prst="rect">
            <a:avLst/>
          </a:prstGeom>
          <a:noFill/>
          <a:ln>
            <a:noFill/>
          </a:ln>
        </p:spPr>
      </p:pic>
      <p:sp>
        <p:nvSpPr>
          <p:cNvPr id="73" name="Shape 73"/>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4" name="Shape 74"/>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75" name="Shape 75"/>
          <p:cNvPicPr preferRelativeResize="0"/>
          <p:nvPr/>
        </p:nvPicPr>
        <p:blipFill rotWithShape="1">
          <a:blip r:embed="rId3">
            <a:alphaModFix/>
          </a:blip>
          <a:srcRect t="0" b="0" r="0" l="0"/>
          <a:stretch/>
        </p:blipFill>
        <p:spPr>
          <a:xfrm>
            <a:off y="5837762" x="688975"/>
            <a:ext cy="794522" cx="149542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7_Custom Layout">
    <p:spTree>
      <p:nvGrpSpPr>
        <p:cNvPr id="76" name="Shape 76"/>
        <p:cNvGrpSpPr/>
        <p:nvPr/>
      </p:nvGrpSpPr>
      <p:grpSpPr>
        <a:xfrm>
          <a:off y="0" x="0"/>
          <a:ext cy="0" cx="0"/>
          <a:chOff y="0" x="0"/>
          <a:chExt cy="0" cx="0"/>
        </a:xfrm>
      </p:grpSpPr>
      <p:sp>
        <p:nvSpPr>
          <p:cNvPr id="77" name="Shape 77"/>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8" name="Shape 78"/>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79" name="Shape 79"/>
          <p:cNvPicPr preferRelativeResize="0"/>
          <p:nvPr/>
        </p:nvPicPr>
        <p:blipFill rotWithShape="1">
          <a:blip r:embed="rId2">
            <a:alphaModFix/>
          </a:blip>
          <a:srcRect t="0" b="0" r="0" l="0"/>
          <a:stretch/>
        </p:blipFill>
        <p:spPr>
          <a:xfrm>
            <a:off y="5837762" x="688975"/>
            <a:ext cy="794522" cx="1495424"/>
          </a:xfrm>
          <a:prstGeom prst="rect">
            <a:avLst/>
          </a:prstGeom>
          <a:noFill/>
          <a:ln>
            <a:noFill/>
          </a:ln>
        </p:spPr>
      </p:pic>
      <p:pic>
        <p:nvPicPr>
          <p:cNvPr id="80" name="Shape 80"/>
          <p:cNvPicPr preferRelativeResize="0"/>
          <p:nvPr/>
        </p:nvPicPr>
        <p:blipFill rotWithShape="1">
          <a:blip r:embed="rId3">
            <a:alphaModFix/>
          </a:blip>
          <a:srcRect t="0" b="0" r="0" l="0"/>
          <a:stretch/>
        </p:blipFill>
        <p:spPr>
          <a:xfrm>
            <a:off y="0" x="3704"/>
            <a:ext cy="3787877" cx="9136588"/>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8_Custom Layout">
    <p:spTree>
      <p:nvGrpSpPr>
        <p:cNvPr id="81" name="Shape 81"/>
        <p:cNvGrpSpPr/>
        <p:nvPr/>
      </p:nvGrpSpPr>
      <p:grpSpPr>
        <a:xfrm>
          <a:off y="0" x="0"/>
          <a:ext cy="0" cx="0"/>
          <a:chOff y="0" x="0"/>
          <a:chExt cy="0" cx="0"/>
        </a:xfrm>
      </p:grpSpPr>
      <p:pic>
        <p:nvPicPr>
          <p:cNvPr id="82" name="Shape 82"/>
          <p:cNvPicPr preferRelativeResize="0"/>
          <p:nvPr/>
        </p:nvPicPr>
        <p:blipFill rotWithShape="1">
          <a:blip r:embed="rId2">
            <a:alphaModFix/>
          </a:blip>
          <a:srcRect t="0" b="0" r="0" l="0"/>
          <a:stretch/>
        </p:blipFill>
        <p:spPr>
          <a:xfrm>
            <a:off y="0" x="3704"/>
            <a:ext cy="3787877" cx="9136588"/>
          </a:xfrm>
          <a:prstGeom prst="rect">
            <a:avLst/>
          </a:prstGeom>
          <a:noFill/>
          <a:ln>
            <a:noFill/>
          </a:ln>
        </p:spPr>
      </p:pic>
      <p:sp>
        <p:nvSpPr>
          <p:cNvPr id="83" name="Shape 83"/>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4" name="Shape 84"/>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85" name="Shape 85"/>
          <p:cNvPicPr preferRelativeResize="0"/>
          <p:nvPr/>
        </p:nvPicPr>
        <p:blipFill rotWithShape="1">
          <a:blip r:embed="rId3">
            <a:alphaModFix/>
          </a:blip>
          <a:srcRect t="0" b="0" r="0" l="0"/>
          <a:stretch/>
        </p:blipFill>
        <p:spPr>
          <a:xfrm>
            <a:off y="5837762" x="688975"/>
            <a:ext cy="794522" cx="1495424"/>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6" name="Shape 86"/>
        <p:cNvGrpSpPr/>
        <p:nvPr/>
      </p:nvGrpSpPr>
      <p:grpSpPr>
        <a:xfrm>
          <a:off y="0" x="0"/>
          <a:ext cy="0" cx="0"/>
          <a:chOff y="0" x="0"/>
          <a:chExt cy="0" cx="0"/>
        </a:xfrm>
      </p:grpSpPr>
      <p:sp>
        <p:nvSpPr>
          <p:cNvPr id="87" name="Shape 87"/>
          <p:cNvSpPr txBox="1"/>
          <p:nvPr>
            <p:ph type="ctrTitle"/>
          </p:nvPr>
        </p:nvSpPr>
        <p:spPr>
          <a:xfrm>
            <a:off y="2130425" x="685800"/>
            <a:ext cy="1470024" cx="7772400"/>
          </a:xfrm>
          <a:prstGeom prst="rect">
            <a:avLst/>
          </a:prstGeom>
          <a:noFill/>
          <a:ln>
            <a:noFill/>
          </a:ln>
        </p:spPr>
        <p:txBody>
          <a:bodyPr bIns="91425" rIns="91425" lIns="91425" tIns="91425" anchor="t" anchorCtr="0"/>
          <a:lstStyle>
            <a:lvl1pPr algn="l" rtl="0" marR="0" indent="0" marL="0">
              <a:spcBef>
                <a:spcPts val="0"/>
              </a:spcBef>
              <a:spcAft>
                <a:spcPts val="0"/>
              </a:spcAft>
              <a:defRPr/>
            </a:lvl1pPr>
            <a:lvl2pPr algn="l" rtl="0" marR="0" indent="0" marL="0">
              <a:spcBef>
                <a:spcPts val="0"/>
              </a:spcBef>
              <a:spcAft>
                <a:spcPts val="0"/>
              </a:spcAft>
              <a:defRPr/>
            </a:lvl2pPr>
            <a:lvl3pPr algn="l" rtl="0" marR="0" indent="0" marL="0">
              <a:spcBef>
                <a:spcPts val="0"/>
              </a:spcBef>
              <a:spcAft>
                <a:spcPts val="0"/>
              </a:spcAft>
              <a:defRPr/>
            </a:lvl3pPr>
            <a:lvl4pPr algn="l" rtl="0" marR="0" indent="0" marL="0">
              <a:spcBef>
                <a:spcPts val="0"/>
              </a:spcBef>
              <a:spcAft>
                <a:spcPts val="0"/>
              </a:spcAft>
              <a:defRPr/>
            </a:lvl4pPr>
            <a:lvl5pPr algn="l" rtl="0" marR="0" indent="0" marL="0">
              <a:spcBef>
                <a:spcPts val="0"/>
              </a:spcBef>
              <a:spcAft>
                <a:spcPts val="0"/>
              </a:spcAft>
              <a:defRPr/>
            </a:lvl5pPr>
            <a:lvl6pPr algn="l" rtl="0" marR="0" indent="0" marL="457200">
              <a:spcBef>
                <a:spcPts val="0"/>
              </a:spcBef>
              <a:spcAft>
                <a:spcPts val="0"/>
              </a:spcAft>
              <a:defRPr/>
            </a:lvl6pPr>
            <a:lvl7pPr algn="l" rtl="0" marR="0" indent="0" marL="914400">
              <a:spcBef>
                <a:spcPts val="0"/>
              </a:spcBef>
              <a:spcAft>
                <a:spcPts val="0"/>
              </a:spcAft>
              <a:defRPr/>
            </a:lvl7pPr>
            <a:lvl8pPr algn="l" rtl="0" marR="0" indent="0" marL="1371600">
              <a:spcBef>
                <a:spcPts val="0"/>
              </a:spcBef>
              <a:spcAft>
                <a:spcPts val="0"/>
              </a:spcAft>
              <a:defRPr/>
            </a:lvl8pPr>
            <a:lvl9pPr algn="l" rtl="0" marR="0" indent="0" marL="1828800">
              <a:spcBef>
                <a:spcPts val="0"/>
              </a:spcBef>
              <a:spcAft>
                <a:spcPts val="0"/>
              </a:spcAft>
              <a:defRPr/>
            </a:lvl9pPr>
          </a:lstStyle>
          <a:p/>
        </p:txBody>
      </p:sp>
      <p:sp>
        <p:nvSpPr>
          <p:cNvPr id="88" name="Shape 88"/>
          <p:cNvSpPr txBox="1"/>
          <p:nvPr>
            <p:ph idx="1" type="subTitle"/>
          </p:nvPr>
        </p:nvSpPr>
        <p:spPr>
          <a:xfrm>
            <a:off y="3886200" x="1371600"/>
            <a:ext cy="1752600" cx="6400799"/>
          </a:xfrm>
          <a:prstGeom prst="rect">
            <a:avLst/>
          </a:prstGeom>
          <a:noFill/>
          <a:ln>
            <a:noFill/>
          </a:ln>
        </p:spPr>
        <p:txBody>
          <a:bodyPr bIns="91425" rIns="91425" lIns="91425" tIns="91425" anchor="t" anchorCtr="0"/>
          <a:lstStyle>
            <a:lvl1pPr algn="ctr" rtl="0" marR="0" indent="0" marL="0">
              <a:spcBef>
                <a:spcPts val="200"/>
              </a:spcBef>
              <a:spcAft>
                <a:spcPts val="0"/>
              </a:spcAft>
              <a:buClr>
                <a:srgbClr val="F08A00"/>
              </a:buClr>
              <a:buFont typeface="Noto Symbol"/>
              <a:buNone/>
              <a:defRPr/>
            </a:lvl1pPr>
            <a:lvl2pPr algn="ctr" rtl="0" marR="0" indent="0" marL="457200">
              <a:spcBef>
                <a:spcPts val="200"/>
              </a:spcBef>
              <a:spcAft>
                <a:spcPts val="0"/>
              </a:spcAft>
              <a:buClr>
                <a:srgbClr val="F08A00"/>
              </a:buClr>
              <a:buFont typeface="Noto Symbol"/>
              <a:buNone/>
              <a:defRPr/>
            </a:lvl2pPr>
            <a:lvl3pPr algn="ctr" rtl="0" marR="0" indent="0" marL="914400">
              <a:spcBef>
                <a:spcPts val="200"/>
              </a:spcBef>
              <a:spcAft>
                <a:spcPts val="0"/>
              </a:spcAft>
              <a:buClr>
                <a:srgbClr val="F08A00"/>
              </a:buClr>
              <a:buFont typeface="Noto Symbol"/>
              <a:buNone/>
              <a:defRPr/>
            </a:lvl3pPr>
            <a:lvl4pPr algn="ctr" rtl="0" marR="0" indent="0" marL="1371600">
              <a:spcBef>
                <a:spcPts val="200"/>
              </a:spcBef>
              <a:spcAft>
                <a:spcPts val="0"/>
              </a:spcAft>
              <a:buClr>
                <a:srgbClr val="F08A00"/>
              </a:buClr>
              <a:buFont typeface="Noto Symbol"/>
              <a:buNone/>
              <a:defRPr/>
            </a:lvl4pPr>
            <a:lvl5pPr algn="ctr" rtl="0" marR="0" indent="0" marL="1828800">
              <a:spcBef>
                <a:spcPts val="200"/>
              </a:spcBef>
              <a:spcAft>
                <a:spcPts val="0"/>
              </a:spcAft>
              <a:buClr>
                <a:srgbClr val="F08A00"/>
              </a:buClr>
              <a:buFont typeface="Noto Symbol"/>
              <a:buNone/>
              <a:defRPr/>
            </a:lvl5pPr>
            <a:lvl6pPr algn="ctr" rtl="0" marR="0" indent="0" marL="2286000">
              <a:spcBef>
                <a:spcPts val="360"/>
              </a:spcBef>
              <a:spcAft>
                <a:spcPts val="0"/>
              </a:spcAft>
              <a:buClr>
                <a:schemeClr val="hlink"/>
              </a:buClr>
              <a:buFont typeface="Times New Roman"/>
              <a:buNone/>
              <a:defRPr/>
            </a:lvl6pPr>
            <a:lvl7pPr algn="ctr" rtl="0" marR="0" indent="0" marL="2743200">
              <a:spcBef>
                <a:spcPts val="360"/>
              </a:spcBef>
              <a:spcAft>
                <a:spcPts val="0"/>
              </a:spcAft>
              <a:buClr>
                <a:schemeClr val="hlink"/>
              </a:buClr>
              <a:buFont typeface="Times New Roman"/>
              <a:buNone/>
              <a:defRPr/>
            </a:lvl7pPr>
            <a:lvl8pPr algn="ctr" rtl="0" marR="0" indent="0" marL="3200400">
              <a:spcBef>
                <a:spcPts val="360"/>
              </a:spcBef>
              <a:spcAft>
                <a:spcPts val="0"/>
              </a:spcAft>
              <a:buClr>
                <a:schemeClr val="hlink"/>
              </a:buClr>
              <a:buFont typeface="Times New Roman"/>
              <a:buNone/>
              <a:defRPr/>
            </a:lvl8pPr>
            <a:lvl9pPr algn="ctr" rtl="0" marR="0" indent="0" marL="3657600">
              <a:spcBef>
                <a:spcPts val="360"/>
              </a:spcBef>
              <a:spcAft>
                <a:spcPts val="0"/>
              </a:spcAft>
              <a:buClr>
                <a:schemeClr val="hlink"/>
              </a:buClr>
              <a:buFont typeface="Times New Roman"/>
              <a:buNone/>
              <a:defRPr/>
            </a:lvl9pPr>
          </a:lstStyle>
          <a:p/>
        </p:txBody>
      </p:sp>
      <p:sp>
        <p:nvSpPr>
          <p:cNvPr id="89" name="Shape 89"/>
          <p:cNvSpPr txBox="1"/>
          <p:nvPr>
            <p:ph idx="10" type="dt"/>
          </p:nvPr>
        </p:nvSpPr>
        <p:spPr>
          <a:xfrm>
            <a:off y="6551612" x="685800"/>
            <a:ext cy="306386" cx="1524000"/>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90" name="Shape 90"/>
          <p:cNvSpPr txBox="1"/>
          <p:nvPr>
            <p:ph idx="11" type="ftr"/>
          </p:nvPr>
        </p:nvSpPr>
        <p:spPr>
          <a:xfrm>
            <a:off y="6551612" x="2286000"/>
            <a:ext cy="306386" cx="4429124"/>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91" name="Shape 91"/>
          <p:cNvSpPr txBox="1"/>
          <p:nvPr>
            <p:ph idx="12" type="sldNum"/>
          </p:nvPr>
        </p:nvSpPr>
        <p:spPr>
          <a:xfrm>
            <a:off y="6551612" x="6786563"/>
            <a:ext cy="306386" cx="145996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92" name="Shape 92"/>
        <p:cNvGrpSpPr/>
        <p:nvPr/>
      </p:nvGrpSpPr>
      <p:grpSpPr>
        <a:xfrm>
          <a:off y="0" x="0"/>
          <a:ext cy="0" cx="0"/>
          <a:chOff y="0" x="0"/>
          <a:chExt cy="0" cx="0"/>
        </a:xfrm>
      </p:grpSpPr>
      <p:sp>
        <p:nvSpPr>
          <p:cNvPr id="93" name="Shape 93"/>
          <p:cNvSpPr txBox="1"/>
          <p:nvPr>
            <p:ph type="title"/>
          </p:nvPr>
        </p:nvSpPr>
        <p:spPr>
          <a:xfrm>
            <a:off y="723900" x="68421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4" name="Shape 94"/>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spcBef>
                <a:spcPts val="0"/>
              </a:spcBef>
              <a:buFont typeface="Arial"/>
              <a:buNone/>
              <a:defRPr/>
            </a:lvl1pPr>
            <a:lvl2pPr rtl="0" indent="0" marL="457200">
              <a:spcBef>
                <a:spcPts val="0"/>
              </a:spcBef>
              <a:buFont typeface="Arial"/>
              <a:buNone/>
              <a:defRPr/>
            </a:lvl2pPr>
            <a:lvl3pPr rtl="0" indent="0" marL="914400">
              <a:spcBef>
                <a:spcPts val="0"/>
              </a:spcBef>
              <a:buFont typeface="Arial"/>
              <a:buNone/>
              <a:defRPr/>
            </a:lvl3pPr>
            <a:lvl4pPr rtl="0" indent="0" marL="1371600">
              <a:spcBef>
                <a:spcPts val="0"/>
              </a:spcBef>
              <a:buFont typeface="Arial"/>
              <a:buNone/>
              <a:defRPr/>
            </a:lvl4pPr>
            <a:lvl5pPr rtl="0" indent="0" marL="1828800">
              <a:spcBef>
                <a:spcPts val="0"/>
              </a:spcBef>
              <a:buFont typeface="Arial"/>
              <a:buNone/>
              <a:defRPr/>
            </a:lvl5pPr>
            <a:lvl6pPr rtl="0" indent="0" marL="2286000">
              <a:spcBef>
                <a:spcPts val="0"/>
              </a:spcBef>
              <a:buFont typeface="Arial"/>
              <a:buNone/>
              <a:defRPr/>
            </a:lvl6pPr>
            <a:lvl7pPr rtl="0" indent="0" marL="2743200">
              <a:spcBef>
                <a:spcPts val="0"/>
              </a:spcBef>
              <a:buFont typeface="Arial"/>
              <a:buNone/>
              <a:defRPr/>
            </a:lvl7pPr>
            <a:lvl8pPr rtl="0" indent="0" marL="3200400">
              <a:spcBef>
                <a:spcPts val="0"/>
              </a:spcBef>
              <a:buFont typeface="Arial"/>
              <a:buNone/>
              <a:defRPr/>
            </a:lvl8pPr>
            <a:lvl9pPr rtl="0" indent="0" marL="3657600">
              <a:spcBef>
                <a:spcPts val="0"/>
              </a:spcBef>
              <a:buFont typeface="Arial"/>
              <a:buNone/>
              <a:defRPr/>
            </a:lvl9pPr>
          </a:lstStyle>
          <a:p/>
        </p:txBody>
      </p:sp>
      <p:sp>
        <p:nvSpPr>
          <p:cNvPr id="95" name="Shape 95"/>
          <p:cNvSpPr txBox="1"/>
          <p:nvPr>
            <p:ph idx="2" type="body"/>
          </p:nvPr>
        </p:nvSpPr>
        <p:spPr>
          <a:xfrm>
            <a:off y="2174875" x="457200"/>
            <a:ext cy="3951287" cx="4040187"/>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6" name="Shape 96"/>
          <p:cNvSpPr txBox="1"/>
          <p:nvPr>
            <p:ph idx="3" type="body"/>
          </p:nvPr>
        </p:nvSpPr>
        <p:spPr>
          <a:xfrm>
            <a:off y="1535112" x="4645025"/>
            <a:ext cy="639762" cx="4041774"/>
          </a:xfrm>
          <a:prstGeom prst="rect">
            <a:avLst/>
          </a:prstGeom>
          <a:noFill/>
          <a:ln>
            <a:noFill/>
          </a:ln>
        </p:spPr>
        <p:txBody>
          <a:bodyPr bIns="91425" rIns="91425" lIns="91425" tIns="91425" anchor="b" anchorCtr="0"/>
          <a:lstStyle>
            <a:lvl1pPr rtl="0" indent="0" marL="0">
              <a:spcBef>
                <a:spcPts val="0"/>
              </a:spcBef>
              <a:buFont typeface="Arial"/>
              <a:buNone/>
              <a:defRPr/>
            </a:lvl1pPr>
            <a:lvl2pPr rtl="0" indent="0" marL="457200">
              <a:spcBef>
                <a:spcPts val="0"/>
              </a:spcBef>
              <a:buFont typeface="Arial"/>
              <a:buNone/>
              <a:defRPr/>
            </a:lvl2pPr>
            <a:lvl3pPr rtl="0" indent="0" marL="914400">
              <a:spcBef>
                <a:spcPts val="0"/>
              </a:spcBef>
              <a:buFont typeface="Arial"/>
              <a:buNone/>
              <a:defRPr/>
            </a:lvl3pPr>
            <a:lvl4pPr rtl="0" indent="0" marL="1371600">
              <a:spcBef>
                <a:spcPts val="0"/>
              </a:spcBef>
              <a:buFont typeface="Arial"/>
              <a:buNone/>
              <a:defRPr/>
            </a:lvl4pPr>
            <a:lvl5pPr rtl="0" indent="0" marL="1828800">
              <a:spcBef>
                <a:spcPts val="0"/>
              </a:spcBef>
              <a:buFont typeface="Arial"/>
              <a:buNone/>
              <a:defRPr/>
            </a:lvl5pPr>
            <a:lvl6pPr rtl="0" indent="0" marL="2286000">
              <a:spcBef>
                <a:spcPts val="0"/>
              </a:spcBef>
              <a:buFont typeface="Arial"/>
              <a:buNone/>
              <a:defRPr/>
            </a:lvl6pPr>
            <a:lvl7pPr rtl="0" indent="0" marL="2743200">
              <a:spcBef>
                <a:spcPts val="0"/>
              </a:spcBef>
              <a:buFont typeface="Arial"/>
              <a:buNone/>
              <a:defRPr/>
            </a:lvl7pPr>
            <a:lvl8pPr rtl="0" indent="0" marL="3200400">
              <a:spcBef>
                <a:spcPts val="0"/>
              </a:spcBef>
              <a:buFont typeface="Arial"/>
              <a:buNone/>
              <a:defRPr/>
            </a:lvl8pPr>
            <a:lvl9pPr rtl="0" indent="0" marL="3657600">
              <a:spcBef>
                <a:spcPts val="0"/>
              </a:spcBef>
              <a:buFont typeface="Arial"/>
              <a:buNone/>
              <a:defRPr/>
            </a:lvl9pPr>
          </a:lstStyle>
          <a:p/>
        </p:txBody>
      </p:sp>
      <p:sp>
        <p:nvSpPr>
          <p:cNvPr id="97" name="Shape 97"/>
          <p:cNvSpPr txBox="1"/>
          <p:nvPr>
            <p:ph idx="4" type="body"/>
          </p:nvPr>
        </p:nvSpPr>
        <p:spPr>
          <a:xfrm>
            <a:off y="2174875" x="4645025"/>
            <a:ext cy="3951287" cx="4041774"/>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8" name="Shape 98"/>
          <p:cNvSpPr txBox="1"/>
          <p:nvPr>
            <p:ph idx="10" type="dt"/>
          </p:nvPr>
        </p:nvSpPr>
        <p:spPr>
          <a:xfrm>
            <a:off y="6551612" x="685800"/>
            <a:ext cy="306386" cx="1524000"/>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99" name="Shape 99"/>
          <p:cNvSpPr txBox="1"/>
          <p:nvPr>
            <p:ph idx="11" type="ftr"/>
          </p:nvPr>
        </p:nvSpPr>
        <p:spPr>
          <a:xfrm>
            <a:off y="6551612" x="2286000"/>
            <a:ext cy="306386" cx="4429124"/>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00" name="Shape 100"/>
          <p:cNvSpPr txBox="1"/>
          <p:nvPr>
            <p:ph idx="12" type="sldNum"/>
          </p:nvPr>
        </p:nvSpPr>
        <p:spPr>
          <a:xfrm>
            <a:off y="6551612" x="6786563"/>
            <a:ext cy="306386" cx="145996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Otsikko ja sisältö">
    <p:spTree>
      <p:nvGrpSpPr>
        <p:cNvPr id="28" name="Shape 28"/>
        <p:cNvGrpSpPr/>
        <p:nvPr/>
      </p:nvGrpSpPr>
      <p:grpSpPr>
        <a:xfrm>
          <a:off y="0" x="0"/>
          <a:ext cy="0" cx="0"/>
          <a:chOff y="0" x="0"/>
          <a:chExt cy="0" cx="0"/>
        </a:xfrm>
      </p:grpSpPr>
      <p:sp>
        <p:nvSpPr>
          <p:cNvPr id="29" name="Shape 29"/>
          <p:cNvSpPr txBox="1"/>
          <p:nvPr>
            <p:ph type="title"/>
          </p:nvPr>
        </p:nvSpPr>
        <p:spPr>
          <a:xfrm>
            <a:off y="715962" x="684212"/>
            <a:ext cy="533399" cx="7772400"/>
          </a:xfrm>
          <a:prstGeom prst="rect">
            <a:avLst/>
          </a:prstGeom>
          <a:noFill/>
          <a:ln>
            <a:noFill/>
          </a:ln>
        </p:spPr>
        <p:txBody>
          <a:bodyPr bIns="91425" rIns="91425" lIns="91425" tIns="91425" anchor="t"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algn="l" rtl="0" marL="457200">
              <a:spcBef>
                <a:spcPts val="0"/>
              </a:spcBef>
              <a:spcAft>
                <a:spcPts val="0"/>
              </a:spcAft>
              <a:defRPr/>
            </a:lvl6pPr>
            <a:lvl7pPr algn="l" rtl="0" marL="914400">
              <a:spcBef>
                <a:spcPts val="0"/>
              </a:spcBef>
              <a:spcAft>
                <a:spcPts val="0"/>
              </a:spcAft>
              <a:defRPr/>
            </a:lvl7pPr>
            <a:lvl8pPr algn="l" rtl="0" marL="1371600">
              <a:spcBef>
                <a:spcPts val="0"/>
              </a:spcBef>
              <a:spcAft>
                <a:spcPts val="0"/>
              </a:spcAft>
              <a:defRPr/>
            </a:lvl8pPr>
            <a:lvl9pPr algn="l" rtl="0" marL="1828800">
              <a:spcBef>
                <a:spcPts val="0"/>
              </a:spcBef>
              <a:spcAft>
                <a:spcPts val="0"/>
              </a:spcAft>
              <a:defRPr/>
            </a:lvl9pPr>
          </a:lstStyle>
          <a:p/>
        </p:txBody>
      </p:sp>
      <p:sp>
        <p:nvSpPr>
          <p:cNvPr id="30" name="Shape 30"/>
          <p:cNvSpPr txBox="1"/>
          <p:nvPr>
            <p:ph idx="1" type="body"/>
          </p:nvPr>
        </p:nvSpPr>
        <p:spPr>
          <a:xfrm>
            <a:off y="1436688" x="684212"/>
            <a:ext cy="3948111" cx="7772400"/>
          </a:xfrm>
          <a:prstGeom prst="rect">
            <a:avLst/>
          </a:prstGeom>
          <a:noFill/>
          <a:ln>
            <a:noFill/>
          </a:ln>
        </p:spPr>
        <p:txBody>
          <a:bodyPr bIns="91425" rIns="91425" lIns="91425" tIns="91425" anchor="t" anchorCtr="0"/>
          <a:lstStyle>
            <a:lvl1pPr algn="l" rtl="0" indent="-190500" marL="342900">
              <a:spcBef>
                <a:spcPts val="200"/>
              </a:spcBef>
              <a:spcAft>
                <a:spcPts val="0"/>
              </a:spcAft>
              <a:buClr>
                <a:srgbClr val="F08A00"/>
              </a:buClr>
              <a:buFont typeface="Noto Symbol"/>
              <a:buChar char="▪"/>
              <a:defRPr/>
            </a:lvl1pPr>
            <a:lvl2pPr algn="l" rtl="0" indent="-69850" marL="539750">
              <a:spcBef>
                <a:spcPts val="200"/>
              </a:spcBef>
              <a:spcAft>
                <a:spcPts val="0"/>
              </a:spcAft>
              <a:buClr>
                <a:srgbClr val="F08A00"/>
              </a:buClr>
              <a:buFont typeface="Noto Symbol"/>
              <a:buChar char="▪"/>
              <a:defRPr/>
            </a:lvl2pPr>
            <a:lvl3pPr algn="l" rtl="0" indent="-96837" marL="719138">
              <a:spcBef>
                <a:spcPts val="200"/>
              </a:spcBef>
              <a:spcAft>
                <a:spcPts val="0"/>
              </a:spcAft>
              <a:buClr>
                <a:srgbClr val="F08A00"/>
              </a:buClr>
              <a:buFont typeface="Noto Symbol"/>
              <a:buChar char="▪"/>
              <a:defRPr/>
            </a:lvl3pPr>
            <a:lvl4pPr algn="l" rtl="0" indent="-111125" marL="898525">
              <a:spcBef>
                <a:spcPts val="200"/>
              </a:spcBef>
              <a:spcAft>
                <a:spcPts val="0"/>
              </a:spcAft>
              <a:buClr>
                <a:srgbClr val="F08A00"/>
              </a:buClr>
              <a:buFont typeface="Noto Symbol"/>
              <a:buChar char="▪"/>
              <a:defRPr/>
            </a:lvl4pPr>
            <a:lvl5pPr algn="l" rtl="0" indent="-114300" marL="1079500">
              <a:spcBef>
                <a:spcPts val="200"/>
              </a:spcBef>
              <a:spcAft>
                <a:spcPts val="0"/>
              </a:spcAft>
              <a:buClr>
                <a:srgbClr val="F08A00"/>
              </a:buClr>
              <a:buFont typeface="Noto Symbol"/>
              <a:buChar char="▪"/>
              <a:defRPr/>
            </a:lvl5pPr>
            <a:lvl6pPr algn="l" rtl="0" indent="-114300" marL="2514600">
              <a:spcBef>
                <a:spcPts val="360"/>
              </a:spcBef>
              <a:spcAft>
                <a:spcPts val="0"/>
              </a:spcAft>
              <a:buClr>
                <a:schemeClr val="hlink"/>
              </a:buClr>
              <a:buFont typeface="Times New Roman"/>
              <a:buChar char="•"/>
              <a:defRPr/>
            </a:lvl6pPr>
            <a:lvl7pPr algn="l" rtl="0" indent="-114300" marL="2971800">
              <a:spcBef>
                <a:spcPts val="360"/>
              </a:spcBef>
              <a:spcAft>
                <a:spcPts val="0"/>
              </a:spcAft>
              <a:buClr>
                <a:schemeClr val="hlink"/>
              </a:buClr>
              <a:buFont typeface="Times New Roman"/>
              <a:buChar char="•"/>
              <a:defRPr/>
            </a:lvl7pPr>
            <a:lvl8pPr algn="l" rtl="0" indent="-114300" marL="3429000">
              <a:spcBef>
                <a:spcPts val="360"/>
              </a:spcBef>
              <a:spcAft>
                <a:spcPts val="0"/>
              </a:spcAft>
              <a:buClr>
                <a:schemeClr val="hlink"/>
              </a:buClr>
              <a:buFont typeface="Times New Roman"/>
              <a:buChar char="•"/>
              <a:defRPr/>
            </a:lvl8pPr>
            <a:lvl9pPr algn="l" rtl="0" indent="-114300" marL="3886200">
              <a:spcBef>
                <a:spcPts val="360"/>
              </a:spcBef>
              <a:spcAft>
                <a:spcPts val="0"/>
              </a:spcAft>
              <a:buClr>
                <a:schemeClr val="hlink"/>
              </a:buClr>
              <a:buFont typeface="Times New Roman"/>
              <a:buChar char="•"/>
              <a:defRPr/>
            </a:lvl9pPr>
          </a:lstStyle>
          <a:p/>
        </p:txBody>
      </p:sp>
      <p:sp>
        <p:nvSpPr>
          <p:cNvPr id="31" name="Shape 31"/>
          <p:cNvSpPr txBox="1"/>
          <p:nvPr>
            <p:ph idx="11" type="ftr"/>
          </p:nvPr>
        </p:nvSpPr>
        <p:spPr>
          <a:xfrm>
            <a:off y="6551612" x="2286000"/>
            <a:ext cy="306386" cx="4429124"/>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2" name="Shape 32"/>
          <p:cNvSpPr txBox="1"/>
          <p:nvPr>
            <p:ph idx="12" type="sldNum"/>
          </p:nvPr>
        </p:nvSpPr>
        <p:spPr>
          <a:xfrm>
            <a:off y="6551612" x="6786563"/>
            <a:ext cy="306386" cx="145996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33" name="Shape 33"/>
          <p:cNvSpPr txBox="1"/>
          <p:nvPr>
            <p:ph idx="10" type="dt"/>
          </p:nvPr>
        </p:nvSpPr>
        <p:spPr>
          <a:xfrm>
            <a:off y="6551612" x="685800"/>
            <a:ext cy="306386" cx="1524000"/>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Tyhjä">
    <p:spTree>
      <p:nvGrpSpPr>
        <p:cNvPr id="34" name="Shape 34"/>
        <p:cNvGrpSpPr/>
        <p:nvPr/>
      </p:nvGrpSpPr>
      <p:grpSpPr>
        <a:xfrm>
          <a:off y="0" x="0"/>
          <a:ext cy="0" cx="0"/>
          <a:chOff y="0" x="0"/>
          <a:chExt cy="0" cx="0"/>
        </a:xfrm>
      </p:grpSpPr>
      <p:sp>
        <p:nvSpPr>
          <p:cNvPr id="35" name="Shape 35"/>
          <p:cNvSpPr txBox="1"/>
          <p:nvPr>
            <p:ph idx="11" type="ftr"/>
          </p:nvPr>
        </p:nvSpPr>
        <p:spPr>
          <a:xfrm>
            <a:off y="6551612" x="2286000"/>
            <a:ext cy="306386" cx="4429124"/>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36" name="Shape 36"/>
          <p:cNvSpPr txBox="1"/>
          <p:nvPr>
            <p:ph idx="12" type="sldNum"/>
          </p:nvPr>
        </p:nvSpPr>
        <p:spPr>
          <a:xfrm>
            <a:off y="6551612" x="6786563"/>
            <a:ext cy="306386" cx="145996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37" name="Shape 37"/>
          <p:cNvSpPr txBox="1"/>
          <p:nvPr>
            <p:ph idx="10" type="dt"/>
          </p:nvPr>
        </p:nvSpPr>
        <p:spPr>
          <a:xfrm>
            <a:off y="6551612" x="685800"/>
            <a:ext cy="306386" cx="1524000"/>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Vertailu">
    <p:spTree>
      <p:nvGrpSpPr>
        <p:cNvPr id="38" name="Shape 38"/>
        <p:cNvGrpSpPr/>
        <p:nvPr/>
      </p:nvGrpSpPr>
      <p:grpSpPr>
        <a:xfrm>
          <a:off y="0" x="0"/>
          <a:ext cy="0" cx="0"/>
          <a:chOff y="0" x="0"/>
          <a:chExt cy="0" cx="0"/>
        </a:xfrm>
      </p:grpSpPr>
      <p:sp>
        <p:nvSpPr>
          <p:cNvPr id="39" name="Shape 39"/>
          <p:cNvSpPr txBox="1"/>
          <p:nvPr>
            <p:ph type="title"/>
          </p:nvPr>
        </p:nvSpPr>
        <p:spPr>
          <a:xfrm>
            <a:off y="715962" x="688974"/>
            <a:ext cy="1036835" cx="7767638"/>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0" name="Shape 40"/>
          <p:cNvSpPr txBox="1"/>
          <p:nvPr>
            <p:ph idx="1" type="body"/>
          </p:nvPr>
        </p:nvSpPr>
        <p:spPr>
          <a:xfrm>
            <a:off y="2003425" x="688974"/>
            <a:ext cy="3317873" cx="3808413"/>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1" name="Shape 41"/>
          <p:cNvSpPr txBox="1"/>
          <p:nvPr>
            <p:ph idx="2" type="body"/>
          </p:nvPr>
        </p:nvSpPr>
        <p:spPr>
          <a:xfrm>
            <a:off y="2003425" x="4645026"/>
            <a:ext cy="3329393" cx="3811588"/>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2" name="Shape 42"/>
          <p:cNvSpPr txBox="1"/>
          <p:nvPr>
            <p:ph idx="11" type="ftr"/>
          </p:nvPr>
        </p:nvSpPr>
        <p:spPr>
          <a:xfrm>
            <a:off y="6551612" x="2286000"/>
            <a:ext cy="306386" cx="4429124"/>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43" name="Shape 43"/>
          <p:cNvSpPr txBox="1"/>
          <p:nvPr>
            <p:ph idx="12" type="sldNum"/>
          </p:nvPr>
        </p:nvSpPr>
        <p:spPr>
          <a:xfrm>
            <a:off y="6551612" x="6786563"/>
            <a:ext cy="306386" cx="145996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44" name="Shape 44"/>
          <p:cNvSpPr txBox="1"/>
          <p:nvPr>
            <p:ph idx="10" type="dt"/>
          </p:nvPr>
        </p:nvSpPr>
        <p:spPr>
          <a:xfrm>
            <a:off y="6551612" x="685800"/>
            <a:ext cy="306386" cx="1524000"/>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tsikkodia">
    <p:spTree>
      <p:nvGrpSpPr>
        <p:cNvPr id="45" name="Shape 45"/>
        <p:cNvGrpSpPr/>
        <p:nvPr/>
      </p:nvGrpSpPr>
      <p:grpSpPr>
        <a:xfrm>
          <a:off y="0" x="0"/>
          <a:ext cy="0" cx="0"/>
          <a:chOff y="0" x="0"/>
          <a:chExt cy="0" cx="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46" name="Shape 46"/>
        <p:cNvGrpSpPr/>
        <p:nvPr/>
      </p:nvGrpSpPr>
      <p:grpSpPr>
        <a:xfrm>
          <a:off y="0" x="0"/>
          <a:ext cy="0" cx="0"/>
          <a:chOff y="0" x="0"/>
          <a:chExt cy="0" cx="0"/>
        </a:xfrm>
      </p:grpSpPr>
      <p:pic>
        <p:nvPicPr>
          <p:cNvPr id="47" name="Shape 47"/>
          <p:cNvPicPr preferRelativeResize="0"/>
          <p:nvPr/>
        </p:nvPicPr>
        <p:blipFill rotWithShape="1">
          <a:blip r:embed="rId2">
            <a:alphaModFix/>
          </a:blip>
          <a:srcRect t="0" b="0" r="0" l="0"/>
          <a:stretch/>
        </p:blipFill>
        <p:spPr>
          <a:xfrm>
            <a:off y="0" x="0"/>
            <a:ext cy="3787877" cx="9136588"/>
          </a:xfrm>
          <a:prstGeom prst="rect">
            <a:avLst/>
          </a:prstGeom>
          <a:noFill/>
          <a:ln>
            <a:noFill/>
          </a:ln>
        </p:spPr>
      </p:pic>
      <p:sp>
        <p:nvSpPr>
          <p:cNvPr id="48" name="Shape 48"/>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9" name="Shape 49"/>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50" name="Shape 50"/>
          <p:cNvPicPr preferRelativeResize="0"/>
          <p:nvPr/>
        </p:nvPicPr>
        <p:blipFill rotWithShape="1">
          <a:blip r:embed="rId3">
            <a:alphaModFix/>
          </a:blip>
          <a:srcRect t="0" b="0" r="0" l="0"/>
          <a:stretch/>
        </p:blipFill>
        <p:spPr>
          <a:xfrm>
            <a:off y="5837762" x="688975"/>
            <a:ext cy="794522" cx="149542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2_Custom Layout">
    <p:spTree>
      <p:nvGrpSpPr>
        <p:cNvPr id="51" name="Shape 51"/>
        <p:cNvGrpSpPr/>
        <p:nvPr/>
      </p:nvGrpSpPr>
      <p:grpSpPr>
        <a:xfrm>
          <a:off y="0" x="0"/>
          <a:ext cy="0" cx="0"/>
          <a:chOff y="0" x="0"/>
          <a:chExt cy="0" cx="0"/>
        </a:xfrm>
      </p:grpSpPr>
      <p:pic>
        <p:nvPicPr>
          <p:cNvPr id="52" name="Shape 52"/>
          <p:cNvPicPr preferRelativeResize="0"/>
          <p:nvPr/>
        </p:nvPicPr>
        <p:blipFill rotWithShape="1">
          <a:blip r:embed="rId2">
            <a:alphaModFix/>
          </a:blip>
          <a:srcRect t="0" b="0" r="0" l="0"/>
          <a:stretch/>
        </p:blipFill>
        <p:spPr>
          <a:xfrm>
            <a:off y="0" x="3704"/>
            <a:ext cy="3787877" cx="9136588"/>
          </a:xfrm>
          <a:prstGeom prst="rect">
            <a:avLst/>
          </a:prstGeom>
          <a:noFill/>
          <a:ln>
            <a:noFill/>
          </a:ln>
        </p:spPr>
      </p:pic>
      <p:sp>
        <p:nvSpPr>
          <p:cNvPr id="53" name="Shape 53"/>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4" name="Shape 54"/>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55" name="Shape 55"/>
          <p:cNvPicPr preferRelativeResize="0"/>
          <p:nvPr/>
        </p:nvPicPr>
        <p:blipFill rotWithShape="1">
          <a:blip r:embed="rId3">
            <a:alphaModFix/>
          </a:blip>
          <a:srcRect t="0" b="0" r="0" l="0"/>
          <a:stretch/>
        </p:blipFill>
        <p:spPr>
          <a:xfrm>
            <a:off y="5837762" x="688975"/>
            <a:ext cy="794522" cx="149542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3_Custom Layout">
    <p:spTree>
      <p:nvGrpSpPr>
        <p:cNvPr id="56" name="Shape 56"/>
        <p:cNvGrpSpPr/>
        <p:nvPr/>
      </p:nvGrpSpPr>
      <p:grpSpPr>
        <a:xfrm>
          <a:off y="0" x="0"/>
          <a:ext cy="0" cx="0"/>
          <a:chOff y="0" x="0"/>
          <a:chExt cy="0" cx="0"/>
        </a:xfrm>
      </p:grpSpPr>
      <p:pic>
        <p:nvPicPr>
          <p:cNvPr id="57" name="Shape 57"/>
          <p:cNvPicPr preferRelativeResize="0"/>
          <p:nvPr/>
        </p:nvPicPr>
        <p:blipFill rotWithShape="1">
          <a:blip r:embed="rId2">
            <a:alphaModFix/>
          </a:blip>
          <a:srcRect t="0" b="0" r="0" l="0"/>
          <a:stretch/>
        </p:blipFill>
        <p:spPr>
          <a:xfrm>
            <a:off y="0" x="3704"/>
            <a:ext cy="3787877" cx="9136588"/>
          </a:xfrm>
          <a:prstGeom prst="rect">
            <a:avLst/>
          </a:prstGeom>
          <a:noFill/>
          <a:ln>
            <a:noFill/>
          </a:ln>
        </p:spPr>
      </p:pic>
      <p:sp>
        <p:nvSpPr>
          <p:cNvPr id="58" name="Shape 58"/>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9" name="Shape 59"/>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60" name="Shape 60"/>
          <p:cNvPicPr preferRelativeResize="0"/>
          <p:nvPr/>
        </p:nvPicPr>
        <p:blipFill rotWithShape="1">
          <a:blip r:embed="rId3">
            <a:alphaModFix/>
          </a:blip>
          <a:srcRect t="0" b="0" r="0" l="0"/>
          <a:stretch/>
        </p:blipFill>
        <p:spPr>
          <a:xfrm>
            <a:off y="5837762" x="688975"/>
            <a:ext cy="794522" cx="1495424"/>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4_Custom Layout">
    <p:spTree>
      <p:nvGrpSpPr>
        <p:cNvPr id="61" name="Shape 61"/>
        <p:cNvGrpSpPr/>
        <p:nvPr/>
      </p:nvGrpSpPr>
      <p:grpSpPr>
        <a:xfrm>
          <a:off y="0" x="0"/>
          <a:ext cy="0" cx="0"/>
          <a:chOff y="0" x="0"/>
          <a:chExt cy="0" cx="0"/>
        </a:xfrm>
      </p:grpSpPr>
      <p:pic>
        <p:nvPicPr>
          <p:cNvPr id="62" name="Shape 62"/>
          <p:cNvPicPr preferRelativeResize="0"/>
          <p:nvPr/>
        </p:nvPicPr>
        <p:blipFill rotWithShape="1">
          <a:blip r:embed="rId2">
            <a:alphaModFix/>
          </a:blip>
          <a:srcRect t="0" b="0" r="0" l="0"/>
          <a:stretch/>
        </p:blipFill>
        <p:spPr>
          <a:xfrm>
            <a:off y="0" x="3704"/>
            <a:ext cy="3787877" cx="9136588"/>
          </a:xfrm>
          <a:prstGeom prst="rect">
            <a:avLst/>
          </a:prstGeom>
          <a:noFill/>
          <a:ln>
            <a:noFill/>
          </a:ln>
        </p:spPr>
      </p:pic>
      <p:sp>
        <p:nvSpPr>
          <p:cNvPr id="63" name="Shape 63"/>
          <p:cNvSpPr txBox="1"/>
          <p:nvPr>
            <p:ph type="title"/>
          </p:nvPr>
        </p:nvSpPr>
        <p:spPr>
          <a:xfrm>
            <a:off y="4188230" x="701852"/>
            <a:ext cy="533399" cx="7772400"/>
          </a:xfrm>
          <a:prstGeom prst="rect">
            <a:avLst/>
          </a:prstGeom>
          <a:noFill/>
          <a:ln>
            <a:noFill/>
          </a:ln>
        </p:spPr>
        <p:txBody>
          <a:bodyPr bIns="91425" rIns="91425" lIns="91425" t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4" name="Shape 64"/>
          <p:cNvSpPr/>
          <p:nvPr/>
        </p:nvSpPr>
        <p:spPr>
          <a:xfrm>
            <a:off y="5441421" x="0"/>
            <a:ext cy="1416578" cx="9144000"/>
          </a:xfrm>
          <a:prstGeom prst="rect">
            <a:avLst/>
          </a:prstGeom>
          <a:solidFill>
            <a:schemeClr val="lt1"/>
          </a:solid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Font typeface="Tahoma"/>
              <a:buNone/>
            </a:pPr>
            <a:r>
              <a:t/>
            </a:r>
            <a:endParaRPr strike="noStrike" u="none" b="0" cap="none" baseline="0" sz="2400" i="0">
              <a:solidFill>
                <a:schemeClr val="dk1"/>
              </a:solidFill>
              <a:latin typeface="Arial"/>
              <a:ea typeface="Arial"/>
              <a:cs typeface="Arial"/>
              <a:sym typeface="Arial"/>
            </a:endParaRPr>
          </a:p>
        </p:txBody>
      </p:sp>
      <p:pic>
        <p:nvPicPr>
          <p:cNvPr id="65" name="Shape 65"/>
          <p:cNvPicPr preferRelativeResize="0"/>
          <p:nvPr/>
        </p:nvPicPr>
        <p:blipFill rotWithShape="1">
          <a:blip r:embed="rId3">
            <a:alphaModFix/>
          </a:blip>
          <a:srcRect t="0" b="0" r="0" l="0"/>
          <a:stretch/>
        </p:blipFill>
        <p:spPr>
          <a:xfrm>
            <a:off y="5837762" x="688975"/>
            <a:ext cy="794522" cx="149542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Target="../theme/theme2.xml" Type="http://schemas.openxmlformats.org/officeDocument/2006/relationships/theme" Id="rId18"/><Relationship Target="../slideLayouts/slideLayout15.xml" Type="http://schemas.openxmlformats.org/officeDocument/2006/relationships/slideLayout" Id="rId17"/><Relationship Target="../slideLayouts/slideLayout14.xml" Type="http://schemas.openxmlformats.org/officeDocument/2006/relationships/slideLayout" Id="rId16"/><Relationship Target="../slideLayouts/slideLayout13.xml" Type="http://schemas.openxmlformats.org/officeDocument/2006/relationships/slideLayout" Id="rId15"/><Relationship Target="../slideLayouts/slideLayout12.xml" Type="http://schemas.openxmlformats.org/officeDocument/2006/relationships/slideLayout" Id="rId14"/><Relationship Target="../media/image05.png" Type="http://schemas.openxmlformats.org/officeDocument/2006/relationships/image" Id="rId2"/><Relationship Target="../slideLayouts/slideLayout10.xml" Type="http://schemas.openxmlformats.org/officeDocument/2006/relationships/slideLayout" Id="rId12"/><Relationship Target="../slideLayouts/slideLayout11.xml" Type="http://schemas.openxmlformats.org/officeDocument/2006/relationships/slideLayout" Id="rId13"/><Relationship Target="../media/image00.png" Type="http://schemas.openxmlformats.org/officeDocument/2006/relationships/image" Id="rId1"/><Relationship Target="../slideLayouts/slideLayout2.xml" Type="http://schemas.openxmlformats.org/officeDocument/2006/relationships/slideLayout" Id="rId4"/><Relationship Target="../slideLayouts/slideLayout8.xml" Type="http://schemas.openxmlformats.org/officeDocument/2006/relationships/slideLayout" Id="rId10"/><Relationship Target="../slideLayouts/slideLayout1.xml" Type="http://schemas.openxmlformats.org/officeDocument/2006/relationships/slideLayout" Id="rId3"/><Relationship Target="../slideLayouts/slideLayout9.xml" Type="http://schemas.openxmlformats.org/officeDocument/2006/relationships/slideLayout" Id="rId11"/><Relationship Target="../slideLayouts/slideLayout7.xml" Type="http://schemas.openxmlformats.org/officeDocument/2006/relationships/slideLayout" Id="rId9"/><Relationship Target="../slideLayouts/slideLayout4.xml" Type="http://schemas.openxmlformats.org/officeDocument/2006/relationships/slideLayout" Id="rId6"/><Relationship Target="../slideLayouts/slideLayout3.xml" Type="http://schemas.openxmlformats.org/officeDocument/2006/relationships/slideLayout" Id="rId5"/><Relationship Target="../slideLayouts/slideLayout6.xml" Type="http://schemas.openxmlformats.org/officeDocument/2006/relationships/slideLayout" Id="rId8"/><Relationship Target="../slideLayouts/slideLayout5.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y="0" x="0"/>
          <a:ext cy="0" cx="0"/>
          <a:chOff y="0" x="0"/>
          <a:chExt cy="0" cx="0"/>
        </a:xfrm>
      </p:grpSpPr>
      <p:pic>
        <p:nvPicPr>
          <p:cNvPr id="9" name="Shape 9"/>
          <p:cNvPicPr preferRelativeResize="0"/>
          <p:nvPr/>
        </p:nvPicPr>
        <p:blipFill rotWithShape="1">
          <a:blip r:embed="rId1">
            <a:alphaModFix/>
          </a:blip>
          <a:srcRect t="44934" b="0" r="0" l="0"/>
          <a:stretch/>
        </p:blipFill>
        <p:spPr>
          <a:xfrm>
            <a:off y="6045200" x="0"/>
            <a:ext cy="361950" cx="9144000"/>
          </a:xfrm>
          <a:prstGeom prst="rect">
            <a:avLst/>
          </a:prstGeom>
          <a:noFill/>
          <a:ln>
            <a:noFill/>
          </a:ln>
        </p:spPr>
      </p:pic>
      <p:sp>
        <p:nvSpPr>
          <p:cNvPr id="10" name="Shape 10"/>
          <p:cNvSpPr txBox="1"/>
          <p:nvPr>
            <p:ph type="title"/>
          </p:nvPr>
        </p:nvSpPr>
        <p:spPr>
          <a:xfrm>
            <a:off y="723900" x="684212"/>
            <a:ext cy="533399" cx="7772400"/>
          </a:xfrm>
          <a:prstGeom prst="rect">
            <a:avLst/>
          </a:prstGeom>
          <a:noFill/>
          <a:ln>
            <a:noFill/>
          </a:ln>
        </p:spPr>
        <p:txBody>
          <a:bodyPr bIns="91425" rIns="91425" lIns="91425" tIns="91425" anchor="t" anchorCtr="0"/>
          <a:lstStyle>
            <a:lvl1pPr algn="l" rtl="0" marR="0" indent="0" marL="0">
              <a:spcBef>
                <a:spcPts val="0"/>
              </a:spcBef>
              <a:spcAft>
                <a:spcPts val="0"/>
              </a:spcAft>
              <a:defRPr/>
            </a:lvl1pPr>
            <a:lvl2pPr algn="l" rtl="0" marR="0" indent="0" marL="0">
              <a:spcBef>
                <a:spcPts val="0"/>
              </a:spcBef>
              <a:spcAft>
                <a:spcPts val="0"/>
              </a:spcAft>
              <a:defRPr/>
            </a:lvl2pPr>
            <a:lvl3pPr algn="l" rtl="0" marR="0" indent="0" marL="0">
              <a:spcBef>
                <a:spcPts val="0"/>
              </a:spcBef>
              <a:spcAft>
                <a:spcPts val="0"/>
              </a:spcAft>
              <a:defRPr/>
            </a:lvl3pPr>
            <a:lvl4pPr algn="l" rtl="0" marR="0" indent="0" marL="0">
              <a:spcBef>
                <a:spcPts val="0"/>
              </a:spcBef>
              <a:spcAft>
                <a:spcPts val="0"/>
              </a:spcAft>
              <a:defRPr/>
            </a:lvl4pPr>
            <a:lvl5pPr algn="l" rtl="0" marR="0" indent="0" marL="0">
              <a:spcBef>
                <a:spcPts val="0"/>
              </a:spcBef>
              <a:spcAft>
                <a:spcPts val="0"/>
              </a:spcAft>
              <a:defRPr/>
            </a:lvl5pPr>
            <a:lvl6pPr algn="l" rtl="0" marR="0" indent="0" marL="457200">
              <a:spcBef>
                <a:spcPts val="0"/>
              </a:spcBef>
              <a:spcAft>
                <a:spcPts val="0"/>
              </a:spcAft>
              <a:defRPr/>
            </a:lvl6pPr>
            <a:lvl7pPr algn="l" rtl="0" marR="0" indent="0" marL="914400">
              <a:spcBef>
                <a:spcPts val="0"/>
              </a:spcBef>
              <a:spcAft>
                <a:spcPts val="0"/>
              </a:spcAft>
              <a:defRPr/>
            </a:lvl7pPr>
            <a:lvl8pPr algn="l" rtl="0" marR="0" indent="0" marL="1371600">
              <a:spcBef>
                <a:spcPts val="0"/>
              </a:spcBef>
              <a:spcAft>
                <a:spcPts val="0"/>
              </a:spcAft>
              <a:defRPr/>
            </a:lvl8pPr>
            <a:lvl9pPr algn="l" rtl="0" marR="0" indent="0" marL="1828800">
              <a:spcBef>
                <a:spcPts val="0"/>
              </a:spcBef>
              <a:spcAft>
                <a:spcPts val="0"/>
              </a:spcAft>
              <a:defRPr/>
            </a:lvl9pPr>
          </a:lstStyle>
          <a:p/>
        </p:txBody>
      </p:sp>
      <p:sp>
        <p:nvSpPr>
          <p:cNvPr id="11" name="Shape 11"/>
          <p:cNvSpPr txBox="1"/>
          <p:nvPr>
            <p:ph idx="1" type="body"/>
          </p:nvPr>
        </p:nvSpPr>
        <p:spPr>
          <a:xfrm>
            <a:off y="1444625" x="684212"/>
            <a:ext cy="3952875" cx="7772400"/>
          </a:xfrm>
          <a:prstGeom prst="rect">
            <a:avLst/>
          </a:prstGeom>
          <a:noFill/>
          <a:ln>
            <a:noFill/>
          </a:ln>
        </p:spPr>
        <p:txBody>
          <a:bodyPr bIns="91425" rIns="91425" lIns="91425" tIns="91425" anchor="t" anchorCtr="0"/>
          <a:lstStyle>
            <a:lvl1pPr algn="l" rtl="0" marR="0" indent="-190500" marL="342900">
              <a:spcBef>
                <a:spcPts val="200"/>
              </a:spcBef>
              <a:spcAft>
                <a:spcPts val="0"/>
              </a:spcAft>
              <a:buClr>
                <a:srgbClr val="F08A00"/>
              </a:buClr>
              <a:buFont typeface="Noto Symbol"/>
              <a:buChar char="▪"/>
              <a:defRPr/>
            </a:lvl1pPr>
            <a:lvl2pPr algn="l" rtl="0" marR="0" indent="-69850" marL="539750">
              <a:spcBef>
                <a:spcPts val="200"/>
              </a:spcBef>
              <a:spcAft>
                <a:spcPts val="0"/>
              </a:spcAft>
              <a:buClr>
                <a:srgbClr val="F08A00"/>
              </a:buClr>
              <a:buFont typeface="Noto Symbol"/>
              <a:buChar char="▪"/>
              <a:defRPr/>
            </a:lvl2pPr>
            <a:lvl3pPr algn="l" rtl="0" marR="0" indent="-96837" marL="719138">
              <a:spcBef>
                <a:spcPts val="200"/>
              </a:spcBef>
              <a:spcAft>
                <a:spcPts val="0"/>
              </a:spcAft>
              <a:buClr>
                <a:srgbClr val="F08A00"/>
              </a:buClr>
              <a:buFont typeface="Noto Symbol"/>
              <a:buChar char="▪"/>
              <a:defRPr/>
            </a:lvl3pPr>
            <a:lvl4pPr algn="l" rtl="0" marR="0" indent="-111125" marL="898525">
              <a:spcBef>
                <a:spcPts val="200"/>
              </a:spcBef>
              <a:spcAft>
                <a:spcPts val="0"/>
              </a:spcAft>
              <a:buClr>
                <a:srgbClr val="F08A00"/>
              </a:buClr>
              <a:buFont typeface="Noto Symbol"/>
              <a:buChar char="▪"/>
              <a:defRPr/>
            </a:lvl4pPr>
            <a:lvl5pPr algn="l" rtl="0" marR="0" indent="-114300" marL="1079500">
              <a:spcBef>
                <a:spcPts val="200"/>
              </a:spcBef>
              <a:spcAft>
                <a:spcPts val="0"/>
              </a:spcAft>
              <a:buClr>
                <a:srgbClr val="F08A00"/>
              </a:buClr>
              <a:buFont typeface="Noto Symbol"/>
              <a:buChar char="▪"/>
              <a:defRPr/>
            </a:lvl5pPr>
            <a:lvl6pPr algn="l" rtl="0" marR="0" indent="-114300" marL="2514600">
              <a:spcBef>
                <a:spcPts val="360"/>
              </a:spcBef>
              <a:spcAft>
                <a:spcPts val="0"/>
              </a:spcAft>
              <a:buClr>
                <a:schemeClr val="hlink"/>
              </a:buClr>
              <a:buFont typeface="Times New Roman"/>
              <a:buChar char="•"/>
              <a:defRPr/>
            </a:lvl6pPr>
            <a:lvl7pPr algn="l" rtl="0" marR="0" indent="-114300" marL="2971800">
              <a:spcBef>
                <a:spcPts val="360"/>
              </a:spcBef>
              <a:spcAft>
                <a:spcPts val="0"/>
              </a:spcAft>
              <a:buClr>
                <a:schemeClr val="hlink"/>
              </a:buClr>
              <a:buFont typeface="Times New Roman"/>
              <a:buChar char="•"/>
              <a:defRPr/>
            </a:lvl7pPr>
            <a:lvl8pPr algn="l" rtl="0" marR="0" indent="-114300" marL="3429000">
              <a:spcBef>
                <a:spcPts val="360"/>
              </a:spcBef>
              <a:spcAft>
                <a:spcPts val="0"/>
              </a:spcAft>
              <a:buClr>
                <a:schemeClr val="hlink"/>
              </a:buClr>
              <a:buFont typeface="Times New Roman"/>
              <a:buChar char="•"/>
              <a:defRPr/>
            </a:lvl8pPr>
            <a:lvl9pPr algn="l" rtl="0" marR="0" indent="-114300" marL="3886200">
              <a:spcBef>
                <a:spcPts val="360"/>
              </a:spcBef>
              <a:spcAft>
                <a:spcPts val="0"/>
              </a:spcAft>
              <a:buClr>
                <a:schemeClr val="hlink"/>
              </a:buClr>
              <a:buFont typeface="Times New Roman"/>
              <a:buChar char="•"/>
              <a:defRPr/>
            </a:lvl9pPr>
          </a:lstStyle>
          <a:p/>
        </p:txBody>
      </p:sp>
      <p:sp>
        <p:nvSpPr>
          <p:cNvPr id="12" name="Shape 12"/>
          <p:cNvSpPr txBox="1"/>
          <p:nvPr>
            <p:ph idx="11" type="ftr"/>
          </p:nvPr>
        </p:nvSpPr>
        <p:spPr>
          <a:xfrm>
            <a:off y="6551612" x="2286000"/>
            <a:ext cy="306386" cx="4429124"/>
          </a:xfrm>
          <a:prstGeom prst="rect">
            <a:avLst/>
          </a:prstGeom>
          <a:noFill/>
          <a:ln>
            <a:noFill/>
          </a:ln>
        </p:spPr>
        <p:txBody>
          <a:bodyPr bIns="91425" rIns="91425" lIns="91425" tIns="91425" anchor="t" anchorCtr="0"/>
          <a:lstStyle>
            <a:lvl1pPr algn="ctr"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3" name="Shape 13"/>
          <p:cNvSpPr txBox="1"/>
          <p:nvPr>
            <p:ph idx="12" type="sldNum"/>
          </p:nvPr>
        </p:nvSpPr>
        <p:spPr>
          <a:xfrm>
            <a:off y="6551612" x="6786563"/>
            <a:ext cy="306386" cx="1459969"/>
          </a:xfrm>
          <a:prstGeom prst="rect">
            <a:avLst/>
          </a:prstGeom>
          <a:noFill/>
          <a:ln>
            <a:noFill/>
          </a:ln>
        </p:spPr>
        <p:txBody>
          <a:bodyPr bIns="91425" rIns="91425" lIns="91425" tIns="91425" anchor="t" anchorCtr="0">
            <a:noAutofit/>
          </a:bodyPr>
          <a:lstStyle/>
          <a:p>
            <a:pPr lvl="0" indent="-88900" marL="0">
              <a:spcBef>
                <a:spcPts val="0"/>
              </a:spcBef>
              <a:buClr>
                <a:srgbClr val="000000"/>
              </a:buClr>
              <a:buFont typeface="Arial"/>
              <a:buChar char="●"/>
            </a:pPr>
            <a:r>
              <a:t/>
            </a:r>
            <a:endParaRPr/>
          </a:p>
          <a:p>
            <a:pPr lvl="1" indent="-88900" marL="457200">
              <a:spcBef>
                <a:spcPts val="0"/>
              </a:spcBef>
              <a:buClr>
                <a:srgbClr val="000000"/>
              </a:buClr>
              <a:buFont typeface="Courier New"/>
              <a:buChar char="o"/>
            </a:pPr>
            <a:r>
              <a:t/>
            </a:r>
            <a:endParaRPr/>
          </a:p>
          <a:p>
            <a:pPr lvl="2" indent="-88900" marL="914400">
              <a:spcBef>
                <a:spcPts val="0"/>
              </a:spcBef>
              <a:buClr>
                <a:srgbClr val="000000"/>
              </a:buClr>
              <a:buFont typeface="Wingdings"/>
              <a:buChar char="§"/>
            </a:pPr>
            <a:r>
              <a:t/>
            </a:r>
            <a:endParaRPr/>
          </a:p>
          <a:p>
            <a:pPr lvl="3" indent="-88900" marL="1371600">
              <a:spcBef>
                <a:spcPts val="0"/>
              </a:spcBef>
              <a:buClr>
                <a:srgbClr val="000000"/>
              </a:buClr>
              <a:buFont typeface="Arial"/>
              <a:buChar char="●"/>
            </a:pPr>
            <a:r>
              <a:t/>
            </a:r>
            <a:endParaRPr/>
          </a:p>
          <a:p>
            <a:pPr lvl="4" indent="-88900" marL="1828800">
              <a:spcBef>
                <a:spcPts val="0"/>
              </a:spcBef>
              <a:buClr>
                <a:srgbClr val="000000"/>
              </a:buClr>
              <a:buFont typeface="Courier New"/>
              <a:buChar char="o"/>
            </a:pPr>
            <a:r>
              <a:t/>
            </a:r>
            <a:endParaRPr/>
          </a:p>
          <a:p>
            <a:pPr lvl="5" indent="-88900" marL="2286000">
              <a:spcBef>
                <a:spcPts val="0"/>
              </a:spcBef>
              <a:buClr>
                <a:srgbClr val="000000"/>
              </a:buClr>
              <a:buFont typeface="Wingdings"/>
              <a:buChar char="§"/>
            </a:pPr>
            <a:r>
              <a:t/>
            </a:r>
            <a:endParaRPr/>
          </a:p>
          <a:p>
            <a:pPr lvl="6" indent="-88900" marL="2743200">
              <a:spcBef>
                <a:spcPts val="0"/>
              </a:spcBef>
              <a:buClr>
                <a:srgbClr val="000000"/>
              </a:buClr>
              <a:buFont typeface="Arial"/>
              <a:buChar char="●"/>
            </a:pPr>
            <a:r>
              <a:t/>
            </a:r>
            <a:endParaRPr/>
          </a:p>
          <a:p>
            <a:pPr lvl="7" indent="-88900" marL="3200400">
              <a:spcBef>
                <a:spcPts val="0"/>
              </a:spcBef>
              <a:buClr>
                <a:srgbClr val="000000"/>
              </a:buClr>
              <a:buFont typeface="Courier New"/>
              <a:buChar char="o"/>
            </a:pPr>
            <a:r>
              <a:t/>
            </a:r>
            <a:endParaRPr/>
          </a:p>
          <a:p>
            <a:pPr lvl="8" indent="-88900" marL="3657600">
              <a:spcBef>
                <a:spcPts val="0"/>
              </a:spcBef>
              <a:buClr>
                <a:srgbClr val="000000"/>
              </a:buClr>
              <a:buFont typeface="Wingdings"/>
              <a:buChar char="§"/>
            </a:pPr>
            <a:r>
              <a:t/>
            </a:r>
            <a:endParaRPr/>
          </a:p>
        </p:txBody>
      </p:sp>
      <p:sp>
        <p:nvSpPr>
          <p:cNvPr id="14" name="Shape 14"/>
          <p:cNvSpPr txBox="1"/>
          <p:nvPr>
            <p:ph idx="10" type="dt"/>
          </p:nvPr>
        </p:nvSpPr>
        <p:spPr>
          <a:xfrm>
            <a:off y="6551612" x="685800"/>
            <a:ext cy="306386" cx="1524000"/>
          </a:xfrm>
          <a:prstGeom prst="rect">
            <a:avLst/>
          </a:prstGeom>
          <a:noFill/>
          <a:ln>
            <a:noFill/>
          </a:ln>
        </p:spPr>
        <p:txBody>
          <a:bodyPr bIns="91425" rIns="91425" lIns="91425" tIns="91425" anchor="t" anchorCtr="0"/>
          <a:lstStyle>
            <a:lvl1pPr algn="l" rtl="0" marR="0" indent="0" marL="0">
              <a:spcBef>
                <a:spcPts val="0"/>
              </a:spcBef>
              <a:defRPr/>
            </a:lvl1pPr>
            <a:lvl2pPr algn="l" rtl="0" marR="0" indent="0" marL="457200">
              <a:spcBef>
                <a:spcPts val="0"/>
              </a:spcBef>
              <a:defRPr/>
            </a:lvl2pPr>
            <a:lvl3pPr algn="l" rtl="0" marR="0" indent="0" marL="914400">
              <a:spcBef>
                <a:spcPts val="0"/>
              </a:spcBef>
              <a:defRPr/>
            </a:lvl3pPr>
            <a:lvl4pPr algn="l" rtl="0" marR="0" indent="0" marL="1371600">
              <a:spcBef>
                <a:spcPts val="0"/>
              </a:spcBef>
              <a:defRPr/>
            </a:lvl4pPr>
            <a:lvl5pPr algn="l" rtl="0" marR="0" indent="0" marL="1828800">
              <a:spcBef>
                <a:spcPts val="0"/>
              </a:spcBef>
              <a:defRPr/>
            </a:lvl5pPr>
            <a:lvl6pPr algn="l" rtl="0" marR="0" indent="0" marL="2286000">
              <a:spcBef>
                <a:spcPts val="0"/>
              </a:spcBef>
              <a:defRPr/>
            </a:lvl6pPr>
            <a:lvl7pPr algn="l" rtl="0" marR="0" indent="0" marL="2743200">
              <a:spcBef>
                <a:spcPts val="0"/>
              </a:spcBef>
              <a:defRPr/>
            </a:lvl7pPr>
            <a:lvl8pPr algn="l" rtl="0" marR="0" indent="0" marL="3200400">
              <a:spcBef>
                <a:spcPts val="0"/>
              </a:spcBef>
              <a:defRPr/>
            </a:lvl8pPr>
            <a:lvl9pPr algn="l" rtl="0" marR="0" indent="0" marL="3657600">
              <a:spcBef>
                <a:spcPts val="0"/>
              </a:spcBef>
              <a:defRPr/>
            </a:lvl9pPr>
          </a:lstStyle>
          <a:p/>
        </p:txBody>
      </p:sp>
      <p:sp>
        <p:nvSpPr>
          <p:cNvPr id="15" name="Shape 15"/>
          <p:cNvSpPr/>
          <p:nvPr/>
        </p:nvSpPr>
        <p:spPr>
          <a:xfrm>
            <a:off y="0" x="0"/>
            <a:ext cy="6858000" cx="9144000"/>
          </a:xfrm>
          <a:prstGeom prst="rect">
            <a:avLst/>
          </a:prstGeom>
          <a:noFill/>
          <a:ln w="31750" cap="flat">
            <a:solidFill>
              <a:schemeClr val="lt1"/>
            </a:solidFill>
            <a:prstDash val="solid"/>
            <a:miter/>
            <a:headEnd w="med" len="med" type="none"/>
            <a:tailEnd w="med" len="med" type="none"/>
          </a:ln>
        </p:spPr>
        <p:txBody>
          <a:bodyPr bIns="45700" rIns="91425" lIns="91425" tIns="45700" anchor="ctr" anchorCtr="0">
            <a:noAutofit/>
          </a:bodyPr>
          <a:lstStyle/>
          <a:p>
            <a:pPr algn="l" rtl="0" lvl="0" marR="0" indent="0" marL="0">
              <a:spcBef>
                <a:spcPts val="0"/>
              </a:spcBef>
              <a:spcAft>
                <a:spcPts val="0"/>
              </a:spcAft>
              <a:buNone/>
            </a:pPr>
            <a:r>
              <a:t/>
            </a:r>
            <a:endParaRPr strike="noStrike" u="none" b="0" cap="none" baseline="0" sz="2400" i="0">
              <a:solidFill>
                <a:schemeClr val="dk1"/>
              </a:solidFill>
              <a:latin typeface="Tahoma"/>
              <a:ea typeface="Tahoma"/>
              <a:cs typeface="Tahoma"/>
              <a:sym typeface="Tahoma"/>
            </a:endParaRPr>
          </a:p>
        </p:txBody>
      </p:sp>
      <p:pic>
        <p:nvPicPr>
          <p:cNvPr id="16" name="Shape 16"/>
          <p:cNvPicPr preferRelativeResize="0"/>
          <p:nvPr/>
        </p:nvPicPr>
        <p:blipFill rotWithShape="1">
          <a:blip r:embed="rId2">
            <a:alphaModFix/>
          </a:blip>
          <a:srcRect t="0" b="0" r="0" l="0"/>
          <a:stretch/>
        </p:blipFill>
        <p:spPr>
          <a:xfrm>
            <a:off y="5587998" x="679450"/>
            <a:ext cy="659634" cx="1238396"/>
          </a:xfrm>
          <a:prstGeom prst="rect">
            <a:avLst/>
          </a:prstGeom>
          <a:noFill/>
          <a:ln>
            <a:noFill/>
          </a:ln>
        </p:spPr>
      </p:pic>
    </p:spTree>
  </p:cSld>
  <p:clrMap accent2="accent2" accent3="accent3" accent4="accent4" accent5="accent5" accent6="accent6" hlink="hlink" tx2="lt2" tx1="dk1" bg2="dk2" bg1="lt1" folHlink="folHlink" accent1="accent1"/>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4.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15.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 Target="../media/image24.png" Type="http://schemas.openxmlformats.org/officeDocument/2006/relationships/image" Id="rId3"/></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4.xml" Type="http://schemas.openxmlformats.org/officeDocument/2006/relationships/slideLayout" Id="rId1"/><Relationship Target="../media/image23.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14.xml" Type="http://schemas.openxmlformats.org/officeDocument/2006/relationships/slideLayout" Id="rId1"/><Relationship Target="https://wiki.metropolia.fi/display/kulttuurijahyvinvointiminno/Posterit+ja+pp-yhteenvedot" Type="http://schemas.openxmlformats.org/officeDocument/2006/relationships/hyperlink" TargetMode="External"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http://instagram.com/muumimeitsie" Type="http://schemas.openxmlformats.org/officeDocument/2006/relationships/hyperlink" TargetMode="External" Id="rId4"/><Relationship Target="https://www.facebook.com/pages/Muumimeitsie-kampanja/1552299061667416?notif_t=fbpage_admin" Type="http://schemas.openxmlformats.org/officeDocument/2006/relationships/hyperlink" TargetMode="External" Id="rId3"/><Relationship Target="../media/image19.jpg" Type="http://schemas.openxmlformats.org/officeDocument/2006/relationships/image" Id="rId6"/><Relationship Target="../media/image20.jpg" Type="http://schemas.openxmlformats.org/officeDocument/2006/relationships/image" Id="rId5"/><Relationship Target="../media/image07.jpg" Type="http://schemas.openxmlformats.org/officeDocument/2006/relationships/image" Id="rId8"/><Relationship Target="../media/image21.jpg" Type="http://schemas.openxmlformats.org/officeDocument/2006/relationships/image" Id="rId7"/></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14.xml" Type="http://schemas.openxmlformats.org/officeDocument/2006/relationships/slideLayout" Id="rId1"/><Relationship Target="../media/image18.jpg" Type="http://schemas.openxmlformats.org/officeDocument/2006/relationships/image" Id="rId4"/><Relationship Target="../media/image12.jpg" Type="http://schemas.openxmlformats.org/officeDocument/2006/relationships/image" Id="rId3"/><Relationship Target="../media/image15.jpg" Type="http://schemas.openxmlformats.org/officeDocument/2006/relationships/image" Id="rId6"/><Relationship Target="../media/image13.jpg" Type="http://schemas.openxmlformats.org/officeDocument/2006/relationships/image" Id="rId5"/><Relationship Target="../media/image17.jpg" Type="http://schemas.openxmlformats.org/officeDocument/2006/relationships/image" Id="rId8"/><Relationship Target="../media/image14.jpg" Type="http://schemas.openxmlformats.org/officeDocument/2006/relationships/image" Id="rId7"/></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14.xml" Type="http://schemas.openxmlformats.org/officeDocument/2006/relationships/slideLayout" Id="rId1"/><Relationship Target="../media/image22.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y="0" x="0"/>
          <a:ext cy="0" cx="0"/>
          <a:chOff y="0" x="0"/>
          <a:chExt cy="0" cx="0"/>
        </a:xfrm>
      </p:grpSpPr>
      <p:sp>
        <p:nvSpPr>
          <p:cNvPr id="102" name="Shape 102"/>
          <p:cNvSpPr txBox="1"/>
          <p:nvPr>
            <p:ph type="ctrTitle"/>
          </p:nvPr>
        </p:nvSpPr>
        <p:spPr>
          <a:xfrm>
            <a:off y="2130425" x="685800"/>
            <a:ext cy="1470024"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Arial"/>
                <a:ea typeface="Arial"/>
                <a:cs typeface="Arial"/>
                <a:sym typeface="Arial"/>
              </a:rPr>
              <a:t>MINNO® Innovaatioprojekti 2014 - Loppukatselmus</a:t>
            </a:r>
          </a:p>
        </p:txBody>
      </p:sp>
      <p:sp>
        <p:nvSpPr>
          <p:cNvPr id="103" name="Shape 103"/>
          <p:cNvSpPr txBox="1"/>
          <p:nvPr>
            <p:ph idx="1" type="subTitle"/>
          </p:nvPr>
        </p:nvSpPr>
        <p:spPr>
          <a:xfrm>
            <a:off y="3886200" x="1371600"/>
            <a:ext cy="1752600" cx="6400799"/>
          </a:xfrm>
          <a:prstGeom prst="rect">
            <a:avLst/>
          </a:prstGeom>
          <a:noFill/>
          <a:ln>
            <a:noFill/>
          </a:ln>
        </p:spPr>
        <p:txBody>
          <a:bodyPr bIns="45700" rIns="91425" lIns="91425" tIns="45700" anchor="t" anchorCtr="0">
            <a:noAutofit/>
          </a:bodyPr>
          <a:lstStyle/>
          <a:p>
            <a:pPr algn="ctr" rtl="0" lvl="0" marR="0" indent="0" marL="0">
              <a:spcBef>
                <a:spcPts val="200"/>
              </a:spcBef>
              <a:spcAft>
                <a:spcPts val="0"/>
              </a:spcAft>
              <a:buClr>
                <a:srgbClr val="F08A00"/>
              </a:buClr>
              <a:buSzPct val="25000"/>
              <a:buFont typeface="Noto Symbol"/>
              <a:buNone/>
            </a:pPr>
            <a:r>
              <a:rPr sz="2400" lang="fi-FI">
                <a:solidFill>
                  <a:srgbClr val="888888"/>
                </a:solidFill>
              </a:rPr>
              <a:t>Muumimuki</a:t>
            </a:r>
          </a:p>
          <a:p>
            <a:pPr algn="ctr" rtl="0" lvl="0" marR="0" indent="0" marL="0">
              <a:spcBef>
                <a:spcPts val="200"/>
              </a:spcBef>
              <a:spcAft>
                <a:spcPts val="0"/>
              </a:spcAft>
              <a:buClr>
                <a:srgbClr val="F08A00"/>
              </a:buClr>
              <a:buSzPct val="25000"/>
              <a:buFont typeface="Noto Symbol"/>
              <a:buNone/>
            </a:pPr>
            <a:r>
              <a:rPr strike="noStrike" u="none" b="0" cap="none" baseline="0" sz="2400" lang="fi-FI" i="0">
                <a:solidFill>
                  <a:srgbClr val="888888"/>
                </a:solidFill>
                <a:latin typeface="Arial"/>
                <a:ea typeface="Arial"/>
                <a:cs typeface="Arial"/>
                <a:sym typeface="Arial"/>
              </a:rPr>
              <a:t>Muumimuki</a:t>
            </a:r>
            <a:r>
              <a:rPr sz="2400" lang="fi-FI">
                <a:solidFill>
                  <a:srgbClr val="888888"/>
                </a:solidFill>
              </a:rPr>
              <a:t>meitsie</a:t>
            </a:r>
          </a:p>
          <a:p>
            <a:pPr algn="ctr" rtl="0" lvl="0" marR="0" indent="0" marL="0">
              <a:spcBef>
                <a:spcPts val="200"/>
              </a:spcBef>
              <a:spcAft>
                <a:spcPts val="0"/>
              </a:spcAft>
              <a:buClr>
                <a:srgbClr val="F08A00"/>
              </a:buClr>
              <a:buSzPct val="25000"/>
              <a:buFont typeface="Noto Symbol"/>
              <a:buNone/>
            </a:pPr>
            <a:r>
              <a:rPr strike="noStrike" u="none" b="0" cap="none" baseline="0" sz="2400" lang="fi-FI" i="0">
                <a:solidFill>
                  <a:srgbClr val="888888"/>
                </a:solidFill>
                <a:latin typeface="Arial"/>
                <a:ea typeface="Arial"/>
                <a:cs typeface="Arial"/>
                <a:sym typeface="Arial"/>
              </a:rPr>
              <a:t>14.11.2014</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y="0" x="0"/>
          <a:ext cy="0" cx="0"/>
          <a:chOff y="0" x="0"/>
          <a:chExt cy="0" cx="0"/>
        </a:xfrm>
      </p:grpSpPr>
      <p:sp>
        <p:nvSpPr>
          <p:cNvPr id="170" name="Shape 170"/>
          <p:cNvSpPr txBox="1"/>
          <p:nvPr>
            <p:ph type="title"/>
          </p:nvPr>
        </p:nvSpPr>
        <p:spPr>
          <a:xfrm>
            <a:off y="723900"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Projektin plussat ja miinukset</a:t>
            </a:r>
          </a:p>
        </p:txBody>
      </p:sp>
      <p:sp>
        <p:nvSpPr>
          <p:cNvPr id="171" name="Shape 171"/>
          <p:cNvSpPr txBox="1"/>
          <p:nvPr>
            <p:ph idx="1" type="body"/>
          </p:nvPr>
        </p:nvSpPr>
        <p:spPr>
          <a:xfrm>
            <a:off y="1687511" x="765174"/>
            <a:ext cy="568606" cx="3657600"/>
          </a:xfrm>
          <a:prstGeom prst="rect">
            <a:avLst/>
          </a:prstGeom>
          <a:noFill/>
          <a:ln>
            <a:noFill/>
          </a:ln>
        </p:spPr>
        <p:txBody>
          <a:bodyPr bIns="45700" rIns="91425" lIns="91425" tIns="45700" anchor="b" anchorCtr="0">
            <a:noAutofit/>
          </a:bodyPr>
          <a:lstStyle/>
          <a:p>
            <a:pPr algn="l" rtl="0" lvl="0" marR="0" indent="0" marL="0">
              <a:spcBef>
                <a:spcPts val="0"/>
              </a:spcBef>
              <a:spcAft>
                <a:spcPts val="0"/>
              </a:spcAft>
              <a:buClr>
                <a:srgbClr val="F08A00"/>
              </a:buClr>
              <a:buSzPct val="25000"/>
              <a:buFont typeface="Noto Symbol"/>
              <a:buNone/>
            </a:pPr>
            <a:r>
              <a:rPr strike="noStrike" u="none" b="1" cap="none" baseline="0" sz="2400" lang="fi-FI" i="0">
                <a:solidFill>
                  <a:srgbClr val="4F5150"/>
                </a:solidFill>
                <a:latin typeface="Arial"/>
                <a:ea typeface="Arial"/>
                <a:cs typeface="Arial"/>
                <a:sym typeface="Arial"/>
              </a:rPr>
              <a:t>+</a:t>
            </a:r>
          </a:p>
        </p:txBody>
      </p:sp>
      <p:sp>
        <p:nvSpPr>
          <p:cNvPr id="172" name="Shape 172"/>
          <p:cNvSpPr txBox="1"/>
          <p:nvPr>
            <p:ph idx="2" type="body"/>
          </p:nvPr>
        </p:nvSpPr>
        <p:spPr>
          <a:xfrm>
            <a:off y="2256117" x="600820"/>
            <a:ext cy="4001246" cx="3657600"/>
          </a:xfrm>
          <a:prstGeom prst="rect">
            <a:avLst/>
          </a:prstGeom>
          <a:noFill/>
          <a:ln>
            <a:noFill/>
          </a:ln>
        </p:spPr>
        <p:txBody>
          <a:bodyPr bIns="45700" rIns="91425" lIns="91425" tIns="45700" anchor="t" anchorCtr="0">
            <a:noAutofit/>
          </a:bodyPr>
          <a:lstStyle/>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Uusia ihmisiä</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Hyvä työryhmä</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Sopivan rentoa</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Sopivasti työtä</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Ohjaajat/tilaajat avoimia ideoille</a:t>
            </a:r>
          </a:p>
        </p:txBody>
      </p:sp>
      <p:sp>
        <p:nvSpPr>
          <p:cNvPr id="173" name="Shape 173"/>
          <p:cNvSpPr txBox="1"/>
          <p:nvPr>
            <p:ph idx="3" type="body"/>
          </p:nvPr>
        </p:nvSpPr>
        <p:spPr>
          <a:xfrm>
            <a:off y="1687511" x="4719637"/>
            <a:ext cy="568606" cx="3657600"/>
          </a:xfrm>
          <a:prstGeom prst="rect">
            <a:avLst/>
          </a:prstGeom>
          <a:noFill/>
          <a:ln>
            <a:noFill/>
          </a:ln>
        </p:spPr>
        <p:txBody>
          <a:bodyPr bIns="45700" rIns="91425" lIns="91425" tIns="45700" anchor="b" anchorCtr="0">
            <a:noAutofit/>
          </a:bodyPr>
          <a:lstStyle/>
          <a:p>
            <a:pPr algn="l" rtl="0" lvl="0" marR="0" indent="0" marL="0">
              <a:spcBef>
                <a:spcPts val="0"/>
              </a:spcBef>
              <a:spcAft>
                <a:spcPts val="0"/>
              </a:spcAft>
              <a:buClr>
                <a:srgbClr val="F08A00"/>
              </a:buClr>
              <a:buSzPct val="25000"/>
              <a:buFont typeface="Noto Symbol"/>
              <a:buNone/>
            </a:pPr>
            <a:r>
              <a:rPr strike="noStrike" u="none" b="1" cap="none" baseline="0" sz="2400" lang="fi-FI" i="0">
                <a:solidFill>
                  <a:srgbClr val="4F5150"/>
                </a:solidFill>
                <a:latin typeface="Arial"/>
                <a:ea typeface="Arial"/>
                <a:cs typeface="Arial"/>
                <a:sym typeface="Arial"/>
              </a:rPr>
              <a:t>-</a:t>
            </a:r>
          </a:p>
        </p:txBody>
      </p:sp>
      <p:sp>
        <p:nvSpPr>
          <p:cNvPr id="174" name="Shape 174"/>
          <p:cNvSpPr txBox="1"/>
          <p:nvPr>
            <p:ph idx="4" type="body"/>
          </p:nvPr>
        </p:nvSpPr>
        <p:spPr>
          <a:xfrm>
            <a:off y="2256118" x="4719637"/>
            <a:ext cy="4001246" cx="3657600"/>
          </a:xfrm>
          <a:prstGeom prst="rect">
            <a:avLst/>
          </a:prstGeom>
          <a:noFill/>
          <a:ln>
            <a:noFill/>
          </a:ln>
        </p:spPr>
        <p:txBody>
          <a:bodyPr bIns="45700" rIns="91425" lIns="91425" tIns="45700" anchor="t" anchorCtr="0">
            <a:noAutofit/>
          </a:bodyPr>
          <a:lstStyle/>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Muumimuki esineenä liian rajoittava</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Eri arvoiset opintosuoritukset (2-10op)</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Projekti epäselvä pitkään</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latin typeface="Tahoma"/>
                <a:ea typeface="Tahoma"/>
                <a:cs typeface="Tahoma"/>
                <a:sym typeface="Tahoma"/>
              </a:rPr>
              <a:t>Projekti ei vastannut alkubriiffiä</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y="0" x="0"/>
          <a:ext cy="0" cx="0"/>
          <a:chOff y="0" x="0"/>
          <a:chExt cy="0" cx="0"/>
        </a:xfrm>
      </p:grpSpPr>
      <p:sp>
        <p:nvSpPr>
          <p:cNvPr id="179" name="Shape 179"/>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Ryhmätyö – kuinka onnistui?</a:t>
            </a:r>
          </a:p>
        </p:txBody>
      </p:sp>
      <p:sp>
        <p:nvSpPr>
          <p:cNvPr id="180" name="Shape 180"/>
          <p:cNvSpPr txBox="1"/>
          <p:nvPr>
            <p:ph idx="1" type="body"/>
          </p:nvPr>
        </p:nvSpPr>
        <p:spPr>
          <a:xfrm>
            <a:off y="1784489" x="532612"/>
            <a:ext cy="3947999" cx="7772400"/>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rgbClr val="FF9900"/>
              </a:buClr>
              <a:buSzPct val="100000"/>
              <a:buFont typeface="Noto Symbol"/>
              <a:buChar char="▪"/>
            </a:pPr>
            <a:r>
              <a:rPr sz="2400" lang="fi-FI">
                <a:solidFill>
                  <a:srgbClr val="4F5150"/>
                </a:solidFill>
                <a:latin typeface="Tahoma"/>
                <a:ea typeface="Tahoma"/>
                <a:cs typeface="Tahoma"/>
                <a:sym typeface="Tahoma"/>
              </a:rPr>
              <a:t>Alun sekavasta toimeksiannosta huolimatta saimme projektin käyntiin hyvin ja ryhmä pääsi vaivattomasti yhteisymmärrykseen sisällön tuotannosta.</a:t>
            </a:r>
          </a:p>
          <a:p>
            <a:pPr algn="l" rtl="0" lvl="0" marR="0" indent="-342900" marL="342900">
              <a:spcBef>
                <a:spcPts val="0"/>
              </a:spcBef>
              <a:spcAft>
                <a:spcPts val="0"/>
              </a:spcAft>
              <a:buClr>
                <a:srgbClr val="FF9900"/>
              </a:buClr>
              <a:buSzPct val="100000"/>
              <a:buFont typeface="Noto Symbol"/>
              <a:buChar char="▪"/>
            </a:pPr>
            <a:r>
              <a:rPr sz="2400" lang="fi-FI">
                <a:solidFill>
                  <a:srgbClr val="4F5150"/>
                </a:solidFill>
                <a:latin typeface="Tahoma"/>
                <a:ea typeface="Tahoma"/>
                <a:cs typeface="Tahoma"/>
                <a:sym typeface="Tahoma"/>
              </a:rPr>
              <a:t>Tehtävät jaettiin tasapuolisesti. </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Aikataulut pitivät hyvin</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Mielekästä työskennellä ryhmässä</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Moniammatillisuus ja monialaisuus oli plussaa</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Aihe (muumimuki) oli hyvin rajoittava → siitä huolimatta ryhmä tuotti hyvän sisällön</a:t>
            </a:r>
          </a:p>
          <a:p>
            <a:pPr algn="l" rtl="0" lvl="0" marR="0" indent="0" marL="0">
              <a:spcBef>
                <a:spcPts val="0"/>
              </a:spcBef>
              <a:spcAft>
                <a:spcPts val="0"/>
              </a:spcAft>
              <a:buNone/>
            </a:pPr>
            <a:r>
              <a:t/>
            </a:r>
            <a:endParaRPr sz="2400">
              <a:solidFill>
                <a:srgbClr val="4F5150"/>
              </a:solidFill>
              <a:latin typeface="Tahoma"/>
              <a:ea typeface="Tahoma"/>
              <a:cs typeface="Tahoma"/>
              <a:sym typeface="Tahoma"/>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y="0" x="0"/>
          <a:ext cy="0" cx="0"/>
          <a:chOff y="0" x="0"/>
          <a:chExt cy="0" cx="0"/>
        </a:xfrm>
      </p:grpSpPr>
      <p:sp>
        <p:nvSpPr>
          <p:cNvPr id="185" name="Shape 185"/>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Arial"/>
                <a:ea typeface="Arial"/>
                <a:cs typeface="Arial"/>
                <a:sym typeface="Arial"/>
              </a:rPr>
              <a:t>Sisäinen ja ulkoinen viestintä</a:t>
            </a:r>
          </a:p>
        </p:txBody>
      </p:sp>
      <p:sp>
        <p:nvSpPr>
          <p:cNvPr id="186" name="Shape 186"/>
          <p:cNvSpPr txBox="1"/>
          <p:nvPr>
            <p:ph idx="1" type="body"/>
          </p:nvPr>
        </p:nvSpPr>
        <p:spPr>
          <a:xfrm>
            <a:off y="1427777" x="1210400"/>
            <a:ext cy="4841699" cx="7772400"/>
          </a:xfrm>
          <a:prstGeom prst="rect">
            <a:avLst/>
          </a:prstGeom>
          <a:noFill/>
          <a:ln>
            <a:noFill/>
          </a:ln>
        </p:spPr>
        <p:txBody>
          <a:bodyPr bIns="45700" rIns="91425" lIns="91425" tIns="45700" anchor="t" anchorCtr="0">
            <a:noAutofit/>
          </a:bodyPr>
          <a:lstStyle/>
          <a:p>
            <a:pPr algn="l" rtl="0" lvl="0" marR="0" indent="-190500" marL="342900">
              <a:spcBef>
                <a:spcPts val="0"/>
              </a:spcBef>
              <a:spcAft>
                <a:spcPts val="0"/>
              </a:spcAft>
              <a:buClr>
                <a:srgbClr val="F08A00"/>
              </a:buClr>
              <a:buSzPct val="100000"/>
              <a:buFont typeface="Noto Symbol"/>
              <a:buNone/>
            </a:pPr>
            <a:r>
              <a:rPr b="1" sz="2400" lang="fi-FI">
                <a:solidFill>
                  <a:srgbClr val="4F5150"/>
                </a:solidFill>
              </a:rPr>
              <a:t>Sisäinen:</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Google Drive</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Facebook</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Sähköposti</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Tapaamiset viikoittain</a:t>
            </a:r>
          </a:p>
          <a:p>
            <a:pPr algn="l" rtl="0" lvl="0" marR="0" indent="-190500" marL="342900">
              <a:spcBef>
                <a:spcPts val="0"/>
              </a:spcBef>
              <a:spcAft>
                <a:spcPts val="0"/>
              </a:spcAft>
              <a:buClr>
                <a:srgbClr val="F08A00"/>
              </a:buClr>
              <a:buFont typeface="Noto Symbol"/>
              <a:buNone/>
            </a:pPr>
            <a:r>
              <a:t/>
            </a:r>
            <a:endParaRPr sz="2400">
              <a:solidFill>
                <a:srgbClr val="4F5150"/>
              </a:solidFill>
            </a:endParaRPr>
          </a:p>
          <a:p>
            <a:pPr algn="l" rtl="0" lvl="0" marR="0" indent="-190500" marL="342900">
              <a:spcBef>
                <a:spcPts val="0"/>
              </a:spcBef>
              <a:spcAft>
                <a:spcPts val="0"/>
              </a:spcAft>
              <a:buClr>
                <a:srgbClr val="F08A00"/>
              </a:buClr>
              <a:buSzPct val="100000"/>
              <a:buFont typeface="Noto Symbol"/>
              <a:buNone/>
            </a:pPr>
            <a:r>
              <a:rPr b="1" sz="2400" lang="fi-FI">
                <a:solidFill>
                  <a:srgbClr val="4F5150"/>
                </a:solidFill>
              </a:rPr>
              <a:t>Ulkoinen:</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Sähköposti</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Puhelut</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Tapaamiset</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Työpajat</a:t>
            </a:r>
          </a:p>
          <a:p>
            <a:pPr algn="l" rtl="0" lvl="0" marR="0" indent="-190500" marL="342900">
              <a:spcBef>
                <a:spcPts val="0"/>
              </a:spcBef>
              <a:spcAft>
                <a:spcPts val="0"/>
              </a:spcAft>
              <a:buClr>
                <a:srgbClr val="F08A00"/>
              </a:buClr>
              <a:buSzPct val="100000"/>
              <a:buFont typeface="Noto Symbol"/>
              <a:buNone/>
            </a:pPr>
            <a:r>
              <a:rPr sz="2400" lang="fi-FI">
                <a:solidFill>
                  <a:srgbClr val="4F5150"/>
                </a:solidFill>
              </a:rPr>
              <a:t>Työpajajuliste</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y="0" x="0"/>
          <a:ext cy="0" cx="0"/>
          <a:chOff y="0" x="0"/>
          <a:chExt cy="0" cx="0"/>
        </a:xfrm>
      </p:grpSpPr>
      <p:sp>
        <p:nvSpPr>
          <p:cNvPr id="191" name="Shape 191"/>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Mitä opitte? Jokainen listaa</a:t>
            </a:r>
          </a:p>
        </p:txBody>
      </p:sp>
      <p:sp>
        <p:nvSpPr>
          <p:cNvPr id="192" name="Shape 192"/>
          <p:cNvSpPr txBox="1"/>
          <p:nvPr>
            <p:ph idx="1" type="body"/>
          </p:nvPr>
        </p:nvSpPr>
        <p:spPr>
          <a:xfrm>
            <a:off y="1249363" x="684212"/>
            <a:ext cy="3947999" cx="7772400"/>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rgbClr val="FF9900"/>
              </a:buClr>
              <a:buSzPct val="100000"/>
              <a:buFont typeface="Noto Symbol"/>
              <a:buChar char="▪"/>
            </a:pPr>
            <a:r>
              <a:rPr sz="2400" lang="fi-FI">
                <a:solidFill>
                  <a:srgbClr val="4F5150"/>
                </a:solidFill>
                <a:latin typeface="Tahoma"/>
                <a:ea typeface="Tahoma"/>
                <a:cs typeface="Tahoma"/>
                <a:sym typeface="Tahoma"/>
              </a:rPr>
              <a:t>Viesti selkeästi</a:t>
            </a:r>
          </a:p>
          <a:p>
            <a:pPr algn="l" rtl="0" lvl="1" marR="0">
              <a:spcBef>
                <a:spcPts val="0"/>
              </a:spcBef>
              <a:spcAft>
                <a:spcPts val="0"/>
              </a:spcAft>
              <a:buClr>
                <a:srgbClr val="4F5150"/>
              </a:buClr>
              <a:buSzPct val="100000"/>
              <a:buFont typeface="Tahoma"/>
              <a:buChar char="▪"/>
            </a:pPr>
            <a:r>
              <a:rPr sz="2400" lang="fi-FI">
                <a:solidFill>
                  <a:srgbClr val="4F5150"/>
                </a:solidFill>
                <a:latin typeface="Tahoma"/>
                <a:ea typeface="Tahoma"/>
                <a:cs typeface="Tahoma"/>
                <a:sym typeface="Tahoma"/>
              </a:rPr>
              <a:t>sisäinen ja ulkoinen viestintä</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Facebookin käyttö tavoitteellisen viestinnän välineenä</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Google Driven käyttö ja jakaminen</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Projektisuunnitelman tekeminen</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Projektin hallinta</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Moniammatillinen yhteistyö</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Raportointi</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Ulkoisen ohjauksen tarpeettomuus/tarpeellisuus</a:t>
            </a:r>
          </a:p>
          <a:p>
            <a:pPr algn="l" rtl="0" lvl="1" marR="0">
              <a:spcBef>
                <a:spcPts val="0"/>
              </a:spcBef>
              <a:spcAft>
                <a:spcPts val="0"/>
              </a:spcAft>
              <a:buClr>
                <a:srgbClr val="4F5150"/>
              </a:buClr>
              <a:buSzPct val="100000"/>
              <a:buFont typeface="Tahoma"/>
              <a:buChar char="▪"/>
            </a:pPr>
            <a:r>
              <a:rPr sz="2400" lang="fi-FI">
                <a:solidFill>
                  <a:srgbClr val="4F5150"/>
                </a:solidFill>
                <a:latin typeface="Tahoma"/>
                <a:ea typeface="Tahoma"/>
                <a:cs typeface="Tahoma"/>
                <a:sym typeface="Tahoma"/>
              </a:rPr>
              <a:t>tarvitaanko ja milloin? </a:t>
            </a:r>
          </a:p>
          <a:p>
            <a:pPr algn="l" rtl="0" lvl="0" marR="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Suuret organisaatiot ongelmallisia </a:t>
            </a:r>
          </a:p>
          <a:p>
            <a:pPr algn="l" rtl="0" lvl="0" marR="0" indent="0" marL="0">
              <a:spcBef>
                <a:spcPts val="0"/>
              </a:spcBef>
              <a:spcAft>
                <a:spcPts val="0"/>
              </a:spcAft>
              <a:buNone/>
            </a:pPr>
            <a:r>
              <a:t/>
            </a:r>
            <a:endParaRPr sz="2400">
              <a:solidFill>
                <a:srgbClr val="4F5150"/>
              </a:solidFill>
              <a:latin typeface="Tahoma"/>
              <a:ea typeface="Tahoma"/>
              <a:cs typeface="Tahoma"/>
              <a:sym typeface="Tahoma"/>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6" name="Shape 196"/>
        <p:cNvGrpSpPr/>
        <p:nvPr/>
      </p:nvGrpSpPr>
      <p:grpSpPr>
        <a:xfrm>
          <a:off y="0" x="0"/>
          <a:ext cy="0" cx="0"/>
          <a:chOff y="0" x="0"/>
          <a:chExt cy="0" cx="0"/>
        </a:xfrm>
      </p:grpSpPr>
      <p:sp>
        <p:nvSpPr>
          <p:cNvPr id="197" name="Shape 197"/>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500" lang="fi-FI" i="0">
                <a:solidFill>
                  <a:srgbClr val="F08A00"/>
                </a:solidFill>
                <a:latin typeface="Tahoma"/>
                <a:ea typeface="Tahoma"/>
                <a:cs typeface="Tahoma"/>
                <a:sym typeface="Tahoma"/>
              </a:rPr>
              <a:t>Kuinka monialaista Innovaatioprojektia voisi kehittää?</a:t>
            </a:r>
          </a:p>
        </p:txBody>
      </p:sp>
      <p:sp>
        <p:nvSpPr>
          <p:cNvPr id="198" name="Shape 198"/>
          <p:cNvSpPr txBox="1"/>
          <p:nvPr>
            <p:ph idx="1" type="body"/>
          </p:nvPr>
        </p:nvSpPr>
        <p:spPr>
          <a:xfrm>
            <a:off y="1629245" x="685787"/>
            <a:ext cy="3947999" cx="7772400"/>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Kaikilla tulisi olla vapaata innovaatioprojektille varattuina päivinä/tunteina → ei kursseja tai harjoitteluita</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Perjantai huono päivä tapaamisille, paljon poissaoloja tai muita menoja</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Alun teoriaosuudessa liikaa vaihtelevuutta (tentti)</a:t>
            </a:r>
          </a:p>
          <a:p>
            <a:pPr algn="l" rtl="0" lvl="0" marR="0" indent="-342900" marL="3429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Annettiin liian vähän/ei lainkaan työkaluja innovointiin</a:t>
            </a:r>
          </a:p>
          <a:p>
            <a:pPr algn="l" rtl="0" lvl="1" marR="0">
              <a:spcBef>
                <a:spcPts val="0"/>
              </a:spcBef>
              <a:spcAft>
                <a:spcPts val="0"/>
              </a:spcAft>
              <a:buClr>
                <a:srgbClr val="4F5150"/>
              </a:buClr>
              <a:buSzPct val="100000"/>
              <a:buFont typeface="Tahoma"/>
              <a:buChar char="▪"/>
            </a:pPr>
            <a:r>
              <a:rPr sz="2400" lang="fi-FI">
                <a:solidFill>
                  <a:srgbClr val="4F5150"/>
                </a:solidFill>
                <a:latin typeface="Tahoma"/>
                <a:ea typeface="Tahoma"/>
                <a:cs typeface="Tahoma"/>
                <a:sym typeface="Tahoma"/>
              </a:rPr>
              <a:t>ylhäältä päin ohjaus pois kokonaan (opettaja luennoi, muut kuuntelee)</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y="0" x="0"/>
          <a:ext cy="0" cx="0"/>
          <a:chOff y="0" x="0"/>
          <a:chExt cy="0" cx="0"/>
        </a:xfrm>
      </p:grpSpPr>
      <p:sp>
        <p:nvSpPr>
          <p:cNvPr id="203" name="Shape 203"/>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None/>
            </a:pPr>
            <a:r>
              <a:t/>
            </a:r>
            <a:endParaRPr strike="noStrike" u="none" b="0" cap="none" baseline="0" sz="2800" i="0">
              <a:solidFill>
                <a:srgbClr val="F08A00"/>
              </a:solidFill>
              <a:latin typeface="Arial"/>
              <a:ea typeface="Arial"/>
              <a:cs typeface="Arial"/>
              <a:sym typeface="Arial"/>
            </a:endParaRPr>
          </a:p>
        </p:txBody>
      </p:sp>
      <p:sp>
        <p:nvSpPr>
          <p:cNvPr id="204" name="Shape 204"/>
          <p:cNvSpPr txBox="1"/>
          <p:nvPr>
            <p:ph idx="11" type="ftr"/>
          </p:nvPr>
        </p:nvSpPr>
        <p:spPr>
          <a:xfrm>
            <a:off y="6551612" x="2286000"/>
            <a:ext cy="306386" cx="4429124"/>
          </a:xfrm>
          <a:prstGeom prst="rect">
            <a:avLst/>
          </a:prstGeom>
          <a:noFill/>
          <a:ln>
            <a:noFill/>
          </a:ln>
        </p:spPr>
        <p:txBody>
          <a:bodyPr bIns="45700" rIns="91425" lIns="91425" tIns="45700" anchor="t" anchorCtr="0">
            <a:noAutofit/>
          </a:bodyPr>
          <a:lstStyle/>
          <a:p>
            <a:pPr algn="ctr" rtl="0" lvl="0" marR="0" indent="0" marL="0">
              <a:spcBef>
                <a:spcPts val="0"/>
              </a:spcBef>
              <a:buSzPct val="25000"/>
              <a:buNone/>
            </a:pPr>
            <a:r>
              <a:rPr strike="noStrike" u="none" b="0" cap="none" baseline="0" sz="1000" lang="fi-FI" i="0">
                <a:solidFill>
                  <a:srgbClr val="878989"/>
                </a:solidFill>
                <a:latin typeface="Arial"/>
                <a:ea typeface="Arial"/>
                <a:cs typeface="Arial"/>
                <a:sym typeface="Arial"/>
              </a:rPr>
              <a:t>Kalvosarjan tekijän nimi</a:t>
            </a:r>
          </a:p>
        </p:txBody>
      </p:sp>
      <p:sp>
        <p:nvSpPr>
          <p:cNvPr id="205" name="Shape 205"/>
          <p:cNvSpPr txBox="1"/>
          <p:nvPr>
            <p:ph idx="12" type="sldNum"/>
          </p:nvPr>
        </p:nvSpPr>
        <p:spPr>
          <a:xfrm>
            <a:off y="6551612" x="6786563"/>
            <a:ext cy="306386" cx="1459969"/>
          </a:xfrm>
          <a:prstGeom prst="rect">
            <a:avLst/>
          </a:prstGeom>
          <a:noFill/>
          <a:ln>
            <a:noFill/>
          </a:ln>
        </p:spPr>
        <p:txBody>
          <a:bodyPr bIns="45700" rIns="91425" lIns="91425" tIns="45700" anchor="t" anchorCtr="0">
            <a:noAutofit/>
          </a:bodyPr>
          <a:lstStyle/>
          <a:p>
            <a:pPr algn="r" rtl="0" lvl="0" marR="0" indent="0" marL="0">
              <a:spcBef>
                <a:spcPts val="0"/>
              </a:spcBef>
              <a:buSzPct val="25000"/>
              <a:buNone/>
            </a:pPr>
            <a:r>
              <a:rPr lang="fi-FI"/>
              <a:t> </a:t>
            </a:r>
          </a:p>
        </p:txBody>
      </p:sp>
      <p:sp>
        <p:nvSpPr>
          <p:cNvPr id="206" name="Shape 206"/>
          <p:cNvSpPr txBox="1"/>
          <p:nvPr>
            <p:ph idx="10" type="dt"/>
          </p:nvPr>
        </p:nvSpPr>
        <p:spPr>
          <a:xfrm>
            <a:off y="6551612" x="685800"/>
            <a:ext cy="306386" cx="1524000"/>
          </a:xfrm>
          <a:prstGeom prst="rect">
            <a:avLst/>
          </a:prstGeom>
          <a:noFill/>
          <a:ln>
            <a:noFill/>
          </a:ln>
        </p:spPr>
        <p:txBody>
          <a:bodyPr bIns="45700" rIns="91425" lIns="91425" tIns="45700" anchor="t" anchorCtr="0">
            <a:noAutofit/>
          </a:bodyPr>
          <a:lstStyle/>
          <a:p>
            <a:pPr algn="l" rtl="0" lvl="0" marR="0" indent="0" marL="0">
              <a:spcBef>
                <a:spcPts val="0"/>
              </a:spcBef>
              <a:buNone/>
            </a:pPr>
            <a:r>
              <a:t/>
            </a:r>
            <a:endParaRPr strike="noStrike" u="none" b="0" cap="none" baseline="0" sz="1000" i="0">
              <a:solidFill>
                <a:srgbClr val="878989"/>
              </a:solidFill>
              <a:latin typeface="Arial"/>
              <a:ea typeface="Arial"/>
              <a:cs typeface="Arial"/>
              <a:sym typeface="Arial"/>
            </a:endParaRPr>
          </a:p>
        </p:txBody>
      </p:sp>
      <p:sp>
        <p:nvSpPr>
          <p:cNvPr id="207" name="Shape 207"/>
          <p:cNvSpPr txBox="1"/>
          <p:nvPr>
            <p:ph idx="1" type="body"/>
          </p:nvPr>
        </p:nvSpPr>
        <p:spPr>
          <a:xfrm>
            <a:off y="1436688" x="684212"/>
            <a:ext cy="3948111" cx="7772400"/>
          </a:xfrm>
          <a:prstGeom prst="rect">
            <a:avLst/>
          </a:prstGeom>
          <a:noFill/>
          <a:ln>
            <a:noFill/>
          </a:ln>
        </p:spPr>
        <p:txBody>
          <a:bodyPr bIns="45700" rIns="91425" lIns="91425" tIns="45700" anchor="t" anchorCtr="0">
            <a:noAutofit/>
          </a:bodyPr>
          <a:lstStyle/>
          <a:p>
            <a:pPr algn="l" rtl="0" lvl="0" marR="0" indent="-190500" marL="342900">
              <a:spcBef>
                <a:spcPts val="0"/>
              </a:spcBef>
              <a:spcAft>
                <a:spcPts val="0"/>
              </a:spcAft>
              <a:buClr>
                <a:srgbClr val="F08A00"/>
              </a:buClr>
              <a:buFont typeface="Noto Symbol"/>
              <a:buNone/>
            </a:pPr>
            <a:r>
              <a:t/>
            </a:r>
            <a:endParaRPr strike="noStrike" u="none" b="0" cap="none" baseline="0" sz="2400" i="0">
              <a:solidFill>
                <a:srgbClr val="4F5150"/>
              </a:solidFill>
              <a:latin typeface="Arial"/>
              <a:ea typeface="Arial"/>
              <a:cs typeface="Arial"/>
              <a:sym typeface="Arial"/>
            </a:endParaRPr>
          </a:p>
        </p:txBody>
      </p:sp>
      <p:graphicFrame>
        <p:nvGraphicFramePr>
          <p:cNvPr id="208" name="Shape 208"/>
          <p:cNvGraphicFramePr/>
          <p:nvPr/>
        </p:nvGraphicFramePr>
        <p:xfrm>
          <a:off y="1" x="0"/>
          <a:ext cy="3000000" cx="3000000"/>
        </p:xfrm>
        <a:graphic>
          <a:graphicData uri="http://schemas.openxmlformats.org/drawingml/2006/table">
            <a:tbl>
              <a:tblPr firstRow="1" firstCol="1" bandRow="1">
                <a:noFill/>
                <a:tableStyleId>{585BF6A7-7A55-432D-AD63-A32F93C4C7DB}</a:tableStyleId>
              </a:tblPr>
              <a:tblGrid>
                <a:gridCol w="2250450"/>
                <a:gridCol w="2250450"/>
                <a:gridCol w="2250450"/>
                <a:gridCol w="2499525"/>
              </a:tblGrid>
              <a:tr h="486650">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Arviointikohteet </a:t>
                      </a:r>
                      <a:br>
                        <a:rPr strike="noStrike" u="none" cap="none" baseline="0" sz="1200" lang="fi-FI"/>
                      </a:br>
                      <a:r>
                        <a:rPr strike="noStrike" u="none" cap="none" baseline="0" sz="1200" lang="fi-FI"/>
                        <a:t>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Kiitettävä (5)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Hyvä (4-3)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Tyydyttävä (2-1) </a:t>
                      </a:r>
                    </a:p>
                  </a:txBody>
                  <a:tcPr marR="30250" marB="30250" marT="30250" marL="30250"/>
                </a:tc>
              </a:tr>
              <a:tr h="1371600">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Projekti- ja verkosto-osaaminen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soveltaa ansiokkaasti projekti- ja verkostotyöskentelyn perusteita ja osaamistaan alueellisessa, valtakunnallisessa tai kansainvälisessä kehittämistyössä.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käyttää projekti- ja verkostotyöskentelyn perusteita ja osaamistaan alueellisessa, valtakunnallisessa tai kansainvälisessä kehittämistyössä.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tietää projekti- ja verkostotyöskentelyn perusteet. Opiskelija tunnistaa projekti- ja verkosto-osaamistaan </a:t>
                      </a:r>
                    </a:p>
                  </a:txBody>
                  <a:tcPr marR="30250" marB="30250" marT="30250" marL="30250"/>
                </a:tc>
              </a:tr>
              <a:tr h="2256550">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Yhteistoiminnallisuus, ryhmätyö-, neuvottelu- ja viestintäosaaminen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analysoi ja kehittää monipuolisesti yhteistyö- ja viestintäosaamistaan yhteisöllisessä kehittämisprosessissa ja päätöksenteossa. Opiskelija osaa tulkita yhteistoiminnallista neuvottelukulttuuria ja rakentaa sitä muiden toimijoiden kanssa.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käyttää tarkoituksenmukaisesti yhteistyö- ja viestintäosaamistaan yhteisöllisessä kehittämisprosessissa ja päätöksenteossa. Opiskelija luo yhteistoiminnallista neuvottelukulttuuria muiden toimijoiden kanssa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käyttää yhteistyö- ja viestintäosaamistaan ja hyödyntää niitä kehittämisprosessissa ja päätöksenteossa. </a:t>
                      </a:r>
                    </a:p>
                  </a:txBody>
                  <a:tcPr marR="30250" marB="30250" marT="30250" marL="30250"/>
                </a:tc>
              </a:tr>
              <a:tr h="1150375">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Asiantuntijaosaaminen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analysoi ja kehittää asiantuntijaosaamistaan ja tuo sen moniasiantuntijuuteen perustuvaan toimintaan.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hyödyntää omaa asiantuntijaosaamistaan ja tuo sen moniasiantuntijuuteen perustuvaan toimintaan.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tunnistaa ja osaa määritellä omaa asiantuntijaosaamistaan ja tuo sitä osittain moniasiantuntijuuteen perustuvaan toimintaa. </a:t>
                      </a:r>
                    </a:p>
                  </a:txBody>
                  <a:tcPr marR="30250" marB="30250" marT="30250" marL="30250"/>
                </a:tc>
              </a:tr>
              <a:tr h="1592825">
                <a:tc>
                  <a:txBody>
                    <a:bodyPr>
                      <a:noAutofit/>
                    </a:bodyPr>
                    <a:lstStyle/>
                    <a:p>
                      <a:pPr algn="l" rtl="0" lvl="0" marR="0" indent="0" marL="0">
                        <a:lnSpc>
                          <a:spcPct val="115000"/>
                        </a:lnSpc>
                        <a:spcBef>
                          <a:spcPts val="0"/>
                        </a:spcBef>
                        <a:spcAft>
                          <a:spcPts val="1200"/>
                        </a:spcAft>
                        <a:buSzPct val="25000"/>
                        <a:buNone/>
                      </a:pPr>
                      <a:r>
                        <a:rPr strike="noStrike" u="none" cap="none" baseline="0" sz="1200" lang="fi-FI"/>
                        <a:t>Ongelmanratkaisu-, kehittämis- ja uudistamis-osaaminen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kehittää muiden toimijoiden kanssa käytännöllisiä, luovia ja innovatiivisia ratkaisuja, toimintatapoja tai palveluja, joilla vastataan metropolialueen monimuotoisiin tarpeisiin.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kehittää toimijoiden kanssa käytännöllisiä ratkaisuja, toimintatapoja tai palveluja, joilla vastataan metropolialueen monimuotoisiin tarpeisiin. </a:t>
                      </a:r>
                    </a:p>
                  </a:txBody>
                  <a:tcPr marR="30250" marB="30250" marT="30250" marL="30250"/>
                </a:tc>
                <a:tc>
                  <a:txBody>
                    <a:bodyPr>
                      <a:noAutofit/>
                    </a:bodyPr>
                    <a:lstStyle/>
                    <a:p>
                      <a:pPr algn="l" rtl="0" lvl="0" marR="0" indent="0" marL="0">
                        <a:lnSpc>
                          <a:spcPct val="115000"/>
                        </a:lnSpc>
                        <a:spcBef>
                          <a:spcPts val="0"/>
                        </a:spcBef>
                        <a:spcAft>
                          <a:spcPts val="375"/>
                        </a:spcAft>
                        <a:buSzPct val="25000"/>
                        <a:buNone/>
                      </a:pPr>
                      <a:r>
                        <a:rPr strike="noStrike" u="none" cap="none" baseline="0" sz="1200" lang="fi-FI"/>
                        <a:t>Opiskelija on mukana kehittämässä toimintatapoja tai palveluja. </a:t>
                      </a:r>
                    </a:p>
                  </a:txBody>
                  <a:tcPr marR="30250" marB="30250" marT="30250" marL="30250"/>
                </a:tc>
              </a:tr>
            </a:tbl>
          </a:graphicData>
        </a:graphic>
      </p:graphicFrame>
    </p:spTree>
  </p:cSld>
  <p:clrMapOvr>
    <a:masterClrMapping/>
  </p:clrMapOvr>
  <p:transition>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y="0" x="0"/>
          <a:ext cy="0" cx="0"/>
          <a:chOff y="0" x="0"/>
          <a:chExt cy="0" cx="0"/>
        </a:xfrm>
      </p:grpSpPr>
      <p:pic>
        <p:nvPicPr>
          <p:cNvPr id="213" name="Shape 213"/>
          <p:cNvPicPr preferRelativeResize="0"/>
          <p:nvPr/>
        </p:nvPicPr>
        <p:blipFill rotWithShape="1">
          <a:blip r:embed="rId3">
            <a:alphaModFix/>
          </a:blip>
          <a:srcRect t="8458" b="0" r="24695" l="23940"/>
          <a:stretch/>
        </p:blipFill>
        <p:spPr>
          <a:xfrm>
            <a:off y="78425" x="7036600"/>
            <a:ext cy="1862099" cx="1928827"/>
          </a:xfrm>
          <a:prstGeom prst="rect">
            <a:avLst/>
          </a:prstGeom>
          <a:noFill/>
          <a:ln>
            <a:noFill/>
          </a:ln>
        </p:spPr>
      </p:pic>
      <p:sp>
        <p:nvSpPr>
          <p:cNvPr id="214" name="Shape 214"/>
          <p:cNvSpPr txBox="1"/>
          <p:nvPr>
            <p:ph type="title"/>
          </p:nvPr>
        </p:nvSpPr>
        <p:spPr>
          <a:xfrm>
            <a:off y="742762" x="614350"/>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b="1" sz="2800" lang="fi-FI">
                <a:solidFill>
                  <a:srgbClr val="F08A00"/>
                </a:solidFill>
              </a:rPr>
              <a:t>Muumimeitsie-kampanja</a:t>
            </a:r>
            <a:br>
              <a:rPr strike="noStrike" u="none" b="1" cap="none" baseline="0" sz="2800" lang="fi-FI" i="0">
                <a:solidFill>
                  <a:srgbClr val="F08A00"/>
                </a:solidFill>
                <a:latin typeface="Arial"/>
                <a:ea typeface="Arial"/>
                <a:cs typeface="Arial"/>
                <a:sym typeface="Arial"/>
              </a:rPr>
            </a:br>
          </a:p>
        </p:txBody>
      </p:sp>
      <p:sp>
        <p:nvSpPr>
          <p:cNvPr id="215" name="Shape 215"/>
          <p:cNvSpPr txBox="1"/>
          <p:nvPr>
            <p:ph idx="1" type="body"/>
          </p:nvPr>
        </p:nvSpPr>
        <p:spPr>
          <a:xfrm>
            <a:off y="1348375" x="756050"/>
            <a:ext cy="4609799" cx="7772400"/>
          </a:xfrm>
          <a:prstGeom prst="rect">
            <a:avLst/>
          </a:prstGeom>
          <a:noFill/>
          <a:ln>
            <a:noFill/>
          </a:ln>
        </p:spPr>
        <p:txBody>
          <a:bodyPr bIns="45700" rIns="91425" lIns="91425" tIns="45700" anchor="t" anchorCtr="0">
            <a:noAutofit/>
          </a:bodyPr>
          <a:lstStyle/>
          <a:p>
            <a:pPr algn="l" rtl="0" lvl="0" marR="0" indent="-342900" marL="342900">
              <a:spcBef>
                <a:spcPts val="0"/>
              </a:spcBef>
              <a:spcAft>
                <a:spcPts val="0"/>
              </a:spcAft>
              <a:buClr>
                <a:srgbClr val="F08A00"/>
              </a:buClr>
              <a:buSzPct val="100000"/>
              <a:buFont typeface="Noto Symbol"/>
              <a:buChar char="▪"/>
            </a:pPr>
            <a:r>
              <a:rPr strike="noStrike" u="none" b="0" cap="none" baseline="0" sz="1800" lang="fi-FI" i="0">
                <a:solidFill>
                  <a:srgbClr val="4F5150"/>
                </a:solidFill>
                <a:latin typeface="Arial"/>
                <a:ea typeface="Arial"/>
                <a:cs typeface="Arial"/>
                <a:sym typeface="Arial"/>
              </a:rPr>
              <a:t>Työelämän haaste: </a:t>
            </a:r>
            <a:r>
              <a:rPr sz="1800" lang="fi-FI">
                <a:solidFill>
                  <a:srgbClr val="4F5150"/>
                </a:solidFill>
              </a:rPr>
              <a:t>Saada lisää yleisöä, erityisesti nuoria </a:t>
            </a:r>
          </a:p>
          <a:p>
            <a:pPr algn="l" rtl="0" lvl="0" marR="0" indent="457200" marL="0">
              <a:spcBef>
                <a:spcPts val="0"/>
              </a:spcBef>
              <a:spcAft>
                <a:spcPts val="0"/>
              </a:spcAft>
              <a:buNone/>
            </a:pPr>
            <a:r>
              <a:rPr sz="1800" lang="fi-FI">
                <a:solidFill>
                  <a:srgbClr val="4F5150"/>
                </a:solidFill>
              </a:rPr>
              <a:t>mukaan Tiedettä Kampissa tapahtumaan</a:t>
            </a:r>
          </a:p>
          <a:p>
            <a:pPr algn="l" rtl="0" lvl="0" marR="0" indent="-342900" marL="342900">
              <a:spcBef>
                <a:spcPts val="200"/>
              </a:spcBef>
              <a:spcAft>
                <a:spcPts val="0"/>
              </a:spcAft>
              <a:buClr>
                <a:srgbClr val="F08A00"/>
              </a:buClr>
              <a:buSzPct val="100000"/>
              <a:buFont typeface="Noto Symbol"/>
              <a:buChar char="▪"/>
            </a:pPr>
            <a:r>
              <a:rPr strike="noStrike" u="none" b="0" cap="none" baseline="0" sz="1800" lang="fi-FI" i="0">
                <a:solidFill>
                  <a:srgbClr val="4F5150"/>
                </a:solidFill>
                <a:latin typeface="Arial"/>
                <a:ea typeface="Arial"/>
                <a:cs typeface="Arial"/>
                <a:sym typeface="Arial"/>
              </a:rPr>
              <a:t>Tulokset: Facebook</a:t>
            </a:r>
            <a:r>
              <a:rPr sz="1800" lang="fi-FI">
                <a:solidFill>
                  <a:srgbClr val="4F5150"/>
                </a:solidFill>
              </a:rPr>
              <a:t>-kampanja</a:t>
            </a:r>
          </a:p>
          <a:p>
            <a:pPr algn="l" rtl="0" lvl="0" marR="0" indent="-342900" marL="342900">
              <a:spcBef>
                <a:spcPts val="200"/>
              </a:spcBef>
              <a:spcAft>
                <a:spcPts val="0"/>
              </a:spcAft>
              <a:buClr>
                <a:srgbClr val="F08A00"/>
              </a:buClr>
              <a:buSzPct val="100000"/>
              <a:buFont typeface="Noto Symbol"/>
              <a:buChar char="▪"/>
            </a:pPr>
            <a:r>
              <a:rPr sz="1800" lang="fi-FI">
                <a:solidFill>
                  <a:srgbClr val="4F5150"/>
                </a:solidFill>
              </a:rPr>
              <a:t>Muumimeitsie-kampanja, jolla korostetaan “Erilaisia yhdessä” -teemaa</a:t>
            </a:r>
          </a:p>
          <a:p>
            <a:pPr algn="l" rtl="0" lvl="0" marR="0" indent="-342900" marL="342900">
              <a:spcBef>
                <a:spcPts val="200"/>
              </a:spcBef>
              <a:spcAft>
                <a:spcPts val="0"/>
              </a:spcAft>
              <a:buClr>
                <a:srgbClr val="F08A00"/>
              </a:buClr>
              <a:buSzPct val="100000"/>
              <a:buFont typeface="Noto Symbol"/>
              <a:buChar char="▪"/>
            </a:pPr>
            <a:r>
              <a:rPr sz="1800" lang="fi-FI">
                <a:solidFill>
                  <a:srgbClr val="4F5150"/>
                </a:solidFill>
              </a:rPr>
              <a:t>Tilaaja: Tieteen Päivät</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Noora Blomqvist, Maija Haapaniemi, Jekatarina Törölä, Tanja Kannisto, (sosiaaliala/social services)</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Tio Delikouras, Ida-Liina Huurtela (tv- ja radiotyö)</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Johannes Emenike, Aino Haarala, Jemi Heinilä, Hannele Kirjavainen, (kulttuurituotanto)</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Viivi Karhinen, (hyvinvointiteknologia)</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Emilia Kuivalainen, (fysioterapia)</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Pihla Mattila, (toimintaterapia) </a:t>
            </a:r>
          </a:p>
          <a:p>
            <a:pPr algn="l" rtl="0" lvl="0" marR="0" indent="-342900" marL="342900">
              <a:spcBef>
                <a:spcPts val="200"/>
              </a:spcBef>
              <a:spcAft>
                <a:spcPts val="0"/>
              </a:spcAft>
              <a:buClr>
                <a:srgbClr val="4F5150"/>
              </a:buClr>
              <a:buSzPct val="112500"/>
              <a:buFont typeface="Noto Symbol"/>
              <a:buChar char="▪"/>
            </a:pPr>
            <a:r>
              <a:rPr sz="1600" lang="fi-FI">
                <a:solidFill>
                  <a:srgbClr val="4F5150"/>
                </a:solidFill>
              </a:rPr>
              <a:t>Juho Nummelin (musiikki)</a:t>
            </a:r>
          </a:p>
          <a:p>
            <a:pPr algn="l" rtl="0" lvl="0" marR="0" indent="-342900" marL="342900">
              <a:spcBef>
                <a:spcPts val="200"/>
              </a:spcBef>
              <a:spcAft>
                <a:spcPts val="0"/>
              </a:spcAft>
              <a:buClr>
                <a:srgbClr val="4F5150"/>
              </a:buClr>
              <a:buSzPct val="100000"/>
              <a:buFont typeface="Noto Symbol"/>
              <a:buChar char="▪"/>
            </a:pPr>
            <a:r>
              <a:rPr strike="noStrike" u="none" b="0" cap="none" baseline="0" sz="1800" lang="fi-FI" i="0">
                <a:solidFill>
                  <a:srgbClr val="4F5150"/>
                </a:solidFill>
                <a:latin typeface="Arial"/>
                <a:ea typeface="Arial"/>
                <a:cs typeface="Arial"/>
                <a:sym typeface="Arial"/>
              </a:rPr>
              <a:t>Ohjaava opettaja: Auli </a:t>
            </a:r>
            <a:r>
              <a:rPr sz="1800" lang="fi-FI">
                <a:solidFill>
                  <a:srgbClr val="4F5150"/>
                </a:solidFill>
              </a:rPr>
              <a:t>S</a:t>
            </a:r>
            <a:r>
              <a:rPr strike="noStrike" u="none" b="0" cap="none" baseline="0" sz="1800" lang="fi-FI" i="0">
                <a:solidFill>
                  <a:srgbClr val="4F5150"/>
                </a:solidFill>
                <a:latin typeface="Arial"/>
                <a:ea typeface="Arial"/>
                <a:cs typeface="Arial"/>
                <a:sym typeface="Arial"/>
              </a:rPr>
              <a:t>illa</a:t>
            </a:r>
            <a:r>
              <a:rPr sz="1800" lang="fi-FI">
                <a:solidFill>
                  <a:srgbClr val="4F5150"/>
                </a:solidFill>
              </a:rPr>
              <a:t>npää</a:t>
            </a:r>
          </a:p>
          <a:p>
            <a:pPr algn="l" rtl="0" lvl="0" marR="0" indent="-342900" marL="342900">
              <a:spcBef>
                <a:spcPts val="200"/>
              </a:spcBef>
              <a:spcAft>
                <a:spcPts val="0"/>
              </a:spcAft>
              <a:buClr>
                <a:srgbClr val="F08A00"/>
              </a:buClr>
              <a:buSzPct val="100000"/>
              <a:buFont typeface="Noto Symbol"/>
              <a:buChar char="▪"/>
            </a:pPr>
            <a:r>
              <a:rPr sz="1800" lang="fi-FI">
                <a:solidFill>
                  <a:srgbClr val="4F5150"/>
                </a:solidFill>
              </a:rPr>
              <a:t>Lisätiedot: Hannele Kirjavainen, hannele.kirjavainen@metropolia.fi</a:t>
            </a:r>
          </a:p>
          <a:p>
            <a:pPr algn="l" rtl="0" lvl="0" marR="0" indent="0" marL="0">
              <a:spcBef>
                <a:spcPts val="200"/>
              </a:spcBef>
              <a:spcAft>
                <a:spcPts val="0"/>
              </a:spcAft>
              <a:buClr>
                <a:srgbClr val="F08A00"/>
              </a:buClr>
              <a:buFont typeface="Noto Symbol"/>
              <a:buNone/>
            </a:pPr>
            <a:r>
              <a:t/>
            </a:r>
            <a:endParaRPr strike="noStrike" u="none" b="0" cap="none" baseline="0" sz="1800" i="0">
              <a:solidFill>
                <a:srgbClr val="4F5150"/>
              </a:solidFill>
              <a:latin typeface="Arial"/>
              <a:ea typeface="Arial"/>
              <a:cs typeface="Arial"/>
              <a:sym typeface="Arial"/>
            </a:endParaRPr>
          </a:p>
          <a:p>
            <a:pPr algn="l" rtl="0" lvl="0" marR="0" indent="-241300" marL="342900">
              <a:spcBef>
                <a:spcPts val="200"/>
              </a:spcBef>
              <a:spcAft>
                <a:spcPts val="0"/>
              </a:spcAft>
              <a:buClr>
                <a:srgbClr val="F08A00"/>
              </a:buClr>
              <a:buFont typeface="Noto Symbol"/>
              <a:buNone/>
            </a:pPr>
            <a:r>
              <a:t/>
            </a:r>
            <a:endParaRPr strike="noStrike" u="none" b="0" cap="none" baseline="0" sz="1600" i="0">
              <a:solidFill>
                <a:srgbClr val="4F5150"/>
              </a:solidFill>
              <a:latin typeface="Arial"/>
              <a:ea typeface="Arial"/>
              <a:cs typeface="Arial"/>
              <a:sym typeface="Arial"/>
            </a:endParaRPr>
          </a:p>
          <a:p>
            <a:pPr algn="l" rtl="0" lvl="0" marR="0" indent="-241300" marL="342900">
              <a:spcBef>
                <a:spcPts val="200"/>
              </a:spcBef>
              <a:spcAft>
                <a:spcPts val="0"/>
              </a:spcAft>
              <a:buClr>
                <a:srgbClr val="F08A00"/>
              </a:buClr>
              <a:buFont typeface="Noto Symbol"/>
              <a:buNone/>
            </a:pPr>
            <a:r>
              <a:t/>
            </a:r>
            <a:endParaRPr strike="noStrike" u="none" b="0" cap="none" baseline="0" sz="1600" i="0">
              <a:solidFill>
                <a:srgbClr val="4F5150"/>
              </a:solidFill>
              <a:latin typeface="Arial"/>
              <a:ea typeface="Arial"/>
              <a:cs typeface="Arial"/>
              <a:sym typeface="Arial"/>
            </a:endParaRPr>
          </a:p>
        </p:txBody>
      </p:sp>
      <p:sp>
        <p:nvSpPr>
          <p:cNvPr id="216" name="Shape 216"/>
          <p:cNvSpPr txBox="1"/>
          <p:nvPr>
            <p:ph idx="11" type="ftr"/>
          </p:nvPr>
        </p:nvSpPr>
        <p:spPr>
          <a:xfrm>
            <a:off y="6551612" x="2286000"/>
            <a:ext cy="306386" cx="4429124"/>
          </a:xfrm>
          <a:prstGeom prst="rect">
            <a:avLst/>
          </a:prstGeom>
          <a:noFill/>
          <a:ln>
            <a:noFill/>
          </a:ln>
        </p:spPr>
        <p:txBody>
          <a:bodyPr bIns="45700" rIns="91425" lIns="91425" tIns="45700" anchor="t" anchorCtr="0">
            <a:noAutofit/>
          </a:bodyPr>
          <a:lstStyle/>
          <a:p>
            <a:pPr algn="ctr" rtl="0" lvl="0" marR="0" indent="0" marL="0">
              <a:spcBef>
                <a:spcPts val="0"/>
              </a:spcBef>
              <a:buSzPct val="25000"/>
              <a:buNone/>
            </a:pPr>
            <a:r>
              <a:rPr strike="noStrike" u="none" b="0" cap="none" baseline="0" sz="1000" lang="fi-FI" i="0">
                <a:solidFill>
                  <a:srgbClr val="878989"/>
                </a:solidFill>
                <a:latin typeface="Arial"/>
                <a:ea typeface="Arial"/>
                <a:cs typeface="Arial"/>
                <a:sym typeface="Arial"/>
              </a:rPr>
              <a:t>Kalvosarjan tekijän nimi</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1" name="Shape 221"/>
        <p:cNvGrpSpPr/>
        <p:nvPr/>
      </p:nvGrpSpPr>
      <p:grpSpPr>
        <a:xfrm>
          <a:off y="0" x="0"/>
          <a:ext cy="0" cx="0"/>
          <a:chOff y="0" x="0"/>
          <a:chExt cy="0" cx="0"/>
        </a:xfrm>
      </p:grpSpPr>
      <p:sp>
        <p:nvSpPr>
          <p:cNvPr id="222" name="Shape 222"/>
          <p:cNvSpPr txBox="1"/>
          <p:nvPr>
            <p:ph type="title"/>
          </p:nvPr>
        </p:nvSpPr>
        <p:spPr>
          <a:xfrm>
            <a:off y="715962" x="688974"/>
            <a:ext cy="1036835" cx="7767638"/>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None/>
            </a:pPr>
            <a:r>
              <a:t/>
            </a:r>
            <a:endParaRPr strike="noStrike" u="none" b="0" cap="none" baseline="0" sz="2800" i="0">
              <a:solidFill>
                <a:srgbClr val="F08A00"/>
              </a:solidFill>
              <a:latin typeface="Arial"/>
              <a:ea typeface="Arial"/>
              <a:cs typeface="Arial"/>
              <a:sym typeface="Arial"/>
            </a:endParaRPr>
          </a:p>
        </p:txBody>
      </p:sp>
      <p:sp>
        <p:nvSpPr>
          <p:cNvPr id="223" name="Shape 223"/>
          <p:cNvSpPr txBox="1"/>
          <p:nvPr>
            <p:ph idx="1" type="body"/>
          </p:nvPr>
        </p:nvSpPr>
        <p:spPr>
          <a:xfrm>
            <a:off y="2003425" x="688974"/>
            <a:ext cy="3317873" cx="3808413"/>
          </a:xfrm>
          <a:prstGeom prst="rect">
            <a:avLst/>
          </a:prstGeom>
          <a:noFill/>
          <a:ln>
            <a:noFill/>
          </a:ln>
        </p:spPr>
        <p:txBody>
          <a:bodyPr bIns="45700" rIns="91425" lIns="91425" tIns="45700" anchor="t" anchorCtr="0">
            <a:noAutofit/>
          </a:bodyPr>
          <a:lstStyle/>
          <a:p>
            <a:pPr algn="l" rtl="0" lvl="0" marR="0" indent="-190500" marL="342900">
              <a:spcBef>
                <a:spcPts val="0"/>
              </a:spcBef>
              <a:spcAft>
                <a:spcPts val="0"/>
              </a:spcAft>
              <a:buClr>
                <a:srgbClr val="F08A00"/>
              </a:buClr>
              <a:buFont typeface="Noto Symbol"/>
              <a:buNone/>
            </a:pPr>
            <a:r>
              <a:t/>
            </a:r>
            <a:endParaRPr strike="noStrike" u="none" b="0" cap="none" baseline="0" sz="2400" i="0">
              <a:solidFill>
                <a:srgbClr val="4F5150"/>
              </a:solidFill>
              <a:latin typeface="Arial"/>
              <a:ea typeface="Arial"/>
              <a:cs typeface="Arial"/>
              <a:sym typeface="Arial"/>
            </a:endParaRPr>
          </a:p>
        </p:txBody>
      </p:sp>
      <p:sp>
        <p:nvSpPr>
          <p:cNvPr id="224" name="Shape 224"/>
          <p:cNvSpPr txBox="1"/>
          <p:nvPr>
            <p:ph idx="2" type="body"/>
          </p:nvPr>
        </p:nvSpPr>
        <p:spPr>
          <a:xfrm>
            <a:off y="2003425" x="4645026"/>
            <a:ext cy="3329393" cx="3811588"/>
          </a:xfrm>
          <a:prstGeom prst="rect">
            <a:avLst/>
          </a:prstGeom>
          <a:noFill/>
          <a:ln>
            <a:noFill/>
          </a:ln>
        </p:spPr>
        <p:txBody>
          <a:bodyPr bIns="45700" rIns="91425" lIns="91425" tIns="45700" anchor="t" anchorCtr="0">
            <a:noAutofit/>
          </a:bodyPr>
          <a:lstStyle/>
          <a:p>
            <a:pPr algn="l" rtl="0" lvl="0" marR="0" indent="-190500" marL="342900">
              <a:spcBef>
                <a:spcPts val="0"/>
              </a:spcBef>
              <a:spcAft>
                <a:spcPts val="0"/>
              </a:spcAft>
              <a:buClr>
                <a:srgbClr val="F08A00"/>
              </a:buClr>
              <a:buFont typeface="Noto Symbol"/>
              <a:buNone/>
            </a:pPr>
            <a:r>
              <a:t/>
            </a:r>
            <a:endParaRPr strike="noStrike" u="none" b="0" cap="none" baseline="0" sz="2400" i="0">
              <a:solidFill>
                <a:srgbClr val="4F5150"/>
              </a:solidFill>
              <a:latin typeface="Arial"/>
              <a:ea typeface="Arial"/>
              <a:cs typeface="Arial"/>
              <a:sym typeface="Arial"/>
            </a:endParaRPr>
          </a:p>
        </p:txBody>
      </p:sp>
      <p:sp>
        <p:nvSpPr>
          <p:cNvPr id="225" name="Shape 225"/>
          <p:cNvSpPr txBox="1"/>
          <p:nvPr>
            <p:ph idx="11" type="ftr"/>
          </p:nvPr>
        </p:nvSpPr>
        <p:spPr>
          <a:xfrm>
            <a:off y="6551612" x="2286000"/>
            <a:ext cy="306386" cx="4429124"/>
          </a:xfrm>
          <a:prstGeom prst="rect">
            <a:avLst/>
          </a:prstGeom>
          <a:noFill/>
          <a:ln>
            <a:noFill/>
          </a:ln>
        </p:spPr>
        <p:txBody>
          <a:bodyPr bIns="45700" rIns="91425" lIns="91425" tIns="45700" anchor="t" anchorCtr="0">
            <a:noAutofit/>
          </a:bodyPr>
          <a:lstStyle/>
          <a:p>
            <a:pPr algn="ctr" rtl="0" lvl="0" marR="0" indent="0" marL="0">
              <a:spcBef>
                <a:spcPts val="0"/>
              </a:spcBef>
              <a:buSzPct val="25000"/>
              <a:buNone/>
            </a:pPr>
            <a:r>
              <a:rPr strike="noStrike" u="none" b="0" cap="none" baseline="0" sz="1000" lang="fi-FI" i="0">
                <a:solidFill>
                  <a:srgbClr val="878989"/>
                </a:solidFill>
                <a:latin typeface="Arial"/>
                <a:ea typeface="Arial"/>
                <a:cs typeface="Arial"/>
                <a:sym typeface="Arial"/>
              </a:rPr>
              <a:t>Kalvosarjan tekijän nimi</a:t>
            </a:r>
          </a:p>
        </p:txBody>
      </p:sp>
      <p:sp>
        <p:nvSpPr>
          <p:cNvPr id="226" name="Shape 226"/>
          <p:cNvSpPr txBox="1"/>
          <p:nvPr>
            <p:ph idx="12" type="sldNum"/>
          </p:nvPr>
        </p:nvSpPr>
        <p:spPr>
          <a:xfrm>
            <a:off y="6551612" x="6786563"/>
            <a:ext cy="306386" cx="1459969"/>
          </a:xfrm>
          <a:prstGeom prst="rect">
            <a:avLst/>
          </a:prstGeom>
          <a:noFill/>
          <a:ln>
            <a:noFill/>
          </a:ln>
        </p:spPr>
        <p:txBody>
          <a:bodyPr bIns="45700" rIns="91425" lIns="91425" tIns="45700" anchor="t" anchorCtr="0">
            <a:noAutofit/>
          </a:bodyPr>
          <a:lstStyle/>
          <a:p>
            <a:pPr algn="r" rtl="0" lvl="0" marR="0" indent="0" marL="0">
              <a:spcBef>
                <a:spcPts val="0"/>
              </a:spcBef>
              <a:buSzPct val="25000"/>
              <a:buNone/>
            </a:pPr>
            <a:r>
              <a:rPr lang="fi-FI"/>
              <a:t> </a:t>
            </a:r>
          </a:p>
        </p:txBody>
      </p:sp>
      <p:pic>
        <p:nvPicPr>
          <p:cNvPr id="227" name="Shape 227"/>
          <p:cNvPicPr preferRelativeResize="0"/>
          <p:nvPr/>
        </p:nvPicPr>
        <p:blipFill rotWithShape="1">
          <a:blip r:embed="rId3">
            <a:alphaModFix/>
          </a:blip>
          <a:srcRect t="11585" b="5288" r="15999" l="23999"/>
          <a:stretch/>
        </p:blipFill>
        <p:spPr>
          <a:xfrm>
            <a:off y="124381" x="457206"/>
            <a:ext cy="6548559" cx="8403021"/>
          </a:xfrm>
          <a:prstGeom prst="rect">
            <a:avLst/>
          </a:prstGeom>
          <a:noFill/>
          <a:ln>
            <a:noFill/>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y="0" x="0"/>
          <a:ext cy="0" cx="0"/>
          <a:chOff y="0" x="0"/>
          <a:chExt cy="0" cx="0"/>
        </a:xfrm>
      </p:grpSpPr>
      <p:sp>
        <p:nvSpPr>
          <p:cNvPr id="108" name="Shape 108"/>
          <p:cNvSpPr txBox="1"/>
          <p:nvPr>
            <p:ph type="ctrTitle"/>
          </p:nvPr>
        </p:nvSpPr>
        <p:spPr>
          <a:xfrm>
            <a:off y="1144773" x="709550"/>
            <a:ext cy="1470024"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Arial"/>
                <a:ea typeface="Arial"/>
                <a:cs typeface="Arial"/>
                <a:sym typeface="Arial"/>
              </a:rPr>
              <a:t>Tässä kalvosetissä tiimimme esittelee projektin ja siitä opitut asiat.</a:t>
            </a:r>
          </a:p>
        </p:txBody>
      </p:sp>
      <p:sp>
        <p:nvSpPr>
          <p:cNvPr id="109" name="Shape 109"/>
          <p:cNvSpPr txBox="1"/>
          <p:nvPr>
            <p:ph idx="1" type="subTitle"/>
          </p:nvPr>
        </p:nvSpPr>
        <p:spPr>
          <a:xfrm>
            <a:off y="3731821" x="2119744"/>
            <a:ext cy="1752600" cx="6400799"/>
          </a:xfrm>
          <a:prstGeom prst="rect">
            <a:avLst/>
          </a:prstGeom>
          <a:noFill/>
          <a:ln>
            <a:noFill/>
          </a:ln>
        </p:spPr>
        <p:txBody>
          <a:bodyPr bIns="45700" rIns="91425" lIns="91425" tIns="45700" anchor="t" anchorCtr="0">
            <a:noAutofit/>
          </a:bodyPr>
          <a:lstStyle/>
          <a:p>
            <a:pPr algn="r" rtl="0" lvl="0" marR="0" indent="0" marL="0">
              <a:spcBef>
                <a:spcPts val="0"/>
              </a:spcBef>
              <a:spcAft>
                <a:spcPts val="0"/>
              </a:spcAft>
              <a:buClr>
                <a:srgbClr val="F08A00"/>
              </a:buClr>
              <a:buSzPct val="25000"/>
              <a:buFont typeface="Noto Symbol"/>
              <a:buNone/>
            </a:pPr>
            <a:r>
              <a:rPr strike="noStrike" u="none" b="0" cap="none" baseline="0" sz="2400" lang="fi-FI" i="0">
                <a:solidFill>
                  <a:srgbClr val="888888"/>
                </a:solidFill>
                <a:latin typeface="Arial"/>
                <a:ea typeface="Arial"/>
                <a:cs typeface="Arial"/>
                <a:sym typeface="Arial"/>
              </a:rPr>
              <a:t>Huomaa muut tehtävät! </a:t>
            </a:r>
          </a:p>
          <a:p>
            <a:pPr algn="r" rtl="0" lvl="0" marR="0" indent="0" marL="0">
              <a:spcBef>
                <a:spcPts val="200"/>
              </a:spcBef>
              <a:spcAft>
                <a:spcPts val="0"/>
              </a:spcAft>
              <a:buClr>
                <a:srgbClr val="F08A00"/>
              </a:buClr>
              <a:buSzPct val="25000"/>
              <a:buFont typeface="Noto Symbol"/>
              <a:buNone/>
            </a:pPr>
            <a:r>
              <a:rPr strike="noStrike" u="none" b="0" cap="none" baseline="0" sz="2400" lang="fi-FI" i="0">
                <a:solidFill>
                  <a:srgbClr val="888888"/>
                </a:solidFill>
                <a:latin typeface="Arial"/>
                <a:ea typeface="Arial"/>
                <a:cs typeface="Arial"/>
                <a:sym typeface="Arial"/>
              </a:rPr>
              <a:t>Laita tämä setti ja posteri wikiin:</a:t>
            </a:r>
          </a:p>
          <a:p>
            <a:pPr algn="r" rtl="0" lvl="0" marR="0" indent="0" marL="0">
              <a:spcBef>
                <a:spcPts val="200"/>
              </a:spcBef>
              <a:spcAft>
                <a:spcPts val="0"/>
              </a:spcAft>
              <a:buClr>
                <a:srgbClr val="F08A00"/>
              </a:buClr>
              <a:buSzPct val="25000"/>
              <a:buFont typeface="Noto Symbol"/>
              <a:buNone/>
            </a:pPr>
            <a:r>
              <a:rPr strike="noStrike" u="sng" b="0" cap="none" baseline="0" sz="2400" lang="fi-FI" i="0">
                <a:solidFill>
                  <a:schemeClr val="hlink"/>
                </a:solidFill>
                <a:latin typeface="Arial"/>
                <a:ea typeface="Arial"/>
                <a:cs typeface="Arial"/>
                <a:sym typeface="Arial"/>
                <a:hlinkClick r:id="rId3"/>
              </a:rPr>
              <a:t>https://wiki.metropolia.fi/display/kulttuurijahyvinvointiminno/Posterit+ja+pp-yhteenvedot</a:t>
            </a:r>
          </a:p>
        </p:txBody>
      </p:sp>
      <p:sp>
        <p:nvSpPr>
          <p:cNvPr id="110" name="Shape 110"/>
          <p:cNvSpPr txBox="1"/>
          <p:nvPr>
            <p:ph idx="10" type="dt"/>
          </p:nvPr>
        </p:nvSpPr>
        <p:spPr>
          <a:xfrm>
            <a:off y="6551612" x="685800"/>
            <a:ext cy="306386" cx="1524000"/>
          </a:xfrm>
          <a:prstGeom prst="rect">
            <a:avLst/>
          </a:prstGeom>
          <a:noFill/>
          <a:ln>
            <a:noFill/>
          </a:ln>
        </p:spPr>
        <p:txBody>
          <a:bodyPr bIns="45700" rIns="91425" lIns="91425" tIns="45700" anchor="t" anchorCtr="0">
            <a:noAutofit/>
          </a:bodyPr>
          <a:lstStyle/>
          <a:p>
            <a:pPr algn="l" rtl="0" lvl="0" marR="0" indent="0" marL="0">
              <a:spcBef>
                <a:spcPts val="0"/>
              </a:spcBef>
              <a:buSzPct val="25000"/>
              <a:buNone/>
            </a:pPr>
            <a:r>
              <a:rPr strike="noStrike" u="none" b="0" cap="none" baseline="0" sz="1000" lang="fi-FI" i="0">
                <a:solidFill>
                  <a:srgbClr val="878989"/>
                </a:solidFill>
                <a:latin typeface="Arial"/>
                <a:ea typeface="Arial"/>
                <a:cs typeface="Arial"/>
                <a:sym typeface="Arial"/>
              </a:rPr>
              <a:t>14.11.2014</a:t>
            </a:r>
          </a:p>
        </p:txBody>
      </p:sp>
      <p:sp>
        <p:nvSpPr>
          <p:cNvPr id="111" name="Shape 111"/>
          <p:cNvSpPr txBox="1"/>
          <p:nvPr>
            <p:ph idx="11" type="ftr"/>
          </p:nvPr>
        </p:nvSpPr>
        <p:spPr>
          <a:xfrm>
            <a:off y="6551612" x="2286000"/>
            <a:ext cy="306386" cx="4429124"/>
          </a:xfrm>
          <a:prstGeom prst="rect">
            <a:avLst/>
          </a:prstGeom>
          <a:noFill/>
          <a:ln>
            <a:noFill/>
          </a:ln>
        </p:spPr>
        <p:txBody>
          <a:bodyPr bIns="45700" rIns="91425" lIns="91425" tIns="45700" anchor="t" anchorCtr="0">
            <a:noAutofit/>
          </a:bodyPr>
          <a:lstStyle/>
          <a:p>
            <a:pPr algn="ctr" rtl="0" lvl="0" marR="0" indent="0" marL="0">
              <a:spcBef>
                <a:spcPts val="0"/>
              </a:spcBef>
              <a:buNone/>
            </a:pPr>
            <a:r>
              <a:t/>
            </a:r>
            <a:endParaRPr strike="noStrike" u="none" b="0" cap="none" baseline="0" sz="1000" i="0">
              <a:solidFill>
                <a:srgbClr val="878989"/>
              </a:solidFill>
              <a:latin typeface="Arial"/>
              <a:ea typeface="Arial"/>
              <a:cs typeface="Arial"/>
              <a:sym typeface="Arial"/>
            </a:endParaRPr>
          </a:p>
        </p:txBody>
      </p:sp>
      <p:sp>
        <p:nvSpPr>
          <p:cNvPr id="112" name="Shape 112"/>
          <p:cNvSpPr txBox="1"/>
          <p:nvPr>
            <p:ph idx="12" type="sldNum"/>
          </p:nvPr>
        </p:nvSpPr>
        <p:spPr>
          <a:xfrm>
            <a:off y="6551612" x="6786563"/>
            <a:ext cy="306386" cx="1459969"/>
          </a:xfrm>
          <a:prstGeom prst="rect">
            <a:avLst/>
          </a:prstGeom>
          <a:noFill/>
          <a:ln>
            <a:noFill/>
          </a:ln>
        </p:spPr>
        <p:txBody>
          <a:bodyPr bIns="45700" rIns="91425" lIns="91425" tIns="45700" anchor="t" anchorCtr="0">
            <a:noAutofit/>
          </a:bodyPr>
          <a:lstStyle/>
          <a:p>
            <a:pPr algn="r" rtl="0" lvl="0" marR="0" indent="0" marL="0">
              <a:spcBef>
                <a:spcPts val="0"/>
              </a:spcBef>
              <a:buSzPct val="25000"/>
              <a:buNone/>
            </a:pPr>
            <a:r>
              <a:rPr lang="fi-FI"/>
              <a: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y="0" x="0"/>
          <a:ext cy="0" cx="0"/>
          <a:chOff y="0" x="0"/>
          <a:chExt cy="0" cx="0"/>
        </a:xfrm>
      </p:grpSpPr>
      <p:sp>
        <p:nvSpPr>
          <p:cNvPr id="117" name="Shape 117"/>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Mikä MINNO® on?</a:t>
            </a:r>
          </a:p>
        </p:txBody>
      </p:sp>
      <p:sp>
        <p:nvSpPr>
          <p:cNvPr id="118" name="Shape 118"/>
          <p:cNvSpPr txBox="1"/>
          <p:nvPr>
            <p:ph idx="1" type="body"/>
          </p:nvPr>
        </p:nvSpPr>
        <p:spPr>
          <a:xfrm>
            <a:off y="1436688" x="684212"/>
            <a:ext cy="3948111" cx="7772400"/>
          </a:xfrm>
          <a:prstGeom prst="rect">
            <a:avLst/>
          </a:prstGeom>
          <a:noFill/>
          <a:ln>
            <a:noFill/>
          </a:ln>
        </p:spPr>
        <p:txBody>
          <a:bodyPr bIns="45700" rIns="91425" lIns="91425" tIns="45700" anchor="t" anchorCtr="0">
            <a:noAutofit/>
          </a:bodyPr>
          <a:lstStyle/>
          <a:p>
            <a:pPr rtl="0" lvl="0" marR="0" indent="0" marL="0">
              <a:spcBef>
                <a:spcPts val="0"/>
              </a:spcBef>
              <a:spcAft>
                <a:spcPts val="0"/>
              </a:spcAft>
              <a:buClr>
                <a:srgbClr val="F08A00"/>
              </a:buClr>
              <a:buFont typeface="Noto Symbol"/>
              <a:buNone/>
            </a:pPr>
            <a:r>
              <a:t/>
            </a:r>
            <a:endParaRPr sz="1000">
              <a:solidFill>
                <a:schemeClr val="dk1"/>
              </a:solidFill>
              <a:latin typeface="Tahoma"/>
              <a:ea typeface="Tahoma"/>
              <a:cs typeface="Tahoma"/>
              <a:sym typeface="Tahoma"/>
            </a:endParaRPr>
          </a:p>
          <a:p>
            <a:pPr rtl="0" lvl="0" marR="0" indent="0" marL="0">
              <a:spcBef>
                <a:spcPts val="0"/>
              </a:spcBef>
              <a:spcAft>
                <a:spcPts val="0"/>
              </a:spcAft>
              <a:buClr>
                <a:srgbClr val="F08A00"/>
              </a:buClr>
              <a:buFont typeface="Noto Symbol"/>
              <a:buNone/>
            </a:pPr>
            <a:r>
              <a:t/>
            </a:r>
            <a:endParaRPr sz="1000">
              <a:solidFill>
                <a:schemeClr val="dk1"/>
              </a:solidFill>
              <a:latin typeface="Tahoma"/>
              <a:ea typeface="Tahoma"/>
              <a:cs typeface="Tahoma"/>
              <a:sym typeface="Tahoma"/>
            </a:endParaRPr>
          </a:p>
          <a:p>
            <a:pPr rtl="0" lvl="0" marR="0" indent="-190500" marL="342900">
              <a:spcBef>
                <a:spcPts val="0"/>
              </a:spcBef>
              <a:spcAft>
                <a:spcPts val="0"/>
              </a:spcAft>
              <a:buClr>
                <a:srgbClr val="F08A00"/>
              </a:buClr>
              <a:buSzPct val="100000"/>
              <a:buFont typeface="Noto Symbol"/>
              <a:buNone/>
            </a:pPr>
            <a:r>
              <a:rPr sz="2400" lang="fi-FI">
                <a:solidFill>
                  <a:schemeClr val="dk1"/>
                </a:solidFill>
                <a:latin typeface="Tahoma"/>
                <a:ea typeface="Tahoma"/>
                <a:cs typeface="Tahoma"/>
                <a:sym typeface="Tahoma"/>
              </a:rPr>
              <a:t>  Innovaatioprojekti sisältyy jokaisen Metropolian opiskelijan opetussuunnitelmaan.  Useimmilla opiskelijoilla nämä opinnot ovat kolmantena lukuvuonna. Opinnot toteutetaan usein työelämälähtöisinä projekteina ja monialaisina toteutuksina. Toteutustavat vaihtelevat lukukausittain ja koulutusohjelmittain. Innovaatioprojekti voi sisältää projektityön lisäksi teoriaa, luentoja, seminaareja ja työpajoja.</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y="0" x="0"/>
          <a:ext cy="0" cx="0"/>
          <a:chOff y="0" x="0"/>
          <a:chExt cy="0" cx="0"/>
        </a:xfrm>
      </p:grpSpPr>
      <p:sp>
        <p:nvSpPr>
          <p:cNvPr id="123" name="Shape 123"/>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z="2800" lang="fi-FI">
                <a:solidFill>
                  <a:srgbClr val="F08A00"/>
                </a:solidFill>
                <a:latin typeface="Tahoma"/>
                <a:ea typeface="Tahoma"/>
                <a:cs typeface="Tahoma"/>
                <a:sym typeface="Tahoma"/>
              </a:rPr>
              <a:t>Muumimuki</a:t>
            </a:r>
          </a:p>
        </p:txBody>
      </p:sp>
      <p:sp>
        <p:nvSpPr>
          <p:cNvPr id="124" name="Shape 124"/>
          <p:cNvSpPr txBox="1"/>
          <p:nvPr>
            <p:ph idx="1" type="body"/>
          </p:nvPr>
        </p:nvSpPr>
        <p:spPr>
          <a:xfrm>
            <a:off y="1436688" x="684212"/>
            <a:ext cy="3948111"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Clr>
                <a:srgbClr val="F08A00"/>
              </a:buClr>
              <a:buSzPct val="25000"/>
              <a:buFont typeface="Noto Symbol"/>
              <a:buNone/>
            </a:pPr>
            <a:r>
              <a:rPr strike="noStrike" u="none" b="0" cap="none" baseline="0" sz="1800" lang="fi-FI" i="0">
                <a:solidFill>
                  <a:srgbClr val="4F5150"/>
                </a:solidFill>
                <a:latin typeface="Tahoma"/>
                <a:ea typeface="Tahoma"/>
                <a:cs typeface="Tahoma"/>
                <a:sym typeface="Tahoma"/>
              </a:rPr>
              <a:t>Tiimin jäsenet ja meilit, roolit</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Viivi Karhinen, v</a:t>
            </a:r>
            <a:r>
              <a:rPr sz="1600" lang="fi-FI">
                <a:solidFill>
                  <a:srgbClr val="4F5150"/>
                </a:solidFill>
                <a:latin typeface="Tahoma"/>
                <a:ea typeface="Tahoma"/>
                <a:cs typeface="Tahoma"/>
                <a:sym typeface="Tahoma"/>
              </a:rPr>
              <a:t>iivi.karhinen@metropolia.fi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Emilia Kuivalainen, emilia.kuivalainen@metropolia.fi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Hannele Kirjavainen, hannele.kirjavainen@metropolia.fi, projektin johtaja</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Jekatarina Törölä, jekatarina.torola@gmail.com</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Juho Nummelin, juho.nummelin@metropolia.fi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Pihla Mattila, pihla.mattila@metropolia.fi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Hanna-Maija Haapaniemi, hanna-maija.Haapaniemi@metropolia.fi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Jemi Heinilä, jemi.heinila@metropolia.fi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Johannes Emenike, johannes.emenike@metropolia.fi projektin johtaja</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Tio Delikouras, </a:t>
            </a:r>
            <a:r>
              <a:rPr sz="1600" lang="fi-FI">
                <a:solidFill>
                  <a:srgbClr val="4F5150"/>
                </a:solidFill>
                <a:latin typeface="Tahoma"/>
                <a:ea typeface="Tahoma"/>
                <a:cs typeface="Tahoma"/>
                <a:sym typeface="Tahoma"/>
              </a:rPr>
              <a:t>tio</a:t>
            </a:r>
            <a:r>
              <a:rPr strike="noStrike" u="none" b="0" cap="none" baseline="0" sz="1600" lang="fi-FI" i="0">
                <a:solidFill>
                  <a:srgbClr val="4F5150"/>
                </a:solidFill>
                <a:latin typeface="Tahoma"/>
                <a:ea typeface="Tahoma"/>
                <a:cs typeface="Tahoma"/>
                <a:sym typeface="Tahoma"/>
              </a:rPr>
              <a:t>.delikouras@</a:t>
            </a:r>
            <a:r>
              <a:rPr sz="1600" lang="fi-FI">
                <a:solidFill>
                  <a:srgbClr val="4F5150"/>
                </a:solidFill>
                <a:latin typeface="Tahoma"/>
                <a:ea typeface="Tahoma"/>
                <a:cs typeface="Tahoma"/>
                <a:sym typeface="Tahoma"/>
              </a:rPr>
              <a:t>gmail.com</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Tanja Kannisto, tanja.kannisto@metropolia.fi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Aino Haarala, aino.haarala@metropolia.fi</a:t>
            </a:r>
          </a:p>
          <a:p>
            <a:pPr algn="l" rtl="0" lvl="0" marR="0" indent="-342900" marL="342900">
              <a:spcBef>
                <a:spcPts val="200"/>
              </a:spcBef>
              <a:spcAft>
                <a:spcPts val="0"/>
              </a:spcAft>
              <a:buClr>
                <a:srgbClr val="F08A00"/>
              </a:buClr>
              <a:buSzPct val="100000"/>
              <a:buFont typeface="Noto Symbol"/>
              <a:buChar char="▪"/>
            </a:pPr>
            <a:r>
              <a:rPr strike="noStrike" u="none" b="0" cap="none" baseline="0" sz="1600" lang="fi-FI" i="0">
                <a:solidFill>
                  <a:srgbClr val="4F5150"/>
                </a:solidFill>
                <a:latin typeface="Tahoma"/>
                <a:ea typeface="Tahoma"/>
                <a:cs typeface="Tahoma"/>
                <a:sym typeface="Tahoma"/>
              </a:rPr>
              <a:t>Noora Blomqvist, noora.blomqvist@metropolia.fi</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y="0" x="0"/>
          <a:ext cy="0" cx="0"/>
          <a:chOff y="0" x="0"/>
          <a:chExt cy="0" cx="0"/>
        </a:xfrm>
      </p:grpSpPr>
      <p:sp>
        <p:nvSpPr>
          <p:cNvPr id="129" name="Shape 129"/>
          <p:cNvSpPr txBox="1"/>
          <p:nvPr>
            <p:ph type="title"/>
          </p:nvPr>
        </p:nvSpPr>
        <p:spPr>
          <a:xfrm>
            <a:off y="715962" x="79696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Ryhmä</a:t>
            </a:r>
            <a:r>
              <a:rPr sz="2800" lang="fi-FI">
                <a:solidFill>
                  <a:srgbClr val="F08A00"/>
                </a:solidFill>
                <a:latin typeface="Tahoma"/>
                <a:ea typeface="Tahoma"/>
                <a:cs typeface="Tahoma"/>
                <a:sym typeface="Tahoma"/>
              </a:rPr>
              <a:t>mme</a:t>
            </a:r>
            <a:r>
              <a:rPr strike="noStrike" u="none" b="0" cap="none" baseline="0" sz="2800" lang="fi-FI" i="0">
                <a:solidFill>
                  <a:srgbClr val="F08A00"/>
                </a:solidFill>
                <a:latin typeface="Tahoma"/>
                <a:ea typeface="Tahoma"/>
                <a:cs typeface="Tahoma"/>
                <a:sym typeface="Tahoma"/>
              </a:rPr>
              <a:t> vastaanottama haaste ja tilaaja</a:t>
            </a:r>
          </a:p>
        </p:txBody>
      </p:sp>
      <p:sp>
        <p:nvSpPr>
          <p:cNvPr id="130" name="Shape 130"/>
          <p:cNvSpPr txBox="1"/>
          <p:nvPr>
            <p:ph idx="1" type="body"/>
          </p:nvPr>
        </p:nvSpPr>
        <p:spPr>
          <a:xfrm>
            <a:off y="1436688" x="684212"/>
            <a:ext cy="3948111"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None/>
            </a:pPr>
            <a:r>
              <a:t/>
            </a:r>
            <a:endParaRPr sz="2400">
              <a:solidFill>
                <a:srgbClr val="434343"/>
              </a:solidFill>
              <a:latin typeface="Tahoma"/>
              <a:ea typeface="Tahoma"/>
              <a:cs typeface="Tahoma"/>
              <a:sym typeface="Tahoma"/>
            </a:endParaRPr>
          </a:p>
          <a:p>
            <a:pPr algn="l" rtl="0" lvl="0" marR="0" indent="-381000" marL="457200">
              <a:spcBef>
                <a:spcPts val="0"/>
              </a:spcBef>
              <a:spcAft>
                <a:spcPts val="0"/>
              </a:spcAft>
              <a:buClr>
                <a:srgbClr val="FF9900"/>
              </a:buClr>
              <a:buSzPct val="100000"/>
              <a:buFont typeface="Tahoma"/>
              <a:buChar char="▪"/>
            </a:pPr>
            <a:r>
              <a:rPr sz="2400" lang="fi-FI">
                <a:solidFill>
                  <a:srgbClr val="434343"/>
                </a:solidFill>
                <a:latin typeface="Tahoma"/>
                <a:ea typeface="Tahoma"/>
                <a:cs typeface="Tahoma"/>
                <a:sym typeface="Tahoma"/>
              </a:rPr>
              <a:t>Osana Tieteen Päivät 2015 -tapahtumaa järjestetään Kampin kauppakeskukessa Tiedettä Kampissa -tapahtuma 7.-8.1.2015. Päivien teemana on Sattuma. </a:t>
            </a:r>
          </a:p>
          <a:p>
            <a:pPr algn="l" rtl="0" lvl="0" marR="0" indent="-381000" marL="457200">
              <a:spcBef>
                <a:spcPts val="0"/>
              </a:spcBef>
              <a:spcAft>
                <a:spcPts val="0"/>
              </a:spcAft>
              <a:buClr>
                <a:srgbClr val="FF9900"/>
              </a:buClr>
              <a:buSzPct val="100000"/>
              <a:buFont typeface="Tahoma"/>
              <a:buChar char="▪"/>
            </a:pPr>
            <a:r>
              <a:rPr sz="2400" lang="fi-FI">
                <a:solidFill>
                  <a:srgbClr val="434343"/>
                </a:solidFill>
                <a:latin typeface="Tahoma"/>
                <a:ea typeface="Tahoma"/>
                <a:cs typeface="Tahoma"/>
                <a:sym typeface="Tahoma"/>
              </a:rPr>
              <a:t>Kampissa tiedettä lähestytään kahdeksan eri arjen esineen kautta. Metropolian vastuulla on tuottaa Muumimukiin liittyvä sisältö. </a:t>
            </a:r>
          </a:p>
          <a:p>
            <a:pPr algn="l" rtl="0" lvl="0" marR="0" indent="-381000" marL="457200">
              <a:spcBef>
                <a:spcPts val="0"/>
              </a:spcBef>
              <a:spcAft>
                <a:spcPts val="0"/>
              </a:spcAft>
              <a:buClr>
                <a:srgbClr val="FF9900"/>
              </a:buClr>
              <a:buSzPct val="100000"/>
              <a:buFont typeface="Tahoma"/>
              <a:buChar char="▪"/>
            </a:pPr>
            <a:r>
              <a:rPr sz="2400" lang="fi-FI">
                <a:solidFill>
                  <a:srgbClr val="434343"/>
                </a:solidFill>
                <a:latin typeface="Tahoma"/>
                <a:ea typeface="Tahoma"/>
                <a:cs typeface="Tahoma"/>
                <a:sym typeface="Tahoma"/>
              </a:rPr>
              <a:t>Tilaajana Tieteen Päivät.</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y="0" x="0"/>
          <a:ext cy="0" cx="0"/>
          <a:chOff y="0" x="0"/>
          <a:chExt cy="0" cx="0"/>
        </a:xfrm>
      </p:grpSpPr>
      <p:sp>
        <p:nvSpPr>
          <p:cNvPr id="135" name="Shape 135"/>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Ratkaisu - Projektikuvaus</a:t>
            </a:r>
          </a:p>
        </p:txBody>
      </p:sp>
      <p:sp>
        <p:nvSpPr>
          <p:cNvPr id="136" name="Shape 136"/>
          <p:cNvSpPr txBox="1"/>
          <p:nvPr>
            <p:ph idx="1" type="body"/>
          </p:nvPr>
        </p:nvSpPr>
        <p:spPr>
          <a:xfrm>
            <a:off y="1436688" x="684212"/>
            <a:ext cy="3948111" cx="7772400"/>
          </a:xfrm>
          <a:prstGeom prst="rect">
            <a:avLst/>
          </a:prstGeom>
          <a:noFill/>
          <a:ln>
            <a:noFill/>
          </a:ln>
        </p:spPr>
        <p:txBody>
          <a:bodyPr bIns="45700" rIns="91425" lIns="91425" tIns="45700" anchor="t" anchorCtr="0">
            <a:noAutofit/>
          </a:bodyPr>
          <a:lstStyle/>
          <a:p>
            <a:pPr algn="l" rtl="0" lvl="0" marR="0" indent="-342900" marL="342900">
              <a:lnSpc>
                <a:spcPct val="90000"/>
              </a:lnSpc>
              <a:spcBef>
                <a:spcPts val="0"/>
              </a:spcBef>
              <a:spcAft>
                <a:spcPts val="0"/>
              </a:spcAft>
              <a:buClr>
                <a:srgbClr val="F08A00"/>
              </a:buClr>
              <a:buSzPct val="100000"/>
              <a:buFont typeface="Noto Symbol"/>
              <a:buChar char="▪"/>
            </a:pPr>
            <a:r>
              <a:rPr strike="noStrike" u="none" b="0" cap="none" baseline="0" sz="2200" lang="fi-FI" i="0">
                <a:solidFill>
                  <a:srgbClr val="4F5150"/>
                </a:solidFill>
                <a:latin typeface="Arial"/>
                <a:ea typeface="Arial"/>
                <a:cs typeface="Arial"/>
                <a:sym typeface="Arial"/>
              </a:rPr>
              <a:t>Tuotetaan kampanja sosiaaliseen mediaan (Facebook, Instagram), josta saadaan konkreettisena tuotteena selfie-kuvia yhdistettynä muumifilosofiaan. Kuvia hyödynnetään Kampissa järjestettävillä Tieteenpäivillä. Kuvista ja sitaateista tehdään esitys, joka tulee Kampin elektronisille näytöille: kuvien välillä näytöille tulee lauseita teemaan (“Erilaisia yhdessä”, suvaitsevaisuus, rakkaus, yksinäisyys) liittyen tieteen näkökulmasta sekä kahdeksan kappaletta Muumeista otettua sitaattia. Osallistujat voivat valita itselleen sopivimman Muumisitaatin some-kampanjassa. L</a:t>
            </a:r>
            <a:r>
              <a:rPr sz="2200" lang="fi-FI">
                <a:solidFill>
                  <a:srgbClr val="4F5150"/>
                </a:solidFill>
              </a:rPr>
              <a:t>isäksi itse tapahtumaan puhujaksi Jukka Laajarinne.</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y="0" x="0"/>
          <a:ext cy="0" cx="0"/>
          <a:chOff y="0" x="0"/>
          <a:chExt cy="0" cx="0"/>
        </a:xfrm>
      </p:grpSpPr>
      <p:sp>
        <p:nvSpPr>
          <p:cNvPr id="141" name="Shape 141"/>
          <p:cNvSpPr txBox="1"/>
          <p:nvPr>
            <p:ph type="title"/>
          </p:nvPr>
        </p:nvSpPr>
        <p:spPr>
          <a:xfrm>
            <a:off y="715962" x="684212"/>
            <a:ext cy="533399" cx="77724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SzPct val="25000"/>
              <a:buNone/>
            </a:pPr>
            <a:r>
              <a:rPr strike="noStrike" u="none" b="0" cap="none" baseline="0" sz="2800" lang="fi-FI" i="0">
                <a:solidFill>
                  <a:srgbClr val="F08A00"/>
                </a:solidFill>
                <a:latin typeface="Tahoma"/>
                <a:ea typeface="Tahoma"/>
                <a:cs typeface="Tahoma"/>
                <a:sym typeface="Tahoma"/>
              </a:rPr>
              <a:t>Lopputulos </a:t>
            </a:r>
          </a:p>
        </p:txBody>
      </p:sp>
      <p:sp>
        <p:nvSpPr>
          <p:cNvPr id="142" name="Shape 142"/>
          <p:cNvSpPr txBox="1"/>
          <p:nvPr>
            <p:ph idx="1" type="body"/>
          </p:nvPr>
        </p:nvSpPr>
        <p:spPr>
          <a:xfrm>
            <a:off y="1521425" x="540325"/>
            <a:ext cy="3199799" cx="7612200"/>
          </a:xfrm>
          <a:prstGeom prst="rect">
            <a:avLst/>
          </a:prstGeom>
          <a:noFill/>
          <a:ln>
            <a:noFill/>
          </a:ln>
        </p:spPr>
        <p:txBody>
          <a:bodyPr bIns="45700" rIns="91425" lIns="91425" tIns="45700" anchor="t" anchorCtr="0">
            <a:noAutofit/>
          </a:bodyPr>
          <a:lstStyle/>
          <a:p>
            <a:pPr algn="l" rtl="0" lvl="0" marR="0" indent="0" marL="0">
              <a:spcBef>
                <a:spcPts val="0"/>
              </a:spcBef>
              <a:spcAft>
                <a:spcPts val="0"/>
              </a:spcAft>
              <a:buNone/>
            </a:pPr>
            <a:r>
              <a:t/>
            </a:r>
            <a:endParaRPr sz="1800">
              <a:solidFill>
                <a:srgbClr val="4F5150"/>
              </a:solidFill>
              <a:latin typeface="Tahoma"/>
              <a:ea typeface="Tahoma"/>
              <a:cs typeface="Tahoma"/>
              <a:sym typeface="Tahoma"/>
            </a:endParaRPr>
          </a:p>
          <a:p>
            <a:pPr algn="l" rtl="0" lvl="0" marR="0" indent="-381000" marL="457200">
              <a:spcBef>
                <a:spcPts val="0"/>
              </a:spcBef>
              <a:spcAft>
                <a:spcPts val="0"/>
              </a:spcAft>
              <a:buClr>
                <a:srgbClr val="FF9900"/>
              </a:buClr>
              <a:buSzPct val="100000"/>
              <a:buFont typeface="Tahoma"/>
              <a:buChar char="▪"/>
            </a:pPr>
            <a:r>
              <a:rPr sz="2400" lang="fi-FI">
                <a:solidFill>
                  <a:srgbClr val="4F5150"/>
                </a:solidFill>
                <a:latin typeface="Tahoma"/>
                <a:ea typeface="Tahoma"/>
                <a:cs typeface="Tahoma"/>
                <a:sym typeface="Tahoma"/>
              </a:rPr>
              <a:t>Lopputuloksena kampanja </a:t>
            </a:r>
            <a:r>
              <a:rPr u="sng" sz="2400" lang="fi-FI">
                <a:solidFill>
                  <a:schemeClr val="hlink"/>
                </a:solidFill>
                <a:latin typeface="Tahoma"/>
                <a:ea typeface="Tahoma"/>
                <a:cs typeface="Tahoma"/>
                <a:sym typeface="Tahoma"/>
                <a:hlinkClick r:id="rId3"/>
              </a:rPr>
              <a:t>Facebookissa</a:t>
            </a:r>
            <a:r>
              <a:rPr sz="2400" lang="fi-FI">
                <a:solidFill>
                  <a:srgbClr val="4F5150"/>
                </a:solidFill>
                <a:latin typeface="Tahoma"/>
                <a:ea typeface="Tahoma"/>
                <a:cs typeface="Tahoma"/>
                <a:sym typeface="Tahoma"/>
              </a:rPr>
              <a:t> sekä </a:t>
            </a:r>
            <a:r>
              <a:rPr u="sng" sz="2400" lang="fi-FI">
                <a:solidFill>
                  <a:schemeClr val="hlink"/>
                </a:solidFill>
                <a:latin typeface="Tahoma"/>
                <a:ea typeface="Tahoma"/>
                <a:cs typeface="Tahoma"/>
                <a:sym typeface="Tahoma"/>
                <a:hlinkClick r:id="rId4"/>
              </a:rPr>
              <a:t>Instagramissa</a:t>
            </a:r>
            <a:r>
              <a:rPr sz="2400" lang="fi-FI">
                <a:solidFill>
                  <a:srgbClr val="4F5150"/>
                </a:solidFill>
                <a:latin typeface="Tahoma"/>
                <a:ea typeface="Tahoma"/>
                <a:cs typeface="Tahoma"/>
                <a:sym typeface="Tahoma"/>
              </a:rPr>
              <a:t>.</a:t>
            </a:r>
          </a:p>
        </p:txBody>
      </p:sp>
      <p:pic>
        <p:nvPicPr>
          <p:cNvPr id="143" name="Shape 143"/>
          <p:cNvPicPr preferRelativeResize="0"/>
          <p:nvPr/>
        </p:nvPicPr>
        <p:blipFill>
          <a:blip r:embed="rId5">
            <a:alphaModFix/>
          </a:blip>
          <a:stretch>
            <a:fillRect/>
          </a:stretch>
        </p:blipFill>
        <p:spPr>
          <a:xfrm>
            <a:off y="3220975" x="6017449"/>
            <a:ext cy="1501626" cx="1999098"/>
          </a:xfrm>
          <a:prstGeom prst="rect">
            <a:avLst/>
          </a:prstGeom>
          <a:noFill/>
          <a:ln>
            <a:noFill/>
          </a:ln>
        </p:spPr>
      </p:pic>
      <p:pic>
        <p:nvPicPr>
          <p:cNvPr id="144" name="Shape 144"/>
          <p:cNvPicPr preferRelativeResize="0"/>
          <p:nvPr/>
        </p:nvPicPr>
        <p:blipFill>
          <a:blip r:embed="rId6">
            <a:alphaModFix/>
          </a:blip>
          <a:stretch>
            <a:fillRect/>
          </a:stretch>
        </p:blipFill>
        <p:spPr>
          <a:xfrm>
            <a:off y="3220975" x="4047842"/>
            <a:ext cy="1501623" cx="1969617"/>
          </a:xfrm>
          <a:prstGeom prst="rect">
            <a:avLst/>
          </a:prstGeom>
          <a:noFill/>
          <a:ln>
            <a:noFill/>
          </a:ln>
        </p:spPr>
      </p:pic>
      <p:pic>
        <p:nvPicPr>
          <p:cNvPr id="145" name="Shape 145"/>
          <p:cNvPicPr preferRelativeResize="0"/>
          <p:nvPr/>
        </p:nvPicPr>
        <p:blipFill>
          <a:blip r:embed="rId7">
            <a:alphaModFix/>
          </a:blip>
          <a:stretch>
            <a:fillRect/>
          </a:stretch>
        </p:blipFill>
        <p:spPr>
          <a:xfrm>
            <a:off y="3222350" x="2048750"/>
            <a:ext cy="1498874" cx="1999098"/>
          </a:xfrm>
          <a:prstGeom prst="rect">
            <a:avLst/>
          </a:prstGeom>
          <a:noFill/>
          <a:ln>
            <a:noFill/>
          </a:ln>
        </p:spPr>
      </p:pic>
      <p:pic>
        <p:nvPicPr>
          <p:cNvPr id="146" name="Shape 146"/>
          <p:cNvPicPr preferRelativeResize="0"/>
          <p:nvPr/>
        </p:nvPicPr>
        <p:blipFill>
          <a:blip r:embed="rId8">
            <a:alphaModFix/>
          </a:blip>
          <a:stretch>
            <a:fillRect/>
          </a:stretch>
        </p:blipFill>
        <p:spPr>
          <a:xfrm flipH="1">
            <a:off y="3220975" x="922524"/>
            <a:ext cy="1501625" cx="1126219"/>
          </a:xfrm>
          <a:prstGeom prst="rect">
            <a:avLst/>
          </a:prstGeom>
          <a:noFill/>
          <a:ln>
            <a:noFill/>
          </a:ln>
        </p:spPr>
      </p:pic>
      <p:sp>
        <p:nvSpPr>
          <p:cNvPr id="147" name="Shape 147"/>
          <p:cNvSpPr txBox="1"/>
          <p:nvPr/>
        </p:nvSpPr>
        <p:spPr>
          <a:xfrm>
            <a:off y="4848625" x="540325"/>
            <a:ext cy="768900" cx="7903500"/>
          </a:xfrm>
          <a:prstGeom prst="rect">
            <a:avLst/>
          </a:prstGeom>
          <a:noFill/>
          <a:ln>
            <a:noFill/>
          </a:ln>
        </p:spPr>
        <p:txBody>
          <a:bodyPr bIns="91425" rIns="91425" lIns="91425" tIns="91425" anchor="t" anchorCtr="0">
            <a:noAutofit/>
          </a:bodyPr>
          <a:lstStyle/>
          <a:p>
            <a:pPr algn="ctr">
              <a:spcBef>
                <a:spcPts val="0"/>
              </a:spcBef>
              <a:buNone/>
            </a:pPr>
            <a:r>
              <a:rPr sz="1800" lang="fi-FI" i="1">
                <a:solidFill>
                  <a:schemeClr val="dk1"/>
                </a:solidFill>
                <a:latin typeface="Tahoma"/>
                <a:ea typeface="Tahoma"/>
                <a:cs typeface="Tahoma"/>
                <a:sym typeface="Tahoma"/>
              </a:rPr>
              <a:t>"Elämä on täynnä suuria ihmeitä sille, joka on valmis ottamaan niitä vastaan." (Muumipappa)</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y="0" x="0"/>
          <a:ext cy="0" cx="0"/>
          <a:chOff y="0" x="0"/>
          <a:chExt cy="0" cx="0"/>
        </a:xfrm>
      </p:grpSpPr>
      <p:pic>
        <p:nvPicPr>
          <p:cNvPr id="152" name="Shape 152"/>
          <p:cNvPicPr preferRelativeResize="0"/>
          <p:nvPr/>
        </p:nvPicPr>
        <p:blipFill>
          <a:blip r:embed="rId3">
            <a:alphaModFix/>
          </a:blip>
          <a:stretch>
            <a:fillRect/>
          </a:stretch>
        </p:blipFill>
        <p:spPr>
          <a:xfrm>
            <a:off y="338299" x="686850"/>
            <a:ext cy="2201774" cx="2253100"/>
          </a:xfrm>
          <a:prstGeom prst="rect">
            <a:avLst/>
          </a:prstGeom>
          <a:noFill/>
          <a:ln>
            <a:noFill/>
          </a:ln>
        </p:spPr>
      </p:pic>
      <p:pic>
        <p:nvPicPr>
          <p:cNvPr id="153" name="Shape 153"/>
          <p:cNvPicPr preferRelativeResize="0"/>
          <p:nvPr/>
        </p:nvPicPr>
        <p:blipFill>
          <a:blip r:embed="rId4">
            <a:alphaModFix/>
          </a:blip>
          <a:stretch>
            <a:fillRect/>
          </a:stretch>
        </p:blipFill>
        <p:spPr>
          <a:xfrm>
            <a:off y="338300" x="3508333"/>
            <a:ext cy="2201774" cx="1629041"/>
          </a:xfrm>
          <a:prstGeom prst="rect">
            <a:avLst/>
          </a:prstGeom>
          <a:noFill/>
          <a:ln>
            <a:noFill/>
          </a:ln>
        </p:spPr>
      </p:pic>
      <p:pic>
        <p:nvPicPr>
          <p:cNvPr id="154" name="Shape 154"/>
          <p:cNvPicPr preferRelativeResize="0"/>
          <p:nvPr/>
        </p:nvPicPr>
        <p:blipFill>
          <a:blip r:embed="rId5">
            <a:alphaModFix/>
          </a:blip>
          <a:stretch>
            <a:fillRect/>
          </a:stretch>
        </p:blipFill>
        <p:spPr>
          <a:xfrm>
            <a:off y="338300" x="6494741"/>
            <a:ext cy="2201775" cx="1650658"/>
          </a:xfrm>
          <a:prstGeom prst="rect">
            <a:avLst/>
          </a:prstGeom>
          <a:noFill/>
          <a:ln>
            <a:noFill/>
          </a:ln>
        </p:spPr>
      </p:pic>
      <p:pic>
        <p:nvPicPr>
          <p:cNvPr id="155" name="Shape 155"/>
          <p:cNvPicPr preferRelativeResize="0"/>
          <p:nvPr/>
        </p:nvPicPr>
        <p:blipFill>
          <a:blip r:embed="rId6">
            <a:alphaModFix/>
          </a:blip>
          <a:stretch>
            <a:fillRect/>
          </a:stretch>
        </p:blipFill>
        <p:spPr>
          <a:xfrm>
            <a:off y="3218850" x="686850"/>
            <a:ext cy="2020874" cx="2183474"/>
          </a:xfrm>
          <a:prstGeom prst="rect">
            <a:avLst/>
          </a:prstGeom>
          <a:noFill/>
          <a:ln>
            <a:noFill/>
          </a:ln>
        </p:spPr>
      </p:pic>
      <p:pic>
        <p:nvPicPr>
          <p:cNvPr id="156" name="Shape 156"/>
          <p:cNvPicPr preferRelativeResize="0"/>
          <p:nvPr/>
        </p:nvPicPr>
        <p:blipFill>
          <a:blip r:embed="rId7">
            <a:alphaModFix/>
          </a:blip>
          <a:stretch>
            <a:fillRect/>
          </a:stretch>
        </p:blipFill>
        <p:spPr>
          <a:xfrm>
            <a:off y="3218850" x="4001686"/>
            <a:ext cy="2020875" cx="1135688"/>
          </a:xfrm>
          <a:prstGeom prst="rect">
            <a:avLst/>
          </a:prstGeom>
          <a:noFill/>
          <a:ln>
            <a:noFill/>
          </a:ln>
        </p:spPr>
      </p:pic>
      <p:pic>
        <p:nvPicPr>
          <p:cNvPr id="157" name="Shape 157"/>
          <p:cNvPicPr preferRelativeResize="0"/>
          <p:nvPr/>
        </p:nvPicPr>
        <p:blipFill>
          <a:blip r:embed="rId8">
            <a:alphaModFix/>
          </a:blip>
          <a:stretch>
            <a:fillRect/>
          </a:stretch>
        </p:blipFill>
        <p:spPr>
          <a:xfrm>
            <a:off y="3786346" x="5961925"/>
            <a:ext cy="1453378" cx="2183475"/>
          </a:xfrm>
          <a:prstGeom prst="rect">
            <a:avLst/>
          </a:prstGeom>
          <a:noFill/>
          <a:ln>
            <a:noFill/>
          </a:ln>
        </p:spPr>
      </p:pic>
      <p:sp>
        <p:nvSpPr>
          <p:cNvPr id="158" name="Shape 158"/>
          <p:cNvSpPr txBox="1"/>
          <p:nvPr/>
        </p:nvSpPr>
        <p:spPr>
          <a:xfrm>
            <a:off y="5617625" x="3095850"/>
            <a:ext cy="522900" cx="5146199"/>
          </a:xfrm>
          <a:prstGeom prst="rect">
            <a:avLst/>
          </a:prstGeom>
          <a:noFill/>
          <a:ln>
            <a:noFill/>
          </a:ln>
        </p:spPr>
        <p:txBody>
          <a:bodyPr bIns="91425" rIns="91425" lIns="91425" tIns="91425" anchor="t" anchorCtr="0">
            <a:noAutofit/>
          </a:bodyPr>
          <a:lstStyle/>
          <a:p>
            <a:pPr>
              <a:spcBef>
                <a:spcPts val="0"/>
              </a:spcBef>
              <a:buNone/>
            </a:pPr>
            <a:r>
              <a:t/>
            </a:r>
            <a:endParaRPr/>
          </a:p>
        </p:txBody>
      </p:sp>
      <p:sp>
        <p:nvSpPr>
          <p:cNvPr id="159" name="Shape 159"/>
          <p:cNvSpPr txBox="1"/>
          <p:nvPr/>
        </p:nvSpPr>
        <p:spPr>
          <a:xfrm>
            <a:off y="5679125" x="2999200"/>
            <a:ext cy="522900" cx="5146199"/>
          </a:xfrm>
          <a:prstGeom prst="rect">
            <a:avLst/>
          </a:prstGeom>
          <a:noFill/>
          <a:ln>
            <a:noFill/>
          </a:ln>
        </p:spPr>
        <p:txBody>
          <a:bodyPr bIns="91425" rIns="91425" lIns="91425" tIns="91425" anchor="t" anchorCtr="0">
            <a:noAutofit/>
          </a:bodyPr>
          <a:lstStyle/>
          <a:p>
            <a:pPr algn="ctr" rtl="0" lvl="0">
              <a:spcBef>
                <a:spcPts val="0"/>
              </a:spcBef>
              <a:buNone/>
            </a:pPr>
            <a:r>
              <a:rPr lang="fi-FI" i="1">
                <a:solidFill>
                  <a:schemeClr val="dk1"/>
                </a:solidFill>
                <a:latin typeface="Tahoma"/>
                <a:ea typeface="Tahoma"/>
                <a:cs typeface="Tahoma"/>
                <a:sym typeface="Tahoma"/>
              </a:rPr>
              <a:t>"Kaksi karamellia lasketaan kai yhdeksi, jos ne ovat takertuneet toisiinsa." (Pikku Myy)</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y="0" x="0"/>
          <a:ext cy="0" cx="0"/>
          <a:chOff y="0" x="0"/>
          <a:chExt cy="0" cx="0"/>
        </a:xfrm>
      </p:grpSpPr>
      <p:pic>
        <p:nvPicPr>
          <p:cNvPr id="164" name="Shape 164"/>
          <p:cNvPicPr preferRelativeResize="0"/>
          <p:nvPr/>
        </p:nvPicPr>
        <p:blipFill>
          <a:blip r:embed="rId3">
            <a:alphaModFix/>
          </a:blip>
          <a:stretch>
            <a:fillRect/>
          </a:stretch>
        </p:blipFill>
        <p:spPr>
          <a:xfrm>
            <a:off y="43924" x="2889450"/>
            <a:ext cy="6255974" cx="310842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