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5"/>
  </p:notesMasterIdLst>
  <p:handoutMasterIdLst>
    <p:handoutMasterId r:id="rId16"/>
  </p:handoutMasterIdLst>
  <p:sldIdLst>
    <p:sldId id="314" r:id="rId2"/>
    <p:sldId id="316" r:id="rId3"/>
    <p:sldId id="317" r:id="rId4"/>
    <p:sldId id="318" r:id="rId5"/>
    <p:sldId id="319" r:id="rId6"/>
    <p:sldId id="321" r:id="rId7"/>
    <p:sldId id="327" r:id="rId8"/>
    <p:sldId id="322" r:id="rId9"/>
    <p:sldId id="323" r:id="rId10"/>
    <p:sldId id="324" r:id="rId11"/>
    <p:sldId id="325" r:id="rId12"/>
    <p:sldId id="326" r:id="rId13"/>
    <p:sldId id="259" r:id="rId14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67" d="100"/>
          <a:sy n="67" d="100"/>
        </p:scale>
        <p:origin x="-1436" y="-72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7.11.2014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lise.kumlin@metropolia.fi" TargetMode="External"/><Relationship Id="rId7" Type="http://schemas.openxmlformats.org/officeDocument/2006/relationships/hyperlink" Target="mailto:anna.miettinen@metropolia.fi" TargetMode="External"/><Relationship Id="rId2" Type="http://schemas.openxmlformats.org/officeDocument/2006/relationships/hyperlink" Target="mailto:anna.bayoudh@metropolia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alla.ryynanen@metropolia.fi" TargetMode="External"/><Relationship Id="rId5" Type="http://schemas.openxmlformats.org/officeDocument/2006/relationships/hyperlink" Target="mailto:ilona.jamsen@metropolia.fi" TargetMode="External"/><Relationship Id="rId4" Type="http://schemas.openxmlformats.org/officeDocument/2006/relationships/hyperlink" Target="mailto:mira.varekoski@metropolia.f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</a:t>
            </a:r>
            <a:r>
              <a:rPr lang="fi-FI" dirty="0" smtClean="0"/>
              <a:t>2014 </a:t>
            </a:r>
            <a:r>
              <a:rPr lang="fi-FI" dirty="0" smtClean="0"/>
              <a:t>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iAsema</a:t>
            </a:r>
            <a:endParaRPr lang="fi-FI" dirty="0" smtClean="0"/>
          </a:p>
          <a:p>
            <a:r>
              <a:rPr lang="fi-FI" dirty="0" smtClean="0"/>
              <a:t>Lapinlahden Lähde</a:t>
            </a:r>
            <a:endParaRPr lang="fi-FI" dirty="0" smtClean="0"/>
          </a:p>
          <a:p>
            <a:r>
              <a:rPr lang="fi-FI" dirty="0"/>
              <a:t>7</a:t>
            </a:r>
            <a:r>
              <a:rPr lang="fi-FI" dirty="0" smtClean="0"/>
              <a:t>.11.2014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opitte</a:t>
            </a:r>
            <a:r>
              <a:rPr lang="en-US" dirty="0" smtClean="0">
                <a:latin typeface="Tahoma"/>
                <a:cs typeface="Tahoma"/>
              </a:rPr>
              <a:t>? 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Aikataulutus</a:t>
            </a:r>
            <a:endParaRPr lang="fi-FI" dirty="0"/>
          </a:p>
          <a:p>
            <a:r>
              <a:rPr lang="fi-FI" dirty="0" smtClean="0"/>
              <a:t>Henkilökemioiden merkitys</a:t>
            </a:r>
          </a:p>
          <a:p>
            <a:r>
              <a:rPr lang="fi-FI" dirty="0" smtClean="0"/>
              <a:t>Työnjaon luontevuus</a:t>
            </a:r>
            <a:endParaRPr lang="fi-FI" dirty="0"/>
          </a:p>
          <a:p>
            <a:r>
              <a:rPr lang="fi-FI" dirty="0" smtClean="0"/>
              <a:t>Muutosvalmius ja joustavuus</a:t>
            </a:r>
          </a:p>
          <a:p>
            <a:r>
              <a:rPr lang="fi-FI" dirty="0" smtClean="0"/>
              <a:t>Jatkuva yhteydenpito</a:t>
            </a:r>
            <a:endParaRPr lang="fi-FI" dirty="0"/>
          </a:p>
          <a:p>
            <a:r>
              <a:rPr lang="fi-FI" dirty="0" smtClean="0"/>
              <a:t>Moniammatillisuutta</a:t>
            </a:r>
          </a:p>
          <a:p>
            <a:r>
              <a:rPr lang="fi-FI" dirty="0" smtClean="0"/>
              <a:t>Määrätietoinen päätöstenteko</a:t>
            </a:r>
            <a:r>
              <a:rPr lang="fi-FI" dirty="0"/>
              <a:t/>
            </a:r>
            <a:br>
              <a:rPr lang="fi-FI" dirty="0"/>
            </a:b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846" y="1889505"/>
            <a:ext cx="7772400" cy="3948112"/>
          </a:xfrm>
        </p:spPr>
        <p:txBody>
          <a:bodyPr>
            <a:normAutofit fontScale="85000" lnSpcReduction="10000"/>
          </a:bodyPr>
          <a:lstStyle/>
          <a:p>
            <a:r>
              <a:rPr lang="fi-FI" dirty="0"/>
              <a:t>E</a:t>
            </a:r>
            <a:r>
              <a:rPr lang="fi-FI" dirty="0" smtClean="0"/>
              <a:t>nemmän </a:t>
            </a:r>
            <a:r>
              <a:rPr lang="fi-FI" dirty="0"/>
              <a:t>aikaa projektin toteutukselle</a:t>
            </a:r>
            <a:endParaRPr lang="fi-FI" dirty="0"/>
          </a:p>
          <a:p>
            <a:r>
              <a:rPr lang="fi-FI" dirty="0"/>
              <a:t>I</a:t>
            </a:r>
            <a:r>
              <a:rPr lang="fi-FI" dirty="0" smtClean="0"/>
              <a:t>nnovaatioprojektin opintopiste- </a:t>
            </a:r>
            <a:r>
              <a:rPr lang="fi-FI" dirty="0"/>
              <a:t>ja työmäärä tulisi paremmin suhteuttaa toteutuksen pituuteen nähden</a:t>
            </a:r>
            <a:endParaRPr lang="fi-FI" dirty="0"/>
          </a:p>
          <a:p>
            <a:r>
              <a:rPr lang="fi-FI" dirty="0"/>
              <a:t>S</a:t>
            </a:r>
            <a:r>
              <a:rPr lang="fi-FI" dirty="0" smtClean="0"/>
              <a:t>elkeämmät </a:t>
            </a:r>
            <a:r>
              <a:rPr lang="fi-FI" dirty="0"/>
              <a:t>ohjeet opiskelijoille vaadittavista kirjallisista töistä ja niiden laajuuksista</a:t>
            </a:r>
            <a:endParaRPr lang="fi-FI" dirty="0"/>
          </a:p>
          <a:p>
            <a:r>
              <a:rPr lang="fi-FI" dirty="0"/>
              <a:t>E</a:t>
            </a:r>
            <a:r>
              <a:rPr lang="fi-FI" dirty="0" smtClean="0"/>
              <a:t>nemmän </a:t>
            </a:r>
            <a:r>
              <a:rPr lang="fi-FI" dirty="0"/>
              <a:t>projektivaihtoehtoja, jotka ovat lähellä opiskelijoiden omaa alaa, jotta he voivat soveltaa omaa osaamistaan projektiin</a:t>
            </a:r>
            <a:endParaRPr lang="fi-FI" dirty="0"/>
          </a:p>
          <a:p>
            <a:r>
              <a:rPr lang="fi-FI" dirty="0"/>
              <a:t>P</a:t>
            </a:r>
            <a:r>
              <a:rPr lang="fi-FI" dirty="0" smtClean="0"/>
              <a:t>itäisi tarkemmin </a:t>
            </a:r>
            <a:r>
              <a:rPr lang="fi-FI" dirty="0"/>
              <a:t>suunnitella mihin vaiheeseen opintoja tälläinen kurssi tulee, esimerkiksi yhdellä opiskelijalla päällekkäin harjoittelu tämän kurssin kanssa</a:t>
            </a:r>
            <a:endParaRPr lang="fi-FI" dirty="0"/>
          </a:p>
          <a:p>
            <a:pPr marL="0" indent="0">
              <a:buNone/>
            </a:pPr>
            <a:r>
              <a:rPr lang="fi-FI" dirty="0"/>
              <a:t/>
            </a:r>
            <a:br>
              <a:rPr lang="fi-FI" dirty="0"/>
            </a:b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Tiivistelmä kalvo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iASEMA 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Ilona Jämsen, kulttuurituotanto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Anna Miettinen, kulttuurituotanto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Salla Ryynänen, kulttuurituotanto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Elise Kumlin,fysioterapia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Mira Värekoski,sosionomi</a:t>
            </a:r>
          </a:p>
          <a:p>
            <a:pPr marL="0" indent="0">
              <a:buNone/>
            </a:pPr>
            <a:r>
              <a:rPr lang="fi-FI" dirty="0"/>
              <a:t>	</a:t>
            </a:r>
            <a:r>
              <a:rPr lang="fi-FI" dirty="0" smtClean="0"/>
              <a:t>Anna Bayoudh, toimintaterapia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12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263" y="201613"/>
            <a:ext cx="7772400" cy="533400"/>
          </a:xfrm>
        </p:spPr>
        <p:txBody>
          <a:bodyPr/>
          <a:lstStyle/>
          <a:p>
            <a:r>
              <a:rPr lang="fi-FI" b="1" dirty="0" smtClean="0">
                <a:cs typeface="Tahoma" pitchFamily="34" charset="0"/>
              </a:rPr>
              <a:t>Lopputuotos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1" y="82453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Työelämän haaste: </a:t>
            </a:r>
            <a:r>
              <a:rPr lang="fi-FI" sz="1800" dirty="0" smtClean="0">
                <a:cs typeface="Tahoma" pitchFamily="34" charset="0"/>
              </a:rPr>
              <a:t>Lapinlahde Lähde –hankkeen toteuttaminen ja tietoisuus</a:t>
            </a:r>
          </a:p>
          <a:p>
            <a:pPr>
              <a:defRPr/>
            </a:pPr>
            <a:r>
              <a:rPr lang="fi-FI" sz="1800" dirty="0" smtClean="0"/>
              <a:t>Tulokset</a:t>
            </a:r>
            <a:r>
              <a:rPr lang="fi-FI" sz="1800" dirty="0" smtClean="0"/>
              <a:t>: </a:t>
            </a:r>
            <a:r>
              <a:rPr lang="fi-FI" sz="1800" dirty="0" smtClean="0"/>
              <a:t>Informatiivinen ja herättelevä video</a:t>
            </a:r>
            <a:endParaRPr lang="fi-FI" sz="1800" dirty="0" smtClean="0"/>
          </a:p>
          <a:p>
            <a:pPr lvl="1">
              <a:defRPr/>
            </a:pPr>
            <a:r>
              <a:rPr lang="fi-FI" sz="1800" dirty="0" smtClean="0"/>
              <a:t>Jaetaan sosiaalisessa mediassa</a:t>
            </a:r>
            <a:endParaRPr lang="fi-FI" sz="1800" dirty="0" smtClean="0"/>
          </a:p>
          <a:p>
            <a:pPr>
              <a:defRPr/>
            </a:pPr>
            <a:r>
              <a:rPr lang="fi-FI" sz="1800" dirty="0" smtClean="0"/>
              <a:t>Tilaaja/yhteistyökumppani: Lapinlahden Lähde</a:t>
            </a:r>
          </a:p>
          <a:p>
            <a:pPr>
              <a:defRPr/>
            </a:pPr>
            <a:r>
              <a:rPr lang="fi-FI" sz="1800" dirty="0" smtClean="0"/>
              <a:t>Työryhmä: iASEMA 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Ohjaava opettaja: Päivi Eskelinen-Roos, Katriina Rantala-Nenonen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Yhteyshenkilö lisätietoja </a:t>
            </a:r>
            <a:r>
              <a:rPr lang="fi-FI" sz="1800" dirty="0" smtClean="0">
                <a:cs typeface="Tahoma" pitchFamily="34" charset="0"/>
              </a:rPr>
              <a:t>varten: Salla Ryynänen, projektipäällikkö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3" b="16411"/>
          <a:stretch/>
        </p:blipFill>
        <p:spPr>
          <a:xfrm>
            <a:off x="2226655" y="3772968"/>
            <a:ext cx="5080000" cy="241846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iAsema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1800" dirty="0"/>
              <a:t>Anna Bayoudh, </a:t>
            </a:r>
            <a:r>
              <a:rPr lang="fi-FI" sz="1800" u="sng" dirty="0">
                <a:hlinkClick r:id="rId2"/>
              </a:rPr>
              <a:t>anna.bayoudh@metropolia.fi</a:t>
            </a:r>
            <a:r>
              <a:rPr lang="fi-FI" sz="1800" dirty="0"/>
              <a:t> projektityöntekijä, toimintaterapia</a:t>
            </a:r>
          </a:p>
          <a:p>
            <a:r>
              <a:rPr lang="fi-FI" sz="1800" dirty="0"/>
              <a:t>Elise Kumlin, </a:t>
            </a:r>
            <a:r>
              <a:rPr lang="fi-FI" sz="1800" u="sng" dirty="0">
                <a:hlinkClick r:id="rId3"/>
              </a:rPr>
              <a:t>elise.kumlin@metropolia.fi</a:t>
            </a:r>
            <a:r>
              <a:rPr lang="fi-FI" sz="1800" dirty="0"/>
              <a:t> sihteeri, fysioterapia</a:t>
            </a:r>
            <a:endParaRPr lang="fi-FI" sz="1800" dirty="0"/>
          </a:p>
          <a:p>
            <a:r>
              <a:rPr lang="fi-FI" sz="1800" dirty="0"/>
              <a:t>Mira Värekoski, </a:t>
            </a:r>
            <a:r>
              <a:rPr lang="fi-FI" sz="1800" u="sng" dirty="0">
                <a:hlinkClick r:id="rId4"/>
              </a:rPr>
              <a:t>mira.varekoski@metropolia.fi</a:t>
            </a:r>
            <a:r>
              <a:rPr lang="fi-FI" sz="1800" dirty="0"/>
              <a:t> projektityöntekijä, sosionomi</a:t>
            </a:r>
            <a:endParaRPr lang="fi-FI" sz="1800" dirty="0"/>
          </a:p>
          <a:p>
            <a:r>
              <a:rPr lang="fi-FI" sz="1800" dirty="0"/>
              <a:t>Ilona Jämsen </a:t>
            </a:r>
            <a:r>
              <a:rPr lang="fi-FI" sz="1800" u="sng" dirty="0">
                <a:hlinkClick r:id="rId5"/>
              </a:rPr>
              <a:t>ilona.jamsen@metropolia.fi</a:t>
            </a:r>
            <a:r>
              <a:rPr lang="fi-FI" sz="1800" dirty="0"/>
              <a:t> projektityöntekijä, kulttuurituotanto</a:t>
            </a:r>
            <a:endParaRPr lang="fi-FI" sz="1800" dirty="0"/>
          </a:p>
          <a:p>
            <a:r>
              <a:rPr lang="fi-FI" sz="1800" dirty="0"/>
              <a:t>Salla Ryynänen </a:t>
            </a:r>
            <a:r>
              <a:rPr lang="fi-FI" sz="1800" u="sng" dirty="0">
                <a:hlinkClick r:id="rId6"/>
              </a:rPr>
              <a:t>salla.ryynanen@metropolia.fi</a:t>
            </a:r>
            <a:r>
              <a:rPr lang="fi-FI" sz="1800" dirty="0"/>
              <a:t> projektipäällikkö, kulttuurituotanto</a:t>
            </a:r>
            <a:endParaRPr lang="fi-FI" sz="1800" dirty="0"/>
          </a:p>
          <a:p>
            <a:r>
              <a:rPr lang="fi-FI" sz="1800" dirty="0"/>
              <a:t>Anna Miettinen </a:t>
            </a:r>
            <a:r>
              <a:rPr lang="fi-FI" sz="1800" u="sng" dirty="0">
                <a:hlinkClick r:id="rId7"/>
              </a:rPr>
              <a:t>anna.miettinen@metropolia.fi</a:t>
            </a:r>
            <a:r>
              <a:rPr lang="fi-FI" sz="1800" dirty="0"/>
              <a:t> projektityöntekijä, kulttuurituotanto</a:t>
            </a:r>
            <a:endParaRPr lang="en-US" sz="18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fi-FI" sz="2600" dirty="0" smtClean="0"/>
              <a:t>Tilaajana toimii Lapinlahden Lähde, jonka haasteena on saada hanke toteutuneeksi. Meidän tehtämme oli saada hankkeelle näkyvyyttä ja lisätä ihmisten tietoisuutta</a:t>
            </a:r>
          </a:p>
          <a:p>
            <a:pPr marL="0" indent="0" algn="just">
              <a:buNone/>
            </a:pPr>
            <a:endParaRPr lang="fi-FI" dirty="0"/>
          </a:p>
          <a:p>
            <a:pPr marL="0" indent="0" algn="just">
              <a:buNone/>
            </a:pP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/>
              <a:t>Jotta pääsisimme tavoitteeseemme </a:t>
            </a:r>
            <a:r>
              <a:rPr lang="fi-FI" dirty="0" smtClean="0"/>
              <a:t>päätimme </a:t>
            </a:r>
            <a:r>
              <a:rPr lang="fi-FI" dirty="0"/>
              <a:t>tuottaa </a:t>
            </a:r>
            <a:r>
              <a:rPr lang="fi-FI" dirty="0" smtClean="0"/>
              <a:t>videon </a:t>
            </a:r>
          </a:p>
          <a:p>
            <a:r>
              <a:rPr lang="fi-FI" dirty="0" smtClean="0"/>
              <a:t>Tiedon jakaminen videon kautta on kevyttä, helppoa ja viihdyttävää</a:t>
            </a:r>
          </a:p>
          <a:p>
            <a:r>
              <a:rPr lang="fi-FI" dirty="0" smtClean="0"/>
              <a:t>Videota </a:t>
            </a:r>
            <a:r>
              <a:rPr lang="fi-FI" dirty="0"/>
              <a:t>on myös helppo jakaa etenkin sosiaalisessa mediassa ja parhaimmillaan siitä voi tulla </a:t>
            </a:r>
            <a:r>
              <a:rPr lang="fi-FI" dirty="0" smtClean="0"/>
              <a:t>viraali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5" y="1633705"/>
            <a:ext cx="4517179" cy="4182035"/>
          </a:xfrm>
        </p:spPr>
        <p:txBody>
          <a:bodyPr/>
          <a:lstStyle/>
          <a:p>
            <a:r>
              <a:rPr lang="fi-FI" dirty="0"/>
              <a:t>Pyrimme viestimään katsojille informatiivisesti, mutta kysyvästi, mitä Lapinlahden lähde voisi tulevaisuudessa olla. Ryhmän jäsenet esiintyvät videolla Lapinlahden alueella kylttien kanssa, joissa on lyhyitä ja ytimekkäitä lauseita</a:t>
            </a:r>
            <a:endParaRPr lang="en-US" dirty="0" smtClean="0">
              <a:latin typeface="Tahoma"/>
              <a:cs typeface="Tahom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9" t="3439" r="11634" b="8096"/>
          <a:stretch/>
        </p:blipFill>
        <p:spPr>
          <a:xfrm>
            <a:off x="5631678" y="1341691"/>
            <a:ext cx="3341405" cy="315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72633" y="1563908"/>
            <a:ext cx="5586335" cy="4001246"/>
          </a:xfrm>
        </p:spPr>
        <p:txBody>
          <a:bodyPr>
            <a:normAutofit/>
          </a:bodyPr>
          <a:lstStyle/>
          <a:p>
            <a:pPr algn="just"/>
            <a:r>
              <a:rPr lang="fi-FI" dirty="0"/>
              <a:t>pääsee näkemään miten projekti etenee ja mitkä tekijät (kuten paikallishallinto ja lait) vaikuttavat hankkeen syntymiseen tai kaatumiseen</a:t>
            </a:r>
          </a:p>
          <a:p>
            <a:pPr algn="just"/>
            <a:r>
              <a:rPr lang="fi-FI" dirty="0"/>
              <a:t>oppii uusia työskentelytapoja sekä näkökulmia muilta ryhmän jäseniltä</a:t>
            </a:r>
          </a:p>
          <a:p>
            <a:pPr algn="just"/>
            <a:r>
              <a:rPr lang="fi-FI" dirty="0" smtClean="0"/>
              <a:t>moniammatillisuus</a:t>
            </a:r>
            <a:endParaRPr lang="fi-FI" dirty="0"/>
          </a:p>
          <a:p>
            <a:pPr algn="just"/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3705101" y="6419349"/>
            <a:ext cx="4279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Jatka tarvittaessa seuraavalle sivulle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84" y="393107"/>
            <a:ext cx="7772400" cy="572568"/>
          </a:xfrm>
        </p:spPr>
        <p:txBody>
          <a:bodyPr/>
          <a:lstStyle/>
          <a:p>
            <a:r>
              <a:rPr lang="fi-FI" dirty="0" smtClean="0"/>
              <a:t>Projektin miinukset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74221"/>
            <a:ext cx="7772400" cy="4410580"/>
          </a:xfrm>
        </p:spPr>
        <p:txBody>
          <a:bodyPr/>
          <a:lstStyle/>
          <a:p>
            <a:pPr algn="just"/>
            <a:r>
              <a:rPr lang="fi-FI" sz="2000" dirty="0" smtClean="0"/>
              <a:t>Videon kannalta hyvin </a:t>
            </a:r>
            <a:r>
              <a:rPr lang="fi-FI" sz="2000" dirty="0"/>
              <a:t>tiukka aikataulu</a:t>
            </a:r>
          </a:p>
          <a:p>
            <a:pPr algn="just"/>
            <a:r>
              <a:rPr lang="fi-FI" sz="2000" dirty="0" smtClean="0"/>
              <a:t>Työskentely perjantaiden </a:t>
            </a:r>
            <a:r>
              <a:rPr lang="fi-FI" sz="2000" dirty="0"/>
              <a:t>ulkopuolella ja suhteessa muihin opintoihin</a:t>
            </a:r>
          </a:p>
          <a:p>
            <a:pPr algn="just"/>
            <a:r>
              <a:rPr lang="fi-FI" sz="2000" dirty="0" smtClean="0"/>
              <a:t>Epäselvät tehtävänannot, </a:t>
            </a:r>
            <a:r>
              <a:rPr lang="fi-FI" sz="2000" dirty="0"/>
              <a:t>kuinka </a:t>
            </a:r>
            <a:r>
              <a:rPr lang="fi-FI" sz="2000" dirty="0" smtClean="0"/>
              <a:t>pitkä/syvällinen projektisuunnitelma, millaiset kokouspöytäkirjat, </a:t>
            </a:r>
            <a:r>
              <a:rPr lang="fi-FI" sz="2000" dirty="0"/>
              <a:t>minkälaista </a:t>
            </a:r>
            <a:r>
              <a:rPr lang="fi-FI" sz="2000" dirty="0" smtClean="0"/>
              <a:t>lopputuotosta </a:t>
            </a:r>
            <a:r>
              <a:rPr lang="fi-FI" sz="2000" dirty="0"/>
              <a:t>odotetaan (pitääkö olla jotakin konkreettista, mitä tehdä jos tätä konkreettista tuotosta ei ehditä/pystytä toteuttamaan?) </a:t>
            </a:r>
            <a:r>
              <a:rPr lang="fi-FI" sz="2000" dirty="0" smtClean="0"/>
              <a:t> </a:t>
            </a:r>
            <a:endParaRPr lang="fi-FI" sz="2000" dirty="0"/>
          </a:p>
          <a:p>
            <a:pPr algn="just"/>
            <a:r>
              <a:rPr lang="fi-FI" sz="2000" dirty="0" smtClean="0"/>
              <a:t>Ei tietoa resursseista </a:t>
            </a:r>
            <a:r>
              <a:rPr lang="fi-FI" sz="2000" dirty="0"/>
              <a:t>(raha, aika, paikat, tarvittavat henkilöt) voidaan käyttää lopputuotosten toteuttamisessa</a:t>
            </a:r>
          </a:p>
          <a:p>
            <a:pPr algn="just"/>
            <a:r>
              <a:rPr lang="fi-FI" sz="2000" dirty="0"/>
              <a:t>T</a:t>
            </a:r>
            <a:r>
              <a:rPr lang="fi-FI" sz="2000" dirty="0" smtClean="0"/>
              <a:t>apaamisissa toistoa ja keskityttiin epäolennaiseen</a:t>
            </a:r>
            <a:endParaRPr lang="en-US" sz="2000" dirty="0">
              <a:latin typeface="Tahoma"/>
              <a:cs typeface="Tahoma"/>
            </a:endParaRPr>
          </a:p>
          <a:p>
            <a:pPr algn="just"/>
            <a:endParaRPr lang="fi-FI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7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06343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Hyvin onnistunut ryhmätyöskentely, joustavaa, tasa-arvoista</a:t>
            </a:r>
          </a:p>
          <a:p>
            <a:endParaRPr lang="fi-FI" dirty="0" smtClean="0"/>
          </a:p>
          <a:p>
            <a:r>
              <a:rPr lang="fi-FI" dirty="0" smtClean="0"/>
              <a:t>Säännölliset tapaamiset joka perjantai, jatkuva eteneminen suunnitelmien mukaan, tehtävien delegointi</a:t>
            </a:r>
          </a:p>
          <a:p>
            <a:endParaRPr lang="fi-FI" dirty="0"/>
          </a:p>
          <a:p>
            <a:r>
              <a:rPr lang="fi-FI" dirty="0" smtClean="0"/>
              <a:t>Positiivisia muutoksia ryhmän kokoonpanossa</a:t>
            </a: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2000" dirty="0" smtClean="0"/>
              <a:t>Facebook </a:t>
            </a:r>
          </a:p>
          <a:p>
            <a:pPr lvl="1"/>
            <a:r>
              <a:rPr lang="fi-FI" sz="2000" dirty="0" smtClean="0"/>
              <a:t>Sisäinen viestintä</a:t>
            </a:r>
          </a:p>
          <a:p>
            <a:pPr lvl="1"/>
            <a:r>
              <a:rPr lang="fi-FI" sz="2000" dirty="0" smtClean="0"/>
              <a:t>Kuvien jako</a:t>
            </a:r>
          </a:p>
          <a:p>
            <a:pPr lvl="1"/>
            <a:endParaRPr lang="fi-FI" sz="2000" dirty="0"/>
          </a:p>
          <a:p>
            <a:r>
              <a:rPr lang="fi-FI" sz="2000" dirty="0" smtClean="0"/>
              <a:t>Google docs </a:t>
            </a:r>
            <a:endParaRPr lang="fi-FI" sz="2000" dirty="0"/>
          </a:p>
          <a:p>
            <a:pPr lvl="1"/>
            <a:r>
              <a:rPr lang="fi-FI" sz="2000" dirty="0" smtClean="0"/>
              <a:t>Raportointi, kirjalliset työt</a:t>
            </a:r>
          </a:p>
          <a:p>
            <a:pPr lvl="1"/>
            <a:endParaRPr lang="fi-FI" sz="2000" dirty="0" smtClean="0"/>
          </a:p>
          <a:p>
            <a:r>
              <a:rPr lang="fi-FI" sz="2000" dirty="0" smtClean="0"/>
              <a:t>Puhelin</a:t>
            </a:r>
          </a:p>
          <a:p>
            <a:r>
              <a:rPr lang="fi-FI" sz="2000" dirty="0" smtClean="0"/>
              <a:t>Sähköposti</a:t>
            </a:r>
          </a:p>
          <a:p>
            <a:r>
              <a:rPr lang="fi-FI" sz="2000" dirty="0" smtClean="0"/>
              <a:t>Tapaamiset</a:t>
            </a:r>
            <a:r>
              <a:rPr lang="fi-FI" sz="2000" dirty="0"/>
              <a:t/>
            </a:r>
            <a:br>
              <a:rPr lang="fi-FI" sz="2000" dirty="0"/>
            </a:b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5634</TotalTime>
  <Words>452</Words>
  <Application>Microsoft Office PowerPoint</Application>
  <PresentationFormat>On-screen Show (4:3)</PresentationFormat>
  <Paragraphs>89</Paragraphs>
  <Slides>13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  <vt:variant>
        <vt:lpstr>Custom Shows</vt:lpstr>
      </vt:variant>
      <vt:variant>
        <vt:i4>18</vt:i4>
      </vt:variant>
    </vt:vector>
  </HeadingPairs>
  <TitlesOfParts>
    <vt:vector size="32" baseType="lpstr">
      <vt:lpstr>2_Metropolia_strategia</vt:lpstr>
      <vt:lpstr>MINNO® Innovaatioprojekti 2014 - Loppukatselmus</vt:lpstr>
      <vt:lpstr>iAsema</vt:lpstr>
      <vt:lpstr>Ryhmänne vastaanottama haaste ja tilaaja</vt:lpstr>
      <vt:lpstr>Ratkaisu - Projektikuvaus</vt:lpstr>
      <vt:lpstr>Lopputulos – mikä? Ja kuvia, linkkejä</vt:lpstr>
      <vt:lpstr>Projektin plussat</vt:lpstr>
      <vt:lpstr>Projektin miinukset</vt:lpstr>
      <vt:lpstr>Ryhmätyö – kuinka onnistui?</vt:lpstr>
      <vt:lpstr>Sisäinen ja ulkoinen viestintä</vt:lpstr>
      <vt:lpstr>Mitä opitte? </vt:lpstr>
      <vt:lpstr>Kuinka monialaista Innovaatioprojektia voisi kehittää?</vt:lpstr>
      <vt:lpstr>Tiivistelmä kalvo</vt:lpstr>
      <vt:lpstr>Lopputuotos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Salla Ryynänen</cp:lastModifiedBy>
  <cp:revision>181</cp:revision>
  <dcterms:created xsi:type="dcterms:W3CDTF">2012-03-26T07:11:52Z</dcterms:created>
  <dcterms:modified xsi:type="dcterms:W3CDTF">2014-11-07T10:46:14Z</dcterms:modified>
</cp:coreProperties>
</file>