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21386800" cy="30279975"/>
  <p:notesSz cx="6858000" cy="9144000"/>
  <p:defaultTextStyle>
    <a:defPPr>
      <a:defRPr lang="fi-FI"/>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1474788" indent="-828675"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2951163" indent="-165735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4427538" indent="-2486025"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5902325" indent="-33147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8597">
          <p15:clr>
            <a:srgbClr val="A4A3A4"/>
          </p15:clr>
        </p15:guide>
        <p15:guide id="2" pos="67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6E23"/>
    <a:srgbClr val="3B3D3C"/>
    <a:srgbClr val="19191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75" autoAdjust="0"/>
  </p:normalViewPr>
  <p:slideViewPr>
    <p:cSldViewPr>
      <p:cViewPr varScale="1">
        <p:scale>
          <a:sx n="17" d="100"/>
          <a:sy n="17" d="100"/>
        </p:scale>
        <p:origin x="2454" y="72"/>
      </p:cViewPr>
      <p:guideLst>
        <p:guide orient="horz" pos="18597"/>
        <p:guide pos="6736"/>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tsikkodia">
    <p:spTree>
      <p:nvGrpSpPr>
        <p:cNvPr id="1" name=""/>
        <p:cNvGrpSpPr/>
        <p:nvPr/>
      </p:nvGrpSpPr>
      <p:grpSpPr>
        <a:xfrm>
          <a:off x="0" y="0"/>
          <a:ext cx="0" cy="0"/>
          <a:chOff x="0" y="0"/>
          <a:chExt cx="0" cy="0"/>
        </a:xfrm>
      </p:grpSpPr>
      <p:sp>
        <p:nvSpPr>
          <p:cNvPr id="3" name="Alaotsikko 2"/>
          <p:cNvSpPr>
            <a:spLocks noGrp="1"/>
          </p:cNvSpPr>
          <p:nvPr>
            <p:ph type="subTitle" idx="1"/>
          </p:nvPr>
        </p:nvSpPr>
        <p:spPr>
          <a:xfrm>
            <a:off x="3208020" y="17158652"/>
            <a:ext cx="14970761" cy="7738216"/>
          </a:xfrm>
        </p:spPr>
        <p:txBody>
          <a:bodyPr/>
          <a:lstStyle>
            <a:lvl1pPr marL="0" indent="0" algn="ctr">
              <a:buNone/>
              <a:defRPr>
                <a:solidFill>
                  <a:schemeClr val="tx1">
                    <a:tint val="75000"/>
                  </a:schemeClr>
                </a:solidFill>
              </a:defRPr>
            </a:lvl1pPr>
            <a:lvl2pPr marL="1476094" indent="0" algn="ctr">
              <a:buNone/>
              <a:defRPr>
                <a:solidFill>
                  <a:schemeClr val="tx1">
                    <a:tint val="75000"/>
                  </a:schemeClr>
                </a:solidFill>
              </a:defRPr>
            </a:lvl2pPr>
            <a:lvl3pPr marL="2952187" indent="0" algn="ctr">
              <a:buNone/>
              <a:defRPr>
                <a:solidFill>
                  <a:schemeClr val="tx1">
                    <a:tint val="75000"/>
                  </a:schemeClr>
                </a:solidFill>
              </a:defRPr>
            </a:lvl3pPr>
            <a:lvl4pPr marL="4428280" indent="0" algn="ctr">
              <a:buNone/>
              <a:defRPr>
                <a:solidFill>
                  <a:schemeClr val="tx1">
                    <a:tint val="75000"/>
                  </a:schemeClr>
                </a:solidFill>
              </a:defRPr>
            </a:lvl4pPr>
            <a:lvl5pPr marL="5904373" indent="0" algn="ctr">
              <a:buNone/>
              <a:defRPr>
                <a:solidFill>
                  <a:schemeClr val="tx1">
                    <a:tint val="75000"/>
                  </a:schemeClr>
                </a:solidFill>
              </a:defRPr>
            </a:lvl5pPr>
            <a:lvl6pPr marL="7380467" indent="0" algn="ctr">
              <a:buNone/>
              <a:defRPr>
                <a:solidFill>
                  <a:schemeClr val="tx1">
                    <a:tint val="75000"/>
                  </a:schemeClr>
                </a:solidFill>
              </a:defRPr>
            </a:lvl6pPr>
            <a:lvl7pPr marL="8856560" indent="0" algn="ctr">
              <a:buNone/>
              <a:defRPr>
                <a:solidFill>
                  <a:schemeClr val="tx1">
                    <a:tint val="75000"/>
                  </a:schemeClr>
                </a:solidFill>
              </a:defRPr>
            </a:lvl7pPr>
            <a:lvl8pPr marL="10332654" indent="0" algn="ctr">
              <a:buNone/>
              <a:defRPr>
                <a:solidFill>
                  <a:schemeClr val="tx1">
                    <a:tint val="75000"/>
                  </a:schemeClr>
                </a:solidFill>
              </a:defRPr>
            </a:lvl8pPr>
            <a:lvl9pPr marL="11808746" indent="0" algn="ctr">
              <a:buNone/>
              <a:defRPr>
                <a:solidFill>
                  <a:schemeClr val="tx1">
                    <a:tint val="75000"/>
                  </a:schemeClr>
                </a:solidFill>
              </a:defRPr>
            </a:lvl9pPr>
          </a:lstStyle>
          <a:p>
            <a:r>
              <a:rPr lang="fi-FI" dirty="0" smtClean="0"/>
              <a:t>Muokkaa alaotsikon perustyyliä </a:t>
            </a:r>
            <a:r>
              <a:rPr lang="fi-FI" dirty="0" err="1" smtClean="0"/>
              <a:t>napsautt</a:t>
            </a:r>
            <a:r>
              <a:rPr lang="fi-FI" dirty="0" smtClean="0"/>
              <a:t>.</a:t>
            </a:r>
            <a:endParaRPr lang="fi-FI" dirty="0"/>
          </a:p>
        </p:txBody>
      </p:sp>
      <p:sp>
        <p:nvSpPr>
          <p:cNvPr id="7" name="Otsikko 6"/>
          <p:cNvSpPr>
            <a:spLocks noGrp="1"/>
          </p:cNvSpPr>
          <p:nvPr>
            <p:ph type="title"/>
          </p:nvPr>
        </p:nvSpPr>
        <p:spPr/>
        <p:txBody>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Tree>
    <p:extLst>
      <p:ext uri="{BB962C8B-B14F-4D97-AF65-F5344CB8AC3E}">
        <p14:creationId xmlns:p14="http://schemas.microsoft.com/office/powerpoint/2010/main" val="9402108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026" name="Otsikon paikkamerkki 1"/>
          <p:cNvSpPr>
            <a:spLocks noGrp="1"/>
          </p:cNvSpPr>
          <p:nvPr>
            <p:ph type="title"/>
          </p:nvPr>
        </p:nvSpPr>
        <p:spPr bwMode="auto">
          <a:xfrm>
            <a:off x="1068388" y="4735513"/>
            <a:ext cx="19250025" cy="173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295218" tIns="147609" rIns="295218" bIns="147609" numCol="1" anchor="ctr" anchorCtr="0" compatLnSpc="1">
            <a:prstTxWarp prst="textNoShape">
              <a:avLst/>
            </a:prstTxWarp>
          </a:bodyPr>
          <a:lstStyle/>
          <a:p>
            <a:pPr lvl="0"/>
            <a:r>
              <a:rPr lang="fi-FI"/>
              <a:t>POSTERIOHJE – AIHEEN NIMI TÄHÄN</a:t>
            </a:r>
          </a:p>
        </p:txBody>
      </p:sp>
      <p:sp>
        <p:nvSpPr>
          <p:cNvPr id="1027" name="Tekstin paikkamerkki 2"/>
          <p:cNvSpPr>
            <a:spLocks noGrp="1"/>
          </p:cNvSpPr>
          <p:nvPr>
            <p:ph type="body" idx="1"/>
          </p:nvPr>
        </p:nvSpPr>
        <p:spPr bwMode="auto">
          <a:xfrm>
            <a:off x="1068388" y="8716963"/>
            <a:ext cx="19250025" cy="18330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295218" tIns="147609" rIns="295218" bIns="147609" numCol="1" anchor="t" anchorCtr="0" compatLnSpc="1">
            <a:prstTxWarp prst="textNoShape">
              <a:avLst/>
            </a:prstTxWarp>
          </a:bodyPr>
          <a:lstStyle/>
          <a:p>
            <a:pPr lvl="0"/>
            <a:r>
              <a:rPr lang="fi-FI"/>
              <a:t>OMAN AIHEEN ESITTÄMINEN</a:t>
            </a:r>
          </a:p>
          <a:p>
            <a:pPr lvl="0"/>
            <a:r>
              <a:rPr lang="fi-FI"/>
              <a:t>Projektiryhmällä on mahdollisuus esittää omat innovaatioprojektiopintojen tulokset enintään kahdella posterilla, jotka ovat kooltaan A2 (42 cm x 59,4 cm). Tekstiä ei mahdu paljon, joten asiaa tulee tiivistää. Lisäksi seminaariin voi tehdä erillisiä A4 tulosteita jaettavaksi osallistujille. </a:t>
            </a:r>
          </a:p>
          <a:p>
            <a:pPr lvl="0"/>
            <a:endParaRPr lang="fi-FI"/>
          </a:p>
          <a:p>
            <a:pPr lvl="0"/>
            <a:r>
              <a:rPr lang="fi-FI"/>
              <a:t>POSTERIN VISUAALINEN ILME</a:t>
            </a:r>
          </a:p>
          <a:p>
            <a:pPr lvl="0"/>
            <a:r>
              <a:rPr lang="fi-FI"/>
              <a:t>Posteripohjaan on valmiiksi asemoitu yläpalkin kuva ja alapalkin nettiosoite ja Metropolian logo. Näitä ei saa muuttaa tai siirtää toiseen kohtaan. Posteripohjassa käytettävä fontti on Metropolian toimistofontti Arial. Yläotsikko tulee mustalla ja alaotsikko oranssilla. Väliotsikko tulee mustalla. </a:t>
            </a:r>
          </a:p>
          <a:p>
            <a:pPr lvl="0"/>
            <a:endParaRPr lang="fi-FI"/>
          </a:p>
          <a:p>
            <a:pPr lvl="0"/>
            <a:r>
              <a:rPr lang="fi-FI"/>
              <a:t>VÄLIOTSIKOT TÄLLÄ TAVALLA</a:t>
            </a:r>
          </a:p>
          <a:p>
            <a:pPr lvl="0"/>
            <a:endParaRPr lang="fi-FI"/>
          </a:p>
          <a:p>
            <a:pPr lvl="0"/>
            <a:endParaRPr lang="fi-FI"/>
          </a:p>
          <a:p>
            <a:pPr lvl="0"/>
            <a:endParaRPr lang="fi-FI"/>
          </a:p>
        </p:txBody>
      </p:sp>
      <p:sp>
        <p:nvSpPr>
          <p:cNvPr id="4" name="Päivämäärän paikkamerkki 3"/>
          <p:cNvSpPr>
            <a:spLocks noGrp="1"/>
          </p:cNvSpPr>
          <p:nvPr>
            <p:ph type="dt" sz="half" idx="2"/>
          </p:nvPr>
        </p:nvSpPr>
        <p:spPr>
          <a:xfrm>
            <a:off x="1068388" y="28065413"/>
            <a:ext cx="4991100" cy="1609725"/>
          </a:xfrm>
          <a:prstGeom prst="rect">
            <a:avLst/>
          </a:prstGeom>
        </p:spPr>
        <p:txBody>
          <a:bodyPr vert="horz" wrap="square" lIns="295218" tIns="147609" rIns="295218" bIns="147609" numCol="1" anchor="ctr" anchorCtr="0" compatLnSpc="1">
            <a:prstTxWarp prst="textNoShape">
              <a:avLst/>
            </a:prstTxWarp>
          </a:bodyPr>
          <a:lstStyle>
            <a:lvl1pPr>
              <a:defRPr sz="3800">
                <a:solidFill>
                  <a:srgbClr val="898989"/>
                </a:solidFill>
                <a:latin typeface="Calibri" charset="0"/>
              </a:defRPr>
            </a:lvl1pPr>
          </a:lstStyle>
          <a:p>
            <a:fld id="{1768CC98-6C27-8F45-B39F-5EC43A8BF6AF}" type="datetime1">
              <a:rPr lang="fi-FI"/>
              <a:pPr/>
              <a:t>10.11.2014</a:t>
            </a:fld>
            <a:endParaRPr lang="fi-FI"/>
          </a:p>
        </p:txBody>
      </p:sp>
      <p:sp>
        <p:nvSpPr>
          <p:cNvPr id="5" name="Alatunnisteen paikkamerkki 4"/>
          <p:cNvSpPr>
            <a:spLocks noGrp="1"/>
          </p:cNvSpPr>
          <p:nvPr>
            <p:ph type="ftr" sz="quarter" idx="3"/>
          </p:nvPr>
        </p:nvSpPr>
        <p:spPr>
          <a:xfrm>
            <a:off x="7307263" y="28065413"/>
            <a:ext cx="6772275" cy="1609725"/>
          </a:xfrm>
          <a:prstGeom prst="rect">
            <a:avLst/>
          </a:prstGeom>
        </p:spPr>
        <p:txBody>
          <a:bodyPr vert="horz" lIns="295218" tIns="147609" rIns="295218" bIns="147609" rtlCol="0" anchor="ctr"/>
          <a:lstStyle>
            <a:lvl1pPr algn="ctr" fontAlgn="auto">
              <a:spcBef>
                <a:spcPts val="0"/>
              </a:spcBef>
              <a:spcAft>
                <a:spcPts val="0"/>
              </a:spcAft>
              <a:defRPr sz="3800">
                <a:solidFill>
                  <a:schemeClr val="tx1">
                    <a:tint val="75000"/>
                  </a:schemeClr>
                </a:solidFill>
                <a:latin typeface="+mn-lt"/>
                <a:ea typeface="+mn-ea"/>
                <a:cs typeface="+mn-cs"/>
              </a:defRPr>
            </a:lvl1pPr>
          </a:lstStyle>
          <a:p>
            <a:pPr>
              <a:defRPr/>
            </a:pPr>
            <a:endParaRPr lang="fi-FI"/>
          </a:p>
        </p:txBody>
      </p:sp>
      <p:sp>
        <p:nvSpPr>
          <p:cNvPr id="6" name="Dian numeron paikkamerkki 5"/>
          <p:cNvSpPr>
            <a:spLocks noGrp="1"/>
          </p:cNvSpPr>
          <p:nvPr>
            <p:ph type="sldNum" sz="quarter" idx="4"/>
          </p:nvPr>
        </p:nvSpPr>
        <p:spPr>
          <a:xfrm>
            <a:off x="15327313" y="28065413"/>
            <a:ext cx="4991100" cy="1609725"/>
          </a:xfrm>
          <a:prstGeom prst="rect">
            <a:avLst/>
          </a:prstGeom>
        </p:spPr>
        <p:txBody>
          <a:bodyPr vert="horz" wrap="square" lIns="295218" tIns="147609" rIns="295218" bIns="147609" numCol="1" anchor="ctr" anchorCtr="0" compatLnSpc="1">
            <a:prstTxWarp prst="textNoShape">
              <a:avLst/>
            </a:prstTxWarp>
          </a:bodyPr>
          <a:lstStyle>
            <a:lvl1pPr algn="r">
              <a:defRPr sz="3800">
                <a:solidFill>
                  <a:srgbClr val="898989"/>
                </a:solidFill>
                <a:latin typeface="Calibri" charset="0"/>
              </a:defRPr>
            </a:lvl1pPr>
          </a:lstStyle>
          <a:p>
            <a:fld id="{FC2A014C-6CB4-264D-B622-AF0FFB784A28}" type="slidenum">
              <a:rPr lang="fi-FI"/>
              <a:pPr/>
              <a:t>‹#›</a:t>
            </a:fld>
            <a:endParaRPr lang="fi-FI"/>
          </a:p>
        </p:txBody>
      </p:sp>
      <p:pic>
        <p:nvPicPr>
          <p:cNvPr id="1031" name="Picture 8" descr="posteri_footer_fi.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7755850"/>
            <a:ext cx="21386800" cy="1908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2" name="Picture 10" descr="posteri_header.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21386800" cy="4735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9" r:id="rId1"/>
  </p:sldLayoutIdLst>
  <p:txStyles>
    <p:titleStyle>
      <a:lvl1pPr algn="ctr" rtl="0" eaLnBrk="0" fontAlgn="base" hangingPunct="0">
        <a:spcBef>
          <a:spcPct val="0"/>
        </a:spcBef>
        <a:spcAft>
          <a:spcPct val="0"/>
        </a:spcAft>
        <a:defRPr sz="6200" kern="1200">
          <a:solidFill>
            <a:schemeClr val="tx1"/>
          </a:solidFill>
          <a:latin typeface="+mj-lt"/>
          <a:ea typeface="ＭＳ Ｐゴシック" pitchFamily="-110" charset="-128"/>
          <a:cs typeface="ＭＳ Ｐゴシック" pitchFamily="-110" charset="-128"/>
        </a:defRPr>
      </a:lvl1pPr>
      <a:lvl2pPr algn="ctr" rtl="0" eaLnBrk="0" fontAlgn="base" hangingPunct="0">
        <a:spcBef>
          <a:spcPct val="0"/>
        </a:spcBef>
        <a:spcAft>
          <a:spcPct val="0"/>
        </a:spcAft>
        <a:defRPr sz="6200">
          <a:solidFill>
            <a:schemeClr val="tx1"/>
          </a:solidFill>
          <a:latin typeface="Arial" charset="0"/>
          <a:ea typeface="ＭＳ Ｐゴシック" pitchFamily="-110" charset="-128"/>
          <a:cs typeface="ＭＳ Ｐゴシック" pitchFamily="-110" charset="-128"/>
        </a:defRPr>
      </a:lvl2pPr>
      <a:lvl3pPr algn="ctr" rtl="0" eaLnBrk="0" fontAlgn="base" hangingPunct="0">
        <a:spcBef>
          <a:spcPct val="0"/>
        </a:spcBef>
        <a:spcAft>
          <a:spcPct val="0"/>
        </a:spcAft>
        <a:defRPr sz="6200">
          <a:solidFill>
            <a:schemeClr val="tx1"/>
          </a:solidFill>
          <a:latin typeface="Arial" charset="0"/>
          <a:ea typeface="ＭＳ Ｐゴシック" pitchFamily="-110" charset="-128"/>
          <a:cs typeface="ＭＳ Ｐゴシック" pitchFamily="-110" charset="-128"/>
        </a:defRPr>
      </a:lvl3pPr>
      <a:lvl4pPr algn="ctr" rtl="0" eaLnBrk="0" fontAlgn="base" hangingPunct="0">
        <a:spcBef>
          <a:spcPct val="0"/>
        </a:spcBef>
        <a:spcAft>
          <a:spcPct val="0"/>
        </a:spcAft>
        <a:defRPr sz="6200">
          <a:solidFill>
            <a:schemeClr val="tx1"/>
          </a:solidFill>
          <a:latin typeface="Arial" charset="0"/>
          <a:ea typeface="ＭＳ Ｐゴシック" pitchFamily="-110" charset="-128"/>
          <a:cs typeface="ＭＳ Ｐゴシック" pitchFamily="-110" charset="-128"/>
        </a:defRPr>
      </a:lvl4pPr>
      <a:lvl5pPr algn="ctr" rtl="0" eaLnBrk="0" fontAlgn="base" hangingPunct="0">
        <a:spcBef>
          <a:spcPct val="0"/>
        </a:spcBef>
        <a:spcAft>
          <a:spcPct val="0"/>
        </a:spcAft>
        <a:defRPr sz="6200">
          <a:solidFill>
            <a:schemeClr val="tx1"/>
          </a:solidFill>
          <a:latin typeface="Arial" charset="0"/>
          <a:ea typeface="ＭＳ Ｐゴシック" pitchFamily="-110" charset="-128"/>
          <a:cs typeface="ＭＳ Ｐゴシック" pitchFamily="-110" charset="-128"/>
        </a:defRPr>
      </a:lvl5pPr>
      <a:lvl6pPr marL="1476094" algn="ctr" rtl="0" fontAlgn="base">
        <a:spcBef>
          <a:spcPct val="0"/>
        </a:spcBef>
        <a:spcAft>
          <a:spcPct val="0"/>
        </a:spcAft>
        <a:defRPr sz="14200">
          <a:solidFill>
            <a:schemeClr val="tx1"/>
          </a:solidFill>
          <a:latin typeface="Calibri" pitchFamily="34" charset="0"/>
        </a:defRPr>
      </a:lvl6pPr>
      <a:lvl7pPr marL="2952187" algn="ctr" rtl="0" fontAlgn="base">
        <a:spcBef>
          <a:spcPct val="0"/>
        </a:spcBef>
        <a:spcAft>
          <a:spcPct val="0"/>
        </a:spcAft>
        <a:defRPr sz="14200">
          <a:solidFill>
            <a:schemeClr val="tx1"/>
          </a:solidFill>
          <a:latin typeface="Calibri" pitchFamily="34" charset="0"/>
        </a:defRPr>
      </a:lvl7pPr>
      <a:lvl8pPr marL="4428280" algn="ctr" rtl="0" fontAlgn="base">
        <a:spcBef>
          <a:spcPct val="0"/>
        </a:spcBef>
        <a:spcAft>
          <a:spcPct val="0"/>
        </a:spcAft>
        <a:defRPr sz="14200">
          <a:solidFill>
            <a:schemeClr val="tx1"/>
          </a:solidFill>
          <a:latin typeface="Calibri" pitchFamily="34" charset="0"/>
        </a:defRPr>
      </a:lvl8pPr>
      <a:lvl9pPr marL="5904373" algn="ctr" rtl="0" fontAlgn="base">
        <a:spcBef>
          <a:spcPct val="0"/>
        </a:spcBef>
        <a:spcAft>
          <a:spcPct val="0"/>
        </a:spcAft>
        <a:defRPr sz="14200">
          <a:solidFill>
            <a:schemeClr val="tx1"/>
          </a:solidFill>
          <a:latin typeface="Calibri" pitchFamily="34" charset="0"/>
        </a:defRPr>
      </a:lvl9pPr>
    </p:titleStyle>
    <p:bodyStyle>
      <a:lvl1pPr algn="l" rtl="0" eaLnBrk="0" fontAlgn="base" hangingPunct="0">
        <a:spcBef>
          <a:spcPct val="20000"/>
        </a:spcBef>
        <a:spcAft>
          <a:spcPct val="0"/>
        </a:spcAft>
        <a:buFont typeface="Arial" charset="0"/>
        <a:defRPr sz="4500" kern="1200">
          <a:solidFill>
            <a:schemeClr val="tx1"/>
          </a:solidFill>
          <a:latin typeface="+mn-lt"/>
          <a:ea typeface="ＭＳ Ｐゴシック" pitchFamily="-110" charset="-128"/>
          <a:cs typeface="ＭＳ Ｐゴシック" pitchFamily="-110" charset="-128"/>
        </a:defRPr>
      </a:lvl1pPr>
      <a:lvl2pPr marL="2395538" indent="-920750" algn="l" rtl="0" eaLnBrk="0" fontAlgn="base" hangingPunct="0">
        <a:spcBef>
          <a:spcPct val="20000"/>
        </a:spcBef>
        <a:spcAft>
          <a:spcPct val="0"/>
        </a:spcAft>
        <a:buFont typeface="Arial" charset="0"/>
        <a:buChar char="–"/>
        <a:defRPr sz="9100" kern="1200">
          <a:solidFill>
            <a:schemeClr val="tx1"/>
          </a:solidFill>
          <a:latin typeface="+mn-lt"/>
          <a:ea typeface="ＭＳ Ｐゴシック" pitchFamily="-110" charset="-128"/>
          <a:cs typeface="+mn-cs"/>
        </a:defRPr>
      </a:lvl2pPr>
      <a:lvl3pPr marL="3687763" indent="-736600" algn="l" rtl="0" eaLnBrk="0" fontAlgn="base" hangingPunct="0">
        <a:spcBef>
          <a:spcPct val="20000"/>
        </a:spcBef>
        <a:spcAft>
          <a:spcPct val="0"/>
        </a:spcAft>
        <a:buFont typeface="Arial" charset="0"/>
        <a:buChar char="•"/>
        <a:defRPr sz="7800" kern="1200">
          <a:solidFill>
            <a:schemeClr val="tx1"/>
          </a:solidFill>
          <a:latin typeface="+mn-lt"/>
          <a:ea typeface="ＭＳ Ｐゴシック" pitchFamily="-110" charset="-128"/>
          <a:cs typeface="+mn-cs"/>
        </a:defRPr>
      </a:lvl3pPr>
      <a:lvl4pPr marL="5164138" indent="-736600" algn="l" rtl="0" eaLnBrk="0" fontAlgn="base" hangingPunct="0">
        <a:spcBef>
          <a:spcPct val="20000"/>
        </a:spcBef>
        <a:spcAft>
          <a:spcPct val="0"/>
        </a:spcAft>
        <a:buFont typeface="Arial" charset="0"/>
        <a:buChar char="–"/>
        <a:defRPr sz="6500" kern="1200">
          <a:solidFill>
            <a:schemeClr val="tx1"/>
          </a:solidFill>
          <a:latin typeface="+mn-lt"/>
          <a:ea typeface="ＭＳ Ｐゴシック" pitchFamily="-110" charset="-128"/>
          <a:cs typeface="+mn-cs"/>
        </a:defRPr>
      </a:lvl4pPr>
      <a:lvl5pPr marL="6640513" indent="-736600" algn="l" rtl="0" eaLnBrk="0" fontAlgn="base" hangingPunct="0">
        <a:spcBef>
          <a:spcPct val="20000"/>
        </a:spcBef>
        <a:spcAft>
          <a:spcPct val="0"/>
        </a:spcAft>
        <a:buFont typeface="Arial" charset="0"/>
        <a:buChar char="»"/>
        <a:defRPr sz="6500" kern="1200">
          <a:solidFill>
            <a:schemeClr val="tx1"/>
          </a:solidFill>
          <a:latin typeface="+mn-lt"/>
          <a:ea typeface="ＭＳ Ｐゴシック" pitchFamily="-110" charset="-128"/>
          <a:cs typeface="+mn-cs"/>
        </a:defRPr>
      </a:lvl5pPr>
      <a:lvl6pPr marL="8118514" indent="-738047" algn="l" defTabSz="2952187"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4607" indent="-738047" algn="l" defTabSz="2952187"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0701" indent="-738047" algn="l" defTabSz="2952187"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6793" indent="-738047" algn="l" defTabSz="2952187"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fi-FI"/>
      </a:defPPr>
      <a:lvl1pPr marL="0" algn="l" defTabSz="2952187" rtl="0" eaLnBrk="1" latinLnBrk="0" hangingPunct="1">
        <a:defRPr sz="5800" kern="1200">
          <a:solidFill>
            <a:schemeClr val="tx1"/>
          </a:solidFill>
          <a:latin typeface="+mn-lt"/>
          <a:ea typeface="+mn-ea"/>
          <a:cs typeface="+mn-cs"/>
        </a:defRPr>
      </a:lvl1pPr>
      <a:lvl2pPr marL="1476094" algn="l" defTabSz="2952187" rtl="0" eaLnBrk="1" latinLnBrk="0" hangingPunct="1">
        <a:defRPr sz="5800" kern="1200">
          <a:solidFill>
            <a:schemeClr val="tx1"/>
          </a:solidFill>
          <a:latin typeface="+mn-lt"/>
          <a:ea typeface="+mn-ea"/>
          <a:cs typeface="+mn-cs"/>
        </a:defRPr>
      </a:lvl2pPr>
      <a:lvl3pPr marL="2952187" algn="l" defTabSz="2952187" rtl="0" eaLnBrk="1" latinLnBrk="0" hangingPunct="1">
        <a:defRPr sz="5800" kern="1200">
          <a:solidFill>
            <a:schemeClr val="tx1"/>
          </a:solidFill>
          <a:latin typeface="+mn-lt"/>
          <a:ea typeface="+mn-ea"/>
          <a:cs typeface="+mn-cs"/>
        </a:defRPr>
      </a:lvl3pPr>
      <a:lvl4pPr marL="4428280" algn="l" defTabSz="2952187" rtl="0" eaLnBrk="1" latinLnBrk="0" hangingPunct="1">
        <a:defRPr sz="5800" kern="1200">
          <a:solidFill>
            <a:schemeClr val="tx1"/>
          </a:solidFill>
          <a:latin typeface="+mn-lt"/>
          <a:ea typeface="+mn-ea"/>
          <a:cs typeface="+mn-cs"/>
        </a:defRPr>
      </a:lvl4pPr>
      <a:lvl5pPr marL="5904373" algn="l" defTabSz="2952187" rtl="0" eaLnBrk="1" latinLnBrk="0" hangingPunct="1">
        <a:defRPr sz="5800" kern="1200">
          <a:solidFill>
            <a:schemeClr val="tx1"/>
          </a:solidFill>
          <a:latin typeface="+mn-lt"/>
          <a:ea typeface="+mn-ea"/>
          <a:cs typeface="+mn-cs"/>
        </a:defRPr>
      </a:lvl5pPr>
      <a:lvl6pPr marL="7380467" algn="l" defTabSz="2952187" rtl="0" eaLnBrk="1" latinLnBrk="0" hangingPunct="1">
        <a:defRPr sz="5800" kern="1200">
          <a:solidFill>
            <a:schemeClr val="tx1"/>
          </a:solidFill>
          <a:latin typeface="+mn-lt"/>
          <a:ea typeface="+mn-ea"/>
          <a:cs typeface="+mn-cs"/>
        </a:defRPr>
      </a:lvl6pPr>
      <a:lvl7pPr marL="8856560" algn="l" defTabSz="2952187" rtl="0" eaLnBrk="1" latinLnBrk="0" hangingPunct="1">
        <a:defRPr sz="5800" kern="1200">
          <a:solidFill>
            <a:schemeClr val="tx1"/>
          </a:solidFill>
          <a:latin typeface="+mn-lt"/>
          <a:ea typeface="+mn-ea"/>
          <a:cs typeface="+mn-cs"/>
        </a:defRPr>
      </a:lvl7pPr>
      <a:lvl8pPr marL="10332654" algn="l" defTabSz="2952187" rtl="0" eaLnBrk="1" latinLnBrk="0" hangingPunct="1">
        <a:defRPr sz="5800" kern="1200">
          <a:solidFill>
            <a:schemeClr val="tx1"/>
          </a:solidFill>
          <a:latin typeface="+mn-lt"/>
          <a:ea typeface="+mn-ea"/>
          <a:cs typeface="+mn-cs"/>
        </a:defRPr>
      </a:lvl8pPr>
      <a:lvl9pPr marL="11808746" algn="l" defTabSz="2952187"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1.jpeg"/><Relationship Id="rId3" Type="http://schemas.microsoft.com/office/2007/relationships/hdphoto" Target="../media/hdphoto1.wdp"/><Relationship Id="rId7" Type="http://schemas.openxmlformats.org/officeDocument/2006/relationships/image" Target="../media/image6.jpeg"/><Relationship Id="rId12"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1.xml"/><Relationship Id="rId6" Type="http://schemas.microsoft.com/office/2007/relationships/hdphoto" Target="../media/hdphoto2.wdp"/><Relationship Id="rId11" Type="http://schemas.openxmlformats.org/officeDocument/2006/relationships/image" Target="../media/image9.jpeg"/><Relationship Id="rId5" Type="http://schemas.openxmlformats.org/officeDocument/2006/relationships/image" Target="../media/image5.jpeg"/><Relationship Id="rId15" Type="http://schemas.openxmlformats.org/officeDocument/2006/relationships/image" Target="../media/image13.jpeg"/><Relationship Id="rId10" Type="http://schemas.openxmlformats.org/officeDocument/2006/relationships/image" Target="../media/image8.jpeg"/><Relationship Id="rId4" Type="http://schemas.openxmlformats.org/officeDocument/2006/relationships/image" Target="../media/image4.jpeg"/><Relationship Id="rId9" Type="http://schemas.microsoft.com/office/2007/relationships/hdphoto" Target="../media/hdphoto3.wdp"/><Relationship Id="rId1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kstikehys 4"/>
          <p:cNvSpPr txBox="1">
            <a:spLocks noChangeArrowheads="1"/>
          </p:cNvSpPr>
          <p:nvPr/>
        </p:nvSpPr>
        <p:spPr bwMode="auto">
          <a:xfrm>
            <a:off x="1908424" y="5274891"/>
            <a:ext cx="17583150" cy="23686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295218" tIns="147609" rIns="295218" bIns="147609">
            <a:spAutoFit/>
          </a:bodyPr>
          <a:lstStyle>
            <a:lvl1pPr>
              <a:defRPr sz="4500">
                <a:solidFill>
                  <a:schemeClr val="tx1"/>
                </a:solidFill>
                <a:latin typeface="Arial" charset="0"/>
                <a:ea typeface="ＭＳ Ｐゴシック" charset="0"/>
                <a:cs typeface="ＭＳ Ｐゴシック" charset="0"/>
              </a:defRPr>
            </a:lvl1pPr>
            <a:lvl2pPr marL="742950" indent="-285750">
              <a:defRPr sz="9100">
                <a:solidFill>
                  <a:schemeClr val="tx1"/>
                </a:solidFill>
                <a:latin typeface="Arial" charset="0"/>
                <a:ea typeface="ＭＳ Ｐゴシック" charset="0"/>
              </a:defRPr>
            </a:lvl2pPr>
            <a:lvl3pPr marL="1143000" indent="-228600">
              <a:defRPr sz="7800">
                <a:solidFill>
                  <a:schemeClr val="tx1"/>
                </a:solidFill>
                <a:latin typeface="Arial" charset="0"/>
                <a:ea typeface="ＭＳ Ｐゴシック" charset="0"/>
              </a:defRPr>
            </a:lvl3pPr>
            <a:lvl4pPr marL="1600200" indent="-228600">
              <a:defRPr sz="6500">
                <a:solidFill>
                  <a:schemeClr val="tx1"/>
                </a:solidFill>
                <a:latin typeface="Arial" charset="0"/>
                <a:ea typeface="ＭＳ Ｐゴシック" charset="0"/>
              </a:defRPr>
            </a:lvl4pPr>
            <a:lvl5pPr marL="2057400" indent="-228600">
              <a:defRPr sz="6500">
                <a:solidFill>
                  <a:schemeClr val="tx1"/>
                </a:solidFill>
                <a:latin typeface="Arial" charset="0"/>
                <a:ea typeface="ＭＳ Ｐゴシック" charset="0"/>
              </a:defRPr>
            </a:lvl5pPr>
            <a:lvl6pPr marL="2514600" indent="-228600" eaLnBrk="0" fontAlgn="base" hangingPunct="0">
              <a:spcAft>
                <a:spcPct val="0"/>
              </a:spcAft>
              <a:buFont typeface="Arial" charset="0"/>
              <a:buChar char="»"/>
              <a:defRPr sz="6500">
                <a:solidFill>
                  <a:schemeClr val="tx1"/>
                </a:solidFill>
                <a:latin typeface="Arial" charset="0"/>
                <a:ea typeface="ＭＳ Ｐゴシック" charset="0"/>
              </a:defRPr>
            </a:lvl6pPr>
            <a:lvl7pPr marL="2971800" indent="-228600" eaLnBrk="0" fontAlgn="base" hangingPunct="0">
              <a:spcAft>
                <a:spcPct val="0"/>
              </a:spcAft>
              <a:buFont typeface="Arial" charset="0"/>
              <a:buChar char="»"/>
              <a:defRPr sz="6500">
                <a:solidFill>
                  <a:schemeClr val="tx1"/>
                </a:solidFill>
                <a:latin typeface="Arial" charset="0"/>
                <a:ea typeface="ＭＳ Ｐゴシック" charset="0"/>
              </a:defRPr>
            </a:lvl7pPr>
            <a:lvl8pPr marL="3429000" indent="-228600" eaLnBrk="0" fontAlgn="base" hangingPunct="0">
              <a:spcAft>
                <a:spcPct val="0"/>
              </a:spcAft>
              <a:buFont typeface="Arial" charset="0"/>
              <a:buChar char="»"/>
              <a:defRPr sz="6500">
                <a:solidFill>
                  <a:schemeClr val="tx1"/>
                </a:solidFill>
                <a:latin typeface="Arial" charset="0"/>
                <a:ea typeface="ＭＳ Ｐゴシック" charset="0"/>
              </a:defRPr>
            </a:lvl8pPr>
            <a:lvl9pPr marL="3886200" indent="-228600" eaLnBrk="0" fontAlgn="base" hangingPunct="0">
              <a:spcAft>
                <a:spcPct val="0"/>
              </a:spcAft>
              <a:buFont typeface="Arial" charset="0"/>
              <a:buChar char="»"/>
              <a:defRPr sz="6500">
                <a:solidFill>
                  <a:schemeClr val="tx1"/>
                </a:solidFill>
                <a:latin typeface="Arial" charset="0"/>
                <a:ea typeface="ＭＳ Ｐゴシック" charset="0"/>
              </a:defRPr>
            </a:lvl9pPr>
          </a:lstStyle>
          <a:p>
            <a:pPr algn="ctr">
              <a:lnSpc>
                <a:spcPct val="110000"/>
              </a:lnSpc>
            </a:pPr>
            <a:r>
              <a:rPr lang="fi-FI" sz="7800" b="1" dirty="0" smtClean="0">
                <a:solidFill>
                  <a:srgbClr val="3B3D3C"/>
                </a:solidFill>
                <a:cs typeface="Tahoma" charset="0"/>
              </a:rPr>
              <a:t>Aavikko keskellä Myllypuroa</a:t>
            </a:r>
            <a:endParaRPr lang="fi-FI" sz="7800" b="1" dirty="0">
              <a:solidFill>
                <a:srgbClr val="3B3D3C"/>
              </a:solidFill>
              <a:cs typeface="Tahoma" charset="0"/>
            </a:endParaRPr>
          </a:p>
          <a:p>
            <a:pPr algn="ctr">
              <a:lnSpc>
                <a:spcPct val="110000"/>
              </a:lnSpc>
            </a:pPr>
            <a:r>
              <a:rPr lang="fi-FI" b="1" dirty="0">
                <a:solidFill>
                  <a:srgbClr val="E16E23"/>
                </a:solidFill>
                <a:cs typeface="Tahoma" charset="0"/>
              </a:rPr>
              <a:t>Kulttuurin ja hyvinvoinnin innovaatioprojektit, kevät 2014</a:t>
            </a:r>
          </a:p>
        </p:txBody>
      </p:sp>
      <p:sp>
        <p:nvSpPr>
          <p:cNvPr id="3077" name="Tekstiruutu 1"/>
          <p:cNvSpPr txBox="1">
            <a:spLocks noChangeArrowheads="1"/>
          </p:cNvSpPr>
          <p:nvPr/>
        </p:nvSpPr>
        <p:spPr bwMode="auto">
          <a:xfrm>
            <a:off x="756296" y="24861067"/>
            <a:ext cx="5040560" cy="31468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29397" tIns="64698" rIns="129397" bIns="64698">
            <a:spAutoFit/>
          </a:bodyPr>
          <a:lstStyle>
            <a:lvl1pPr>
              <a:defRPr sz="4500">
                <a:solidFill>
                  <a:schemeClr val="tx1"/>
                </a:solidFill>
                <a:latin typeface="Arial" charset="0"/>
                <a:ea typeface="ＭＳ Ｐゴシック" charset="0"/>
                <a:cs typeface="ＭＳ Ｐゴシック" charset="0"/>
              </a:defRPr>
            </a:lvl1pPr>
            <a:lvl2pPr marL="742950" indent="-285750">
              <a:defRPr sz="9100">
                <a:solidFill>
                  <a:schemeClr val="tx1"/>
                </a:solidFill>
                <a:latin typeface="Arial" charset="0"/>
                <a:ea typeface="ＭＳ Ｐゴシック" charset="0"/>
              </a:defRPr>
            </a:lvl2pPr>
            <a:lvl3pPr marL="1143000" indent="-228600">
              <a:defRPr sz="7800">
                <a:solidFill>
                  <a:schemeClr val="tx1"/>
                </a:solidFill>
                <a:latin typeface="Arial" charset="0"/>
                <a:ea typeface="ＭＳ Ｐゴシック" charset="0"/>
              </a:defRPr>
            </a:lvl3pPr>
            <a:lvl4pPr marL="1600200" indent="-228600">
              <a:defRPr sz="6500">
                <a:solidFill>
                  <a:schemeClr val="tx1"/>
                </a:solidFill>
                <a:latin typeface="Arial" charset="0"/>
                <a:ea typeface="ＭＳ Ｐゴシック" charset="0"/>
              </a:defRPr>
            </a:lvl4pPr>
            <a:lvl5pPr marL="2057400" indent="-228600">
              <a:defRPr sz="6500">
                <a:solidFill>
                  <a:schemeClr val="tx1"/>
                </a:solidFill>
                <a:latin typeface="Arial" charset="0"/>
                <a:ea typeface="ＭＳ Ｐゴシック" charset="0"/>
              </a:defRPr>
            </a:lvl5pPr>
            <a:lvl6pPr marL="2514600" indent="-228600" eaLnBrk="0" fontAlgn="base" hangingPunct="0">
              <a:spcAft>
                <a:spcPct val="0"/>
              </a:spcAft>
              <a:buFont typeface="Arial" charset="0"/>
              <a:buChar char="»"/>
              <a:defRPr sz="6500">
                <a:solidFill>
                  <a:schemeClr val="tx1"/>
                </a:solidFill>
                <a:latin typeface="Arial" charset="0"/>
                <a:ea typeface="ＭＳ Ｐゴシック" charset="0"/>
              </a:defRPr>
            </a:lvl6pPr>
            <a:lvl7pPr marL="2971800" indent="-228600" eaLnBrk="0" fontAlgn="base" hangingPunct="0">
              <a:spcAft>
                <a:spcPct val="0"/>
              </a:spcAft>
              <a:buFont typeface="Arial" charset="0"/>
              <a:buChar char="»"/>
              <a:defRPr sz="6500">
                <a:solidFill>
                  <a:schemeClr val="tx1"/>
                </a:solidFill>
                <a:latin typeface="Arial" charset="0"/>
                <a:ea typeface="ＭＳ Ｐゴシック" charset="0"/>
              </a:defRPr>
            </a:lvl7pPr>
            <a:lvl8pPr marL="3429000" indent="-228600" eaLnBrk="0" fontAlgn="base" hangingPunct="0">
              <a:spcAft>
                <a:spcPct val="0"/>
              </a:spcAft>
              <a:buFont typeface="Arial" charset="0"/>
              <a:buChar char="»"/>
              <a:defRPr sz="6500">
                <a:solidFill>
                  <a:schemeClr val="tx1"/>
                </a:solidFill>
                <a:latin typeface="Arial" charset="0"/>
                <a:ea typeface="ＭＳ Ｐゴシック" charset="0"/>
              </a:defRPr>
            </a:lvl8pPr>
            <a:lvl9pPr marL="3886200" indent="-228600" eaLnBrk="0" fontAlgn="base" hangingPunct="0">
              <a:spcAft>
                <a:spcPct val="0"/>
              </a:spcAft>
              <a:buFont typeface="Arial" charset="0"/>
              <a:buChar char="»"/>
              <a:defRPr sz="6500">
                <a:solidFill>
                  <a:schemeClr val="tx1"/>
                </a:solidFill>
                <a:latin typeface="Arial" charset="0"/>
                <a:ea typeface="ＭＳ Ｐゴシック" charset="0"/>
              </a:defRPr>
            </a:lvl9pPr>
          </a:lstStyle>
          <a:p>
            <a:r>
              <a:rPr lang="fi-FI" sz="2800" dirty="0">
                <a:solidFill>
                  <a:srgbClr val="7F7F7F"/>
                </a:solidFill>
                <a:cs typeface="Tahoma" charset="0"/>
              </a:rPr>
              <a:t>Ville Åberg </a:t>
            </a:r>
            <a:r>
              <a:rPr lang="fi-FI" sz="2800" dirty="0" smtClean="0">
                <a:solidFill>
                  <a:srgbClr val="7F7F7F"/>
                </a:solidFill>
                <a:cs typeface="Tahoma" charset="0"/>
              </a:rPr>
              <a:t>H11A</a:t>
            </a:r>
            <a:endParaRPr lang="fi-FI" sz="2800" dirty="0">
              <a:solidFill>
                <a:srgbClr val="7F7F7F"/>
              </a:solidFill>
              <a:cs typeface="Tahoma" charset="0"/>
            </a:endParaRPr>
          </a:p>
          <a:p>
            <a:r>
              <a:rPr lang="fi-FI" sz="2800" dirty="0" smtClean="0">
                <a:solidFill>
                  <a:srgbClr val="7F7F7F"/>
                </a:solidFill>
                <a:cs typeface="Tahoma" charset="0"/>
              </a:rPr>
              <a:t>Anu </a:t>
            </a:r>
            <a:r>
              <a:rPr lang="fi-FI" sz="2800" dirty="0">
                <a:solidFill>
                  <a:srgbClr val="7F7F7F"/>
                </a:solidFill>
                <a:cs typeface="Tahoma" charset="0"/>
              </a:rPr>
              <a:t>Seppä SF12S1</a:t>
            </a:r>
          </a:p>
          <a:p>
            <a:r>
              <a:rPr lang="fi-FI" sz="2800" dirty="0" smtClean="0">
                <a:solidFill>
                  <a:srgbClr val="7F7F7F"/>
                </a:solidFill>
                <a:cs typeface="Tahoma" charset="0"/>
              </a:rPr>
              <a:t>Kirsi Ranta KU13S1</a:t>
            </a:r>
          </a:p>
          <a:p>
            <a:r>
              <a:rPr lang="fi-FI" sz="2800" dirty="0" smtClean="0">
                <a:solidFill>
                  <a:srgbClr val="7F7F7F"/>
                </a:solidFill>
                <a:cs typeface="Tahoma" charset="0"/>
              </a:rPr>
              <a:t>Sami Lehto KZD13S2</a:t>
            </a:r>
          </a:p>
          <a:p>
            <a:r>
              <a:rPr lang="fi-FI" sz="2800" dirty="0" smtClean="0">
                <a:solidFill>
                  <a:srgbClr val="7F7F7F"/>
                </a:solidFill>
                <a:cs typeface="Tahoma" charset="0"/>
              </a:rPr>
              <a:t>Marjaana </a:t>
            </a:r>
            <a:r>
              <a:rPr lang="fi-FI" sz="2800" dirty="0">
                <a:solidFill>
                  <a:srgbClr val="7F7F7F"/>
                </a:solidFill>
                <a:cs typeface="Tahoma" charset="0"/>
              </a:rPr>
              <a:t>Lahdenvesi SF12S1 </a:t>
            </a:r>
          </a:p>
          <a:p>
            <a:endParaRPr lang="fi-FI" sz="2800" dirty="0">
              <a:solidFill>
                <a:srgbClr val="7F7F7F"/>
              </a:solidFill>
              <a:cs typeface="Tahoma" charset="0"/>
            </a:endParaRPr>
          </a:p>
          <a:p>
            <a:endParaRPr lang="fi-FI" sz="2800" dirty="0">
              <a:cs typeface="Tahoma" charset="0"/>
            </a:endParaRPr>
          </a:p>
        </p:txBody>
      </p:sp>
      <p:sp>
        <p:nvSpPr>
          <p:cNvPr id="5" name="Tekstiruutu 4"/>
          <p:cNvSpPr txBox="1"/>
          <p:nvPr/>
        </p:nvSpPr>
        <p:spPr>
          <a:xfrm>
            <a:off x="1692400" y="8011195"/>
            <a:ext cx="18002000" cy="2400657"/>
          </a:xfrm>
          <a:prstGeom prst="rect">
            <a:avLst/>
          </a:prstGeom>
          <a:noFill/>
        </p:spPr>
        <p:txBody>
          <a:bodyPr wrap="square" rtlCol="0">
            <a:spAutoFit/>
          </a:bodyPr>
          <a:lstStyle/>
          <a:p>
            <a:pPr algn="ctr"/>
            <a:r>
              <a:rPr lang="fi-FI" sz="3200" b="1" dirty="0" smtClean="0">
                <a:latin typeface="Arial"/>
                <a:cs typeface="Arial"/>
              </a:rPr>
              <a:t>Tavoitteena oli luoda Myllypuron Kampukselle viihtyisä kattoterassi, </a:t>
            </a:r>
            <a:r>
              <a:rPr lang="fi-FI" sz="3200" b="1" dirty="0">
                <a:latin typeface="Arial"/>
                <a:cs typeface="Arial"/>
              </a:rPr>
              <a:t>jossa </a:t>
            </a:r>
            <a:r>
              <a:rPr lang="fi-FI" sz="3200" b="1" dirty="0" smtClean="0">
                <a:latin typeface="Arial"/>
                <a:cs typeface="Arial"/>
              </a:rPr>
              <a:t>yhdistyvät </a:t>
            </a:r>
            <a:r>
              <a:rPr lang="fi-FI" sz="3200" b="1" dirty="0">
                <a:latin typeface="Arial"/>
                <a:cs typeface="Arial"/>
              </a:rPr>
              <a:t>elämyksellisyys, yhteisöllisyys </a:t>
            </a:r>
            <a:r>
              <a:rPr lang="fi-FI" sz="3200" b="1" dirty="0" smtClean="0">
                <a:latin typeface="Arial"/>
                <a:cs typeface="Arial"/>
              </a:rPr>
              <a:t>sekä </a:t>
            </a:r>
            <a:r>
              <a:rPr lang="fi-FI" sz="3200" b="1" dirty="0">
                <a:latin typeface="Arial"/>
                <a:cs typeface="Arial"/>
              </a:rPr>
              <a:t>irtiotto </a:t>
            </a:r>
            <a:r>
              <a:rPr lang="fi-FI" sz="3200" b="1" dirty="0" smtClean="0">
                <a:latin typeface="Arial"/>
                <a:cs typeface="Arial"/>
              </a:rPr>
              <a:t>arjesta</a:t>
            </a:r>
            <a:r>
              <a:rPr lang="fi-FI" sz="3200" b="1" dirty="0">
                <a:latin typeface="Arial"/>
                <a:cs typeface="Arial"/>
              </a:rPr>
              <a:t>. </a:t>
            </a:r>
            <a:r>
              <a:rPr lang="fi-FI" sz="3200" b="1" dirty="0" smtClean="0">
                <a:latin typeface="Arial"/>
                <a:cs typeface="Arial"/>
              </a:rPr>
              <a:t>Ideoimme kattoterassille tilan, </a:t>
            </a:r>
            <a:r>
              <a:rPr lang="fi-FI" sz="3200" b="1" dirty="0">
                <a:latin typeface="Arial"/>
                <a:cs typeface="Arial"/>
              </a:rPr>
              <a:t>joka muodostuu </a:t>
            </a:r>
            <a:r>
              <a:rPr lang="fi-FI" sz="3200" b="1" dirty="0" smtClean="0">
                <a:latin typeface="Arial"/>
                <a:cs typeface="Arial"/>
              </a:rPr>
              <a:t>kahdesta eri alueesta, Aavikosta ja Keitaasta. Alueita yhdistää Kangastukset</a:t>
            </a:r>
            <a:r>
              <a:rPr lang="fi-FI" sz="3200" b="1" dirty="0">
                <a:latin typeface="Arial"/>
                <a:cs typeface="Arial"/>
              </a:rPr>
              <a:t>.</a:t>
            </a:r>
            <a:endParaRPr lang="fi-FI" sz="3200" b="1" dirty="0" smtClean="0">
              <a:latin typeface="Arial"/>
              <a:cs typeface="Arial"/>
            </a:endParaRPr>
          </a:p>
          <a:p>
            <a:pPr algn="just"/>
            <a:endParaRPr lang="fi-FI" sz="3600" dirty="0">
              <a:latin typeface="Arial"/>
              <a:cs typeface="Arial"/>
            </a:endParaRPr>
          </a:p>
          <a:p>
            <a:endParaRPr lang="fi-FI" dirty="0"/>
          </a:p>
        </p:txBody>
      </p:sp>
      <p:sp>
        <p:nvSpPr>
          <p:cNvPr id="6" name="Tekstiruutu 5"/>
          <p:cNvSpPr txBox="1"/>
          <p:nvPr/>
        </p:nvSpPr>
        <p:spPr>
          <a:xfrm>
            <a:off x="-1115912" y="15644043"/>
            <a:ext cx="8496944" cy="1938992"/>
          </a:xfrm>
          <a:prstGeom prst="rect">
            <a:avLst/>
          </a:prstGeom>
          <a:noFill/>
        </p:spPr>
        <p:txBody>
          <a:bodyPr wrap="square" rtlCol="0">
            <a:spAutoFit/>
          </a:bodyPr>
          <a:lstStyle/>
          <a:p>
            <a:pPr algn="ctr"/>
            <a:r>
              <a:rPr lang="fi-FI" sz="4800" b="1" dirty="0" smtClean="0">
                <a:solidFill>
                  <a:srgbClr val="E16E23"/>
                </a:solidFill>
              </a:rPr>
              <a:t>AAVIKKO</a:t>
            </a:r>
          </a:p>
          <a:p>
            <a:pPr algn="ctr"/>
            <a:r>
              <a:rPr lang="fi-FI" sz="3400" dirty="0" smtClean="0">
                <a:solidFill>
                  <a:srgbClr val="191919"/>
                </a:solidFill>
              </a:rPr>
              <a:t>Hiekka-alue </a:t>
            </a:r>
          </a:p>
          <a:p>
            <a:pPr algn="ctr"/>
            <a:r>
              <a:rPr lang="fi-FI" sz="3400" dirty="0" smtClean="0">
                <a:solidFill>
                  <a:srgbClr val="191919"/>
                </a:solidFill>
              </a:rPr>
              <a:t>ja saunatilat</a:t>
            </a:r>
            <a:endParaRPr lang="fi-FI" sz="3400" dirty="0">
              <a:solidFill>
                <a:srgbClr val="191919"/>
              </a:solidFill>
            </a:endParaRPr>
          </a:p>
        </p:txBody>
      </p:sp>
      <p:sp>
        <p:nvSpPr>
          <p:cNvPr id="7" name="Tekstiruutu 6"/>
          <p:cNvSpPr txBox="1"/>
          <p:nvPr/>
        </p:nvSpPr>
        <p:spPr>
          <a:xfrm>
            <a:off x="11989544" y="17732275"/>
            <a:ext cx="5060466" cy="1938992"/>
          </a:xfrm>
          <a:prstGeom prst="rect">
            <a:avLst/>
          </a:prstGeom>
          <a:noFill/>
        </p:spPr>
        <p:txBody>
          <a:bodyPr wrap="square" rtlCol="0">
            <a:spAutoFit/>
          </a:bodyPr>
          <a:lstStyle/>
          <a:p>
            <a:pPr algn="ctr"/>
            <a:r>
              <a:rPr lang="fi-FI" sz="4800" b="1" dirty="0" smtClean="0">
                <a:solidFill>
                  <a:srgbClr val="E16E23"/>
                </a:solidFill>
              </a:rPr>
              <a:t>KEIDAS</a:t>
            </a:r>
          </a:p>
          <a:p>
            <a:pPr algn="ctr"/>
            <a:r>
              <a:rPr lang="fi-FI" sz="3400" dirty="0" smtClean="0">
                <a:solidFill>
                  <a:srgbClr val="191919"/>
                </a:solidFill>
              </a:rPr>
              <a:t>Kahvila-ravintola </a:t>
            </a:r>
          </a:p>
          <a:p>
            <a:pPr algn="ctr"/>
            <a:r>
              <a:rPr lang="fi-FI" sz="3400" dirty="0" smtClean="0">
                <a:solidFill>
                  <a:srgbClr val="191919"/>
                </a:solidFill>
              </a:rPr>
              <a:t>siirtolapuutarhassa</a:t>
            </a:r>
            <a:endParaRPr lang="fi-FI" sz="3400" dirty="0">
              <a:solidFill>
                <a:srgbClr val="191919"/>
              </a:solidFill>
            </a:endParaRPr>
          </a:p>
        </p:txBody>
      </p:sp>
      <p:sp>
        <p:nvSpPr>
          <p:cNvPr id="8" name="Tekstiruutu 7"/>
          <p:cNvSpPr txBox="1"/>
          <p:nvPr/>
        </p:nvSpPr>
        <p:spPr>
          <a:xfrm>
            <a:off x="16021992" y="11755611"/>
            <a:ext cx="4644304" cy="1677382"/>
          </a:xfrm>
          <a:prstGeom prst="rect">
            <a:avLst/>
          </a:prstGeom>
          <a:noFill/>
        </p:spPr>
        <p:txBody>
          <a:bodyPr wrap="square" rtlCol="0">
            <a:spAutoFit/>
          </a:bodyPr>
          <a:lstStyle/>
          <a:p>
            <a:pPr algn="ctr"/>
            <a:r>
              <a:rPr lang="fi-FI" sz="3500" b="1" dirty="0" smtClean="0">
                <a:solidFill>
                  <a:srgbClr val="E16E23"/>
                </a:solidFill>
              </a:rPr>
              <a:t>KANGASTUKSET</a:t>
            </a:r>
            <a:endParaRPr lang="fi-FI" sz="3500" b="1" dirty="0">
              <a:solidFill>
                <a:srgbClr val="E16E23"/>
              </a:solidFill>
            </a:endParaRPr>
          </a:p>
          <a:p>
            <a:pPr algn="ctr"/>
            <a:r>
              <a:rPr lang="fi-FI" sz="3400" dirty="0" smtClean="0">
                <a:solidFill>
                  <a:srgbClr val="191919"/>
                </a:solidFill>
              </a:rPr>
              <a:t>Sumuscreenit </a:t>
            </a:r>
          </a:p>
          <a:p>
            <a:pPr algn="ctr"/>
            <a:r>
              <a:rPr lang="fi-FI" sz="3400" dirty="0">
                <a:solidFill>
                  <a:srgbClr val="191919"/>
                </a:solidFill>
              </a:rPr>
              <a:t>j</a:t>
            </a:r>
            <a:r>
              <a:rPr lang="fi-FI" sz="3400" dirty="0" smtClean="0">
                <a:solidFill>
                  <a:srgbClr val="191919"/>
                </a:solidFill>
              </a:rPr>
              <a:t>a äänimaailma</a:t>
            </a:r>
            <a:endParaRPr lang="fi-FI" sz="3400" dirty="0">
              <a:solidFill>
                <a:srgbClr val="191919"/>
              </a:solidFill>
            </a:endParaRPr>
          </a:p>
        </p:txBody>
      </p:sp>
      <p:pic>
        <p:nvPicPr>
          <p:cNvPr id="15" name="Kuva 14" descr="hiekka-posteriin.jpg"/>
          <p:cNvPicPr>
            <a:picLocks noChangeAspect="1"/>
          </p:cNvPicPr>
          <p:nvPr/>
        </p:nvPicPr>
        <p:blipFill rotWithShape="1">
          <a:blip r:embed="rId2" cstate="email">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3711" t="2202" r="14697" b="5182"/>
          <a:stretch/>
        </p:blipFill>
        <p:spPr>
          <a:xfrm>
            <a:off x="4572720" y="12619707"/>
            <a:ext cx="4680520" cy="3984683"/>
          </a:xfrm>
          <a:prstGeom prst="hexagon">
            <a:avLst/>
          </a:prstGeom>
        </p:spPr>
      </p:pic>
      <p:pic>
        <p:nvPicPr>
          <p:cNvPr id="16" name="Kuva 15" descr="lasikatto-posteriin.jpg"/>
          <p:cNvPicPr>
            <a:picLocks noChangeAspect="1"/>
          </p:cNvPicPr>
          <p:nvPr/>
        </p:nvPicPr>
        <p:blipFill rotWithShape="1">
          <a:blip r:embed="rId4" cstate="email">
            <a:extLst>
              <a:ext uri="{28A0092B-C50C-407E-A947-70E740481C1C}">
                <a14:useLocalDpi xmlns:a14="http://schemas.microsoft.com/office/drawing/2010/main" val="0"/>
              </a:ext>
            </a:extLst>
          </a:blip>
          <a:srcRect l="6281" r="3864" b="2508"/>
          <a:stretch/>
        </p:blipFill>
        <p:spPr>
          <a:xfrm>
            <a:off x="756296" y="10603483"/>
            <a:ext cx="4662110" cy="3968038"/>
          </a:xfrm>
          <a:prstGeom prst="hexagon">
            <a:avLst/>
          </a:prstGeom>
        </p:spPr>
      </p:pic>
      <p:pic>
        <p:nvPicPr>
          <p:cNvPr id="2" name="Kuva 1" descr="kiviä-posteriin.jpg"/>
          <p:cNvPicPr>
            <a:picLocks noChangeAspect="1"/>
          </p:cNvPicPr>
          <p:nvPr/>
        </p:nvPicPr>
        <p:blipFill rotWithShape="1">
          <a:blip r:embed="rId5" cstate="email">
            <a:extLst>
              <a:ext uri="{BEBA8EAE-BF5A-486C-A8C5-ECC9F3942E4B}">
                <a14:imgProps xmlns:a14="http://schemas.microsoft.com/office/drawing/2010/main">
                  <a14:imgLayer r:embed="rId6">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15112" r="15615"/>
          <a:stretch/>
        </p:blipFill>
        <p:spPr>
          <a:xfrm>
            <a:off x="4572720" y="16796171"/>
            <a:ext cx="4662110" cy="3996000"/>
          </a:xfrm>
          <a:prstGeom prst="hexagon">
            <a:avLst/>
          </a:prstGeom>
        </p:spPr>
      </p:pic>
      <p:pic>
        <p:nvPicPr>
          <p:cNvPr id="4" name="Kuva 3" descr="sauna-posteriin.jpg"/>
          <p:cNvPicPr>
            <a:picLocks noChangeAspect="1"/>
          </p:cNvPicPr>
          <p:nvPr/>
        </p:nvPicPr>
        <p:blipFill rotWithShape="1">
          <a:blip r:embed="rId7" cstate="email">
            <a:extLst>
              <a:ext uri="{28A0092B-C50C-407E-A947-70E740481C1C}">
                <a14:useLocalDpi xmlns:a14="http://schemas.microsoft.com/office/drawing/2010/main" val="0"/>
              </a:ext>
            </a:extLst>
          </a:blip>
          <a:srcRect l="2097" t="2491" r="27555" b="8038"/>
          <a:stretch/>
        </p:blipFill>
        <p:spPr>
          <a:xfrm>
            <a:off x="8389144" y="14707939"/>
            <a:ext cx="4680000" cy="3968058"/>
          </a:xfrm>
          <a:prstGeom prst="hexagon">
            <a:avLst/>
          </a:prstGeom>
        </p:spPr>
      </p:pic>
      <p:pic>
        <p:nvPicPr>
          <p:cNvPr id="9" name="Kuva 8" descr="maisema-posteriin.jpg"/>
          <p:cNvPicPr>
            <a:picLocks noChangeAspect="1"/>
          </p:cNvPicPr>
          <p:nvPr/>
        </p:nvPicPr>
        <p:blipFill rotWithShape="1">
          <a:blip r:embed="rId8" cstate="email">
            <a:extLst>
              <a:ext uri="{BEBA8EAE-BF5A-486C-A8C5-ECC9F3942E4B}">
                <a14:imgProps xmlns:a14="http://schemas.microsoft.com/office/drawing/2010/main">
                  <a14:imgLayer r:embed="rId9">
                    <a14:imgEffect>
                      <a14:sharpenSoften amount="13000"/>
                    </a14:imgEffect>
                    <a14:imgEffect>
                      <a14:colorTemperature colorTemp="5848"/>
                    </a14:imgEffect>
                    <a14:imgEffect>
                      <a14:saturation sat="143000"/>
                    </a14:imgEffect>
                  </a14:imgLayer>
                </a14:imgProps>
              </a:ext>
              <a:ext uri="{28A0092B-C50C-407E-A947-70E740481C1C}">
                <a14:useLocalDpi xmlns:a14="http://schemas.microsoft.com/office/drawing/2010/main" val="0"/>
              </a:ext>
            </a:extLst>
          </a:blip>
          <a:srcRect l="6836" r="5617" b="614"/>
          <a:stretch/>
        </p:blipFill>
        <p:spPr>
          <a:xfrm>
            <a:off x="8389144" y="10603483"/>
            <a:ext cx="4680000" cy="3984749"/>
          </a:xfrm>
          <a:prstGeom prst="hexagon">
            <a:avLst/>
          </a:prstGeom>
        </p:spPr>
      </p:pic>
      <p:pic>
        <p:nvPicPr>
          <p:cNvPr id="10" name="Kuva 9" descr="cafe-posteriin.jpg"/>
          <p:cNvPicPr>
            <a:picLocks noChangeAspect="1"/>
          </p:cNvPicPr>
          <p:nvPr/>
        </p:nvPicPr>
        <p:blipFill rotWithShape="1">
          <a:blip r:embed="rId10" cstate="email">
            <a:extLst>
              <a:ext uri="{28A0092B-C50C-407E-A947-70E740481C1C}">
                <a14:useLocalDpi xmlns:a14="http://schemas.microsoft.com/office/drawing/2010/main" val="0"/>
              </a:ext>
            </a:extLst>
          </a:blip>
          <a:srcRect l="15288" r="6137"/>
          <a:stretch/>
        </p:blipFill>
        <p:spPr>
          <a:xfrm>
            <a:off x="8389144" y="23060867"/>
            <a:ext cx="4680000" cy="3968259"/>
          </a:xfrm>
          <a:prstGeom prst="hexagon">
            <a:avLst/>
          </a:prstGeom>
        </p:spPr>
      </p:pic>
      <p:pic>
        <p:nvPicPr>
          <p:cNvPr id="11" name="Kuva 10" descr="kahvikuppi-posteriin.jpg"/>
          <p:cNvPicPr>
            <a:picLocks noChangeAspect="1"/>
          </p:cNvPicPr>
          <p:nvPr/>
        </p:nvPicPr>
        <p:blipFill rotWithShape="1">
          <a:blip r:embed="rId11" cstate="email">
            <a:extLst>
              <a:ext uri="{28A0092B-C50C-407E-A947-70E740481C1C}">
                <a14:useLocalDpi xmlns:a14="http://schemas.microsoft.com/office/drawing/2010/main" val="0"/>
              </a:ext>
            </a:extLst>
          </a:blip>
          <a:srcRect l="19710" t="506" r="6793" b="5313"/>
          <a:stretch/>
        </p:blipFill>
        <p:spPr>
          <a:xfrm>
            <a:off x="12205568" y="20972635"/>
            <a:ext cx="4678819" cy="3996000"/>
          </a:xfrm>
          <a:prstGeom prst="hexagon">
            <a:avLst/>
          </a:prstGeom>
        </p:spPr>
      </p:pic>
      <p:pic>
        <p:nvPicPr>
          <p:cNvPr id="14" name="Kuva 13" descr="siirtolapuutarha3.jpg"/>
          <p:cNvPicPr>
            <a:picLocks noChangeAspect="1"/>
          </p:cNvPicPr>
          <p:nvPr/>
        </p:nvPicPr>
        <p:blipFill rotWithShape="1">
          <a:blip r:embed="rId12" cstate="email">
            <a:extLst>
              <a:ext uri="{28A0092B-C50C-407E-A947-70E740481C1C}">
                <a14:useLocalDpi xmlns:a14="http://schemas.microsoft.com/office/drawing/2010/main" val="0"/>
              </a:ext>
            </a:extLst>
          </a:blip>
          <a:srcRect l="4214" t="4427" r="12157"/>
          <a:stretch/>
        </p:blipFill>
        <p:spPr>
          <a:xfrm>
            <a:off x="8389144" y="18884403"/>
            <a:ext cx="4662109" cy="3996000"/>
          </a:xfrm>
          <a:prstGeom prst="hexagon">
            <a:avLst/>
          </a:prstGeom>
        </p:spPr>
      </p:pic>
      <p:pic>
        <p:nvPicPr>
          <p:cNvPr id="18" name="Kuva 17" descr="riippumatto-posteriin.jpg"/>
          <p:cNvPicPr>
            <a:picLocks noChangeAspect="1"/>
          </p:cNvPicPr>
          <p:nvPr/>
        </p:nvPicPr>
        <p:blipFill rotWithShape="1">
          <a:blip r:embed="rId13" cstate="email">
            <a:extLst>
              <a:ext uri="{28A0092B-C50C-407E-A947-70E740481C1C}">
                <a14:useLocalDpi xmlns:a14="http://schemas.microsoft.com/office/drawing/2010/main" val="0"/>
              </a:ext>
            </a:extLst>
          </a:blip>
          <a:srcRect l="4047" r="10151" b="2310"/>
          <a:stretch/>
        </p:blipFill>
        <p:spPr>
          <a:xfrm>
            <a:off x="16021992" y="18884403"/>
            <a:ext cx="4680000" cy="3996336"/>
          </a:xfrm>
          <a:prstGeom prst="hexagon">
            <a:avLst/>
          </a:prstGeom>
        </p:spPr>
      </p:pic>
      <p:pic>
        <p:nvPicPr>
          <p:cNvPr id="19" name="Kuva 18" descr="sumuscreeni-posteriin.jpg"/>
          <p:cNvPicPr>
            <a:picLocks noChangeAspect="1"/>
          </p:cNvPicPr>
          <p:nvPr/>
        </p:nvPicPr>
        <p:blipFill rotWithShape="1">
          <a:blip r:embed="rId14" cstate="email">
            <a:extLst>
              <a:ext uri="{28A0092B-C50C-407E-A947-70E740481C1C}">
                <a14:useLocalDpi xmlns:a14="http://schemas.microsoft.com/office/drawing/2010/main" val="0"/>
              </a:ext>
            </a:extLst>
          </a:blip>
          <a:srcRect l="7944" t="12029" b="24095"/>
          <a:stretch/>
        </p:blipFill>
        <p:spPr>
          <a:xfrm>
            <a:off x="12205568" y="12619707"/>
            <a:ext cx="4682013" cy="3996000"/>
          </a:xfrm>
          <a:prstGeom prst="hexagon">
            <a:avLst/>
          </a:prstGeom>
        </p:spPr>
      </p:pic>
      <p:pic>
        <p:nvPicPr>
          <p:cNvPr id="23" name="Kuva 22" descr="lintu3-posteriin.jpg"/>
          <p:cNvPicPr>
            <a:picLocks noChangeAspect="1"/>
          </p:cNvPicPr>
          <p:nvPr/>
        </p:nvPicPr>
        <p:blipFill rotWithShape="1">
          <a:blip r:embed="rId15" cstate="email">
            <a:extLst>
              <a:ext uri="{28A0092B-C50C-407E-A947-70E740481C1C}">
                <a14:useLocalDpi xmlns:a14="http://schemas.microsoft.com/office/drawing/2010/main" val="0"/>
              </a:ext>
            </a:extLst>
          </a:blip>
          <a:srcRect l="1656" r="20245"/>
          <a:stretch/>
        </p:blipFill>
        <p:spPr>
          <a:xfrm>
            <a:off x="16021992" y="14707939"/>
            <a:ext cx="4662265" cy="3996000"/>
          </a:xfrm>
          <a:prstGeom prst="hexagon">
            <a:avLst/>
          </a:prstGeom>
        </p:spPr>
      </p:pic>
      <p:sp>
        <p:nvSpPr>
          <p:cNvPr id="25" name="Kuusikulmio 24"/>
          <p:cNvSpPr/>
          <p:nvPr/>
        </p:nvSpPr>
        <p:spPr>
          <a:xfrm>
            <a:off x="16021992" y="10531475"/>
            <a:ext cx="4680520" cy="3996000"/>
          </a:xfrm>
          <a:prstGeom prst="hexagon">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26" name="Kuusikulmio 25"/>
          <p:cNvSpPr/>
          <p:nvPr/>
        </p:nvSpPr>
        <p:spPr>
          <a:xfrm>
            <a:off x="756296" y="14707939"/>
            <a:ext cx="4680520" cy="3996000"/>
          </a:xfrm>
          <a:prstGeom prst="hexagon">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27" name="Kuusikulmio 26"/>
          <p:cNvSpPr/>
          <p:nvPr/>
        </p:nvSpPr>
        <p:spPr>
          <a:xfrm>
            <a:off x="12205568" y="16796171"/>
            <a:ext cx="4680000" cy="3996000"/>
          </a:xfrm>
          <a:prstGeom prst="hexagon">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2211</TotalTime>
  <Words>71</Words>
  <Application>Microsoft Office PowerPoint</Application>
  <PresentationFormat>Mukautettu</PresentationFormat>
  <Paragraphs>17</Paragraphs>
  <Slides>1</Slides>
  <Notes>0</Notes>
  <HiddenSlides>0</HiddenSlides>
  <MMClips>0</MMClips>
  <ScaleCrop>false</ScaleCrop>
  <HeadingPairs>
    <vt:vector size="6" baseType="variant">
      <vt:variant>
        <vt:lpstr>Käytetyt fontit</vt:lpstr>
      </vt:variant>
      <vt:variant>
        <vt:i4>4</vt:i4>
      </vt:variant>
      <vt:variant>
        <vt:lpstr>Teema</vt:lpstr>
      </vt:variant>
      <vt:variant>
        <vt:i4>1</vt:i4>
      </vt:variant>
      <vt:variant>
        <vt:lpstr>Dian otsikot</vt:lpstr>
      </vt:variant>
      <vt:variant>
        <vt:i4>1</vt:i4>
      </vt:variant>
    </vt:vector>
  </HeadingPairs>
  <TitlesOfParts>
    <vt:vector size="6" baseType="lpstr">
      <vt:lpstr>ＭＳ Ｐゴシック</vt:lpstr>
      <vt:lpstr>Arial</vt:lpstr>
      <vt:lpstr>Calibri</vt:lpstr>
      <vt:lpstr>Tahoma</vt:lpstr>
      <vt:lpstr>Office-teema</vt:lpstr>
      <vt:lpstr>PowerPoint-esitys</vt:lpstr>
    </vt:vector>
  </TitlesOfParts>
  <Company>Mainospalvelu Kristasta Oy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Krista Jännäri</dc:creator>
  <cp:lastModifiedBy>Anne Talvenheimo-Pesu</cp:lastModifiedBy>
  <cp:revision>74</cp:revision>
  <dcterms:created xsi:type="dcterms:W3CDTF">2012-05-03T09:37:17Z</dcterms:created>
  <dcterms:modified xsi:type="dcterms:W3CDTF">2014-11-10T06:10:26Z</dcterms:modified>
</cp:coreProperties>
</file>