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Lst>
  <p:notesMasterIdLst>
    <p:notesMasterId r:id="rId4"/>
  </p:notesMasterIdLst>
  <p:sldIdLst>
    <p:sldId id="256" r:id="rId3"/>
  </p:sldIdLst>
  <p:sldSz cx="21386800" cy="30279975"/>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9537">
          <p15:clr>
            <a:srgbClr val="A4A3A4"/>
          </p15:clr>
        </p15:guide>
        <p15:guide id="2" pos="67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24" d="100"/>
          <a:sy n="24" d="100"/>
        </p:scale>
        <p:origin x="2574" y="96"/>
      </p:cViewPr>
      <p:guideLst>
        <p:guide orient="horz" pos="9537"/>
        <p:guide pos="67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283922195"/>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88045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Otsikkodia">
    <p:spTree>
      <p:nvGrpSpPr>
        <p:cNvPr id="1" name="Shape 17"/>
        <p:cNvGrpSpPr/>
        <p:nvPr/>
      </p:nvGrpSpPr>
      <p:grpSpPr>
        <a:xfrm>
          <a:off x="0" y="0"/>
          <a:ext cx="0" cy="0"/>
          <a:chOff x="0" y="0"/>
          <a:chExt cx="0" cy="0"/>
        </a:xfrm>
      </p:grpSpPr>
      <p:sp>
        <p:nvSpPr>
          <p:cNvPr id="18" name="Shape 18"/>
          <p:cNvSpPr txBox="1">
            <a:spLocks noGrp="1"/>
          </p:cNvSpPr>
          <p:nvPr>
            <p:ph type="subTitle" idx="1"/>
          </p:nvPr>
        </p:nvSpPr>
        <p:spPr>
          <a:xfrm>
            <a:off x="3208019" y="17158651"/>
            <a:ext cx="14970760" cy="7738215"/>
          </a:xfrm>
          <a:prstGeom prst="rect">
            <a:avLst/>
          </a:prstGeom>
          <a:noFill/>
          <a:ln>
            <a:noFill/>
          </a:ln>
        </p:spPr>
        <p:txBody>
          <a:bodyPr lIns="91425" tIns="91425" rIns="91425" bIns="91425" anchor="t" anchorCtr="0"/>
          <a:lstStyle>
            <a:lvl1pPr marL="0" marR="0" indent="0" algn="ctr" rtl="0">
              <a:spcBef>
                <a:spcPts val="900"/>
              </a:spcBef>
              <a:spcAft>
                <a:spcPts val="0"/>
              </a:spcAft>
              <a:buClr>
                <a:srgbClr val="888888"/>
              </a:buClr>
              <a:buFont typeface="Arial"/>
              <a:buNone/>
              <a:defRPr/>
            </a:lvl1pPr>
            <a:lvl2pPr marL="1476094" marR="0" indent="-2894" algn="ctr" rtl="0">
              <a:spcBef>
                <a:spcPts val="1820"/>
              </a:spcBef>
              <a:spcAft>
                <a:spcPts val="0"/>
              </a:spcAft>
              <a:buClr>
                <a:srgbClr val="888888"/>
              </a:buClr>
              <a:buFont typeface="Arial"/>
              <a:buNone/>
              <a:defRPr/>
            </a:lvl2pPr>
            <a:lvl3pPr marL="2952187" marR="0" indent="-5787" algn="ctr" rtl="0">
              <a:spcBef>
                <a:spcPts val="1560"/>
              </a:spcBef>
              <a:spcAft>
                <a:spcPts val="0"/>
              </a:spcAft>
              <a:buClr>
                <a:srgbClr val="888888"/>
              </a:buClr>
              <a:buFont typeface="Arial"/>
              <a:buNone/>
              <a:defRPr/>
            </a:lvl3pPr>
            <a:lvl4pPr marL="4428280" marR="0" indent="-8680" algn="ctr" rtl="0">
              <a:spcBef>
                <a:spcPts val="1300"/>
              </a:spcBef>
              <a:spcAft>
                <a:spcPts val="0"/>
              </a:spcAft>
              <a:buClr>
                <a:srgbClr val="888888"/>
              </a:buClr>
              <a:buFont typeface="Arial"/>
              <a:buNone/>
              <a:defRPr/>
            </a:lvl4pPr>
            <a:lvl5pPr marL="5904373" marR="0" indent="-11572" algn="ctr" rtl="0">
              <a:spcBef>
                <a:spcPts val="1300"/>
              </a:spcBef>
              <a:spcAft>
                <a:spcPts val="0"/>
              </a:spcAft>
              <a:buClr>
                <a:srgbClr val="888888"/>
              </a:buClr>
              <a:buFont typeface="Arial"/>
              <a:buNone/>
              <a:defRPr/>
            </a:lvl5pPr>
            <a:lvl6pPr marL="7380467" marR="0" indent="-1767" algn="ctr" rtl="0">
              <a:spcBef>
                <a:spcPts val="1300"/>
              </a:spcBef>
              <a:buClr>
                <a:srgbClr val="888888"/>
              </a:buClr>
              <a:buFont typeface="Arial"/>
              <a:buNone/>
              <a:defRPr/>
            </a:lvl6pPr>
            <a:lvl7pPr marL="8856560" marR="0" indent="-4660" algn="ctr" rtl="0">
              <a:spcBef>
                <a:spcPts val="1300"/>
              </a:spcBef>
              <a:buClr>
                <a:srgbClr val="888888"/>
              </a:buClr>
              <a:buFont typeface="Arial"/>
              <a:buNone/>
              <a:defRPr/>
            </a:lvl7pPr>
            <a:lvl8pPr marL="10332654" marR="0" indent="-7553" algn="ctr" rtl="0">
              <a:spcBef>
                <a:spcPts val="1300"/>
              </a:spcBef>
              <a:buClr>
                <a:srgbClr val="888888"/>
              </a:buClr>
              <a:buFont typeface="Arial"/>
              <a:buNone/>
              <a:defRPr/>
            </a:lvl8pPr>
            <a:lvl9pPr marL="11808746" marR="0" indent="-10445" algn="ctr" rtl="0">
              <a:spcBef>
                <a:spcPts val="1300"/>
              </a:spcBef>
              <a:buClr>
                <a:srgbClr val="888888"/>
              </a:buClr>
              <a:buFont typeface="Arial"/>
              <a:buNone/>
              <a:defRPr/>
            </a:lvl9pPr>
          </a:lstStyle>
          <a:p>
            <a:endParaRPr/>
          </a:p>
        </p:txBody>
      </p:sp>
      <p:sp>
        <p:nvSpPr>
          <p:cNvPr id="19" name="Shape 19"/>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1476094" algn="ctr" rtl="0">
              <a:spcBef>
                <a:spcPts val="0"/>
              </a:spcBef>
              <a:spcAft>
                <a:spcPts val="0"/>
              </a:spcAft>
              <a:defRPr/>
            </a:lvl6pPr>
            <a:lvl7pPr marL="2952187" algn="ctr" rtl="0">
              <a:spcBef>
                <a:spcPts val="0"/>
              </a:spcBef>
              <a:spcAft>
                <a:spcPts val="0"/>
              </a:spcAft>
              <a:defRPr/>
            </a:lvl7pPr>
            <a:lvl8pPr marL="4428280" algn="ctr" rtl="0">
              <a:spcBef>
                <a:spcPts val="0"/>
              </a:spcBef>
              <a:spcAft>
                <a:spcPts val="0"/>
              </a:spcAft>
              <a:defRPr/>
            </a:lvl8pPr>
            <a:lvl9pPr marL="5904373" algn="ctr" rtl="0">
              <a:spcBef>
                <a:spcPts val="0"/>
              </a:spcBef>
              <a:spcAft>
                <a:spcPts val="0"/>
              </a:spcAft>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1.xml"/><Relationship Id="rId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1476094" marR="0" indent="-2894" algn="ctr" rtl="0">
              <a:spcBef>
                <a:spcPts val="0"/>
              </a:spcBef>
              <a:spcAft>
                <a:spcPts val="0"/>
              </a:spcAft>
              <a:defRPr/>
            </a:lvl6pPr>
            <a:lvl7pPr marL="2952187" marR="0" indent="-5787" algn="ctr" rtl="0">
              <a:spcBef>
                <a:spcPts val="0"/>
              </a:spcBef>
              <a:spcAft>
                <a:spcPts val="0"/>
              </a:spcAft>
              <a:defRPr/>
            </a:lvl7pPr>
            <a:lvl8pPr marL="4428280" marR="0" indent="-8680" algn="ctr" rtl="0">
              <a:spcBef>
                <a:spcPts val="0"/>
              </a:spcBef>
              <a:spcAft>
                <a:spcPts val="0"/>
              </a:spcAft>
              <a:defRPr/>
            </a:lvl8pPr>
            <a:lvl9pPr marL="5904373" marR="0" indent="-11572" algn="ctr" rtl="0">
              <a:spcBef>
                <a:spcPts val="0"/>
              </a:spcBef>
              <a:spcAft>
                <a:spcPts val="0"/>
              </a:spcAft>
              <a:defRPr/>
            </a:lvl9pPr>
          </a:lstStyle>
          <a:p>
            <a:endParaRPr/>
          </a:p>
        </p:txBody>
      </p:sp>
      <p:sp>
        <p:nvSpPr>
          <p:cNvPr id="6" name="Shape 6"/>
          <p:cNvSpPr txBox="1">
            <a:spLocks noGrp="1"/>
          </p:cNvSpPr>
          <p:nvPr>
            <p:ph type="body" idx="1"/>
          </p:nvPr>
        </p:nvSpPr>
        <p:spPr>
          <a:xfrm>
            <a:off x="1068387" y="8716961"/>
            <a:ext cx="19250025" cy="18330861"/>
          </a:xfrm>
          <a:prstGeom prst="rect">
            <a:avLst/>
          </a:prstGeom>
          <a:noFill/>
          <a:ln>
            <a:noFill/>
          </a:ln>
        </p:spPr>
        <p:txBody>
          <a:bodyPr lIns="91425" tIns="91425" rIns="91425" bIns="91425" anchor="t" anchorCtr="0"/>
          <a:lstStyle>
            <a:lvl1pPr marL="0" marR="0" indent="0" algn="l" rtl="0">
              <a:spcBef>
                <a:spcPts val="900"/>
              </a:spcBef>
              <a:spcAft>
                <a:spcPts val="0"/>
              </a:spcAft>
              <a:defRPr/>
            </a:lvl1pPr>
            <a:lvl2pPr marL="2395538" marR="0" indent="-344488" algn="l" rtl="0">
              <a:spcBef>
                <a:spcPts val="1820"/>
              </a:spcBef>
              <a:spcAft>
                <a:spcPts val="0"/>
              </a:spcAft>
              <a:buClr>
                <a:schemeClr val="dk1"/>
              </a:buClr>
              <a:buFont typeface="Arial"/>
              <a:buChar char="–"/>
              <a:defRPr/>
            </a:lvl2pPr>
            <a:lvl3pPr marL="3687763" marR="0" indent="-246062" algn="l" rtl="0">
              <a:spcBef>
                <a:spcPts val="1560"/>
              </a:spcBef>
              <a:spcAft>
                <a:spcPts val="0"/>
              </a:spcAft>
              <a:buClr>
                <a:schemeClr val="dk1"/>
              </a:buClr>
              <a:buFont typeface="Arial"/>
              <a:buChar char="•"/>
              <a:defRPr/>
            </a:lvl3pPr>
            <a:lvl4pPr marL="5164138" marR="0" indent="-331787" algn="l" rtl="0">
              <a:spcBef>
                <a:spcPts val="1300"/>
              </a:spcBef>
              <a:spcAft>
                <a:spcPts val="0"/>
              </a:spcAft>
              <a:buClr>
                <a:schemeClr val="dk1"/>
              </a:buClr>
              <a:buFont typeface="Arial"/>
              <a:buChar char="–"/>
              <a:defRPr/>
            </a:lvl4pPr>
            <a:lvl5pPr marL="6640513" marR="0" indent="-334963" algn="l" rtl="0">
              <a:spcBef>
                <a:spcPts val="1300"/>
              </a:spcBef>
              <a:spcAft>
                <a:spcPts val="0"/>
              </a:spcAft>
              <a:buClr>
                <a:schemeClr val="dk1"/>
              </a:buClr>
              <a:buFont typeface="Arial"/>
              <a:buChar char="»"/>
              <a:defRPr/>
            </a:lvl5pPr>
            <a:lvl6pPr marL="8118514" marR="0" indent="-327063" algn="l" rtl="0">
              <a:spcBef>
                <a:spcPts val="1300"/>
              </a:spcBef>
              <a:buClr>
                <a:schemeClr val="dk1"/>
              </a:buClr>
              <a:buFont typeface="Arial"/>
              <a:buChar char="•"/>
              <a:defRPr/>
            </a:lvl6pPr>
            <a:lvl7pPr marL="9594607" marR="0" indent="-329957" algn="l" rtl="0">
              <a:spcBef>
                <a:spcPts val="1300"/>
              </a:spcBef>
              <a:buClr>
                <a:schemeClr val="dk1"/>
              </a:buClr>
              <a:buFont typeface="Arial"/>
              <a:buChar char="•"/>
              <a:defRPr/>
            </a:lvl7pPr>
            <a:lvl8pPr marL="11070701" marR="0" indent="-332851" algn="l" rtl="0">
              <a:spcBef>
                <a:spcPts val="1300"/>
              </a:spcBef>
              <a:buClr>
                <a:schemeClr val="dk1"/>
              </a:buClr>
              <a:buFont typeface="Arial"/>
              <a:buChar char="•"/>
              <a:defRPr/>
            </a:lvl8pPr>
            <a:lvl9pPr marL="12546793" marR="0" indent="-335743" algn="l" rtl="0">
              <a:spcBef>
                <a:spcPts val="1300"/>
              </a:spcBef>
              <a:buClr>
                <a:schemeClr val="dk1"/>
              </a:buClr>
              <a:buFont typeface="Arial"/>
              <a:buChar char="•"/>
              <a:defRPr/>
            </a:lvl9pPr>
          </a:lstStyle>
          <a:p>
            <a:endParaRPr/>
          </a:p>
        </p:txBody>
      </p:sp>
      <p:sp>
        <p:nvSpPr>
          <p:cNvPr id="7" name="Shape 7"/>
          <p:cNvSpPr txBox="1">
            <a:spLocks noGrp="1"/>
          </p:cNvSpPr>
          <p:nvPr>
            <p:ph type="dt" idx="10"/>
          </p:nvPr>
        </p:nvSpPr>
        <p:spPr>
          <a:xfrm>
            <a:off x="1068387" y="28065412"/>
            <a:ext cx="4991099" cy="1609725"/>
          </a:xfrm>
          <a:prstGeom prst="rect">
            <a:avLst/>
          </a:prstGeom>
          <a:noFill/>
          <a:ln>
            <a:noFill/>
          </a:ln>
        </p:spPr>
        <p:txBody>
          <a:bodyPr lIns="91425" tIns="91425" rIns="91425" bIns="91425" anchor="ctr" anchorCtr="0"/>
          <a:lstStyle>
            <a:lvl1pPr marL="0" marR="0" indent="0" algn="l" rtl="0">
              <a:spcBef>
                <a:spcPts val="0"/>
              </a:spcBef>
              <a:defRPr/>
            </a:lvl1pPr>
            <a:lvl2pPr marL="1476094" marR="0" indent="-2894" algn="l" rtl="0">
              <a:spcBef>
                <a:spcPts val="0"/>
              </a:spcBef>
              <a:defRPr/>
            </a:lvl2pPr>
            <a:lvl3pPr marL="2952187" marR="0" indent="-5787" algn="l" rtl="0">
              <a:spcBef>
                <a:spcPts val="0"/>
              </a:spcBef>
              <a:defRPr/>
            </a:lvl3pPr>
            <a:lvl4pPr marL="4428280" marR="0" indent="-8680" algn="l" rtl="0">
              <a:spcBef>
                <a:spcPts val="0"/>
              </a:spcBef>
              <a:defRPr/>
            </a:lvl4pPr>
            <a:lvl5pPr marL="5904373" marR="0" indent="-11572" algn="l" rtl="0">
              <a:spcBef>
                <a:spcPts val="0"/>
              </a:spcBef>
              <a:defRPr/>
            </a:lvl5pPr>
            <a:lvl6pPr marL="7380467" marR="0" indent="-1767" algn="l" rtl="0">
              <a:spcBef>
                <a:spcPts val="0"/>
              </a:spcBef>
              <a:defRPr/>
            </a:lvl6pPr>
            <a:lvl7pPr marL="8856560" marR="0" indent="-4660" algn="l" rtl="0">
              <a:spcBef>
                <a:spcPts val="0"/>
              </a:spcBef>
              <a:defRPr/>
            </a:lvl7pPr>
            <a:lvl8pPr marL="10332654" marR="0" indent="-7553" algn="l" rtl="0">
              <a:spcBef>
                <a:spcPts val="0"/>
              </a:spcBef>
              <a:defRPr/>
            </a:lvl8pPr>
            <a:lvl9pPr marL="11808746" marR="0" indent="-10445" algn="l" rtl="0">
              <a:spcBef>
                <a:spcPts val="0"/>
              </a:spcBef>
              <a:defRPr/>
            </a:lvl9pPr>
          </a:lstStyle>
          <a:p>
            <a:endParaRPr/>
          </a:p>
        </p:txBody>
      </p:sp>
      <p:sp>
        <p:nvSpPr>
          <p:cNvPr id="8" name="Shape 8"/>
          <p:cNvSpPr txBox="1">
            <a:spLocks noGrp="1"/>
          </p:cNvSpPr>
          <p:nvPr>
            <p:ph type="ftr" idx="11"/>
          </p:nvPr>
        </p:nvSpPr>
        <p:spPr>
          <a:xfrm>
            <a:off x="7307261" y="28065412"/>
            <a:ext cx="6772275" cy="1609725"/>
          </a:xfrm>
          <a:prstGeom prst="rect">
            <a:avLst/>
          </a:prstGeom>
          <a:noFill/>
          <a:ln>
            <a:noFill/>
          </a:ln>
        </p:spPr>
        <p:txBody>
          <a:bodyPr lIns="91425" tIns="91425" rIns="91425" bIns="91425" anchor="ctr" anchorCtr="0"/>
          <a:lstStyle>
            <a:lvl1pPr marL="0" marR="0" indent="0" algn="l" rtl="0">
              <a:spcBef>
                <a:spcPts val="0"/>
              </a:spcBef>
              <a:defRPr/>
            </a:lvl1pPr>
            <a:lvl2pPr marL="1476094" marR="0" indent="-2894" algn="l" rtl="0">
              <a:spcBef>
                <a:spcPts val="0"/>
              </a:spcBef>
              <a:defRPr/>
            </a:lvl2pPr>
            <a:lvl3pPr marL="2952187" marR="0" indent="-5787" algn="l" rtl="0">
              <a:spcBef>
                <a:spcPts val="0"/>
              </a:spcBef>
              <a:defRPr/>
            </a:lvl3pPr>
            <a:lvl4pPr marL="4428280" marR="0" indent="-8680" algn="l" rtl="0">
              <a:spcBef>
                <a:spcPts val="0"/>
              </a:spcBef>
              <a:defRPr/>
            </a:lvl4pPr>
            <a:lvl5pPr marL="5904373" marR="0" indent="-11572" algn="l" rtl="0">
              <a:spcBef>
                <a:spcPts val="0"/>
              </a:spcBef>
              <a:defRPr/>
            </a:lvl5pPr>
            <a:lvl6pPr marL="7380467" marR="0" indent="-1767" algn="l" rtl="0">
              <a:spcBef>
                <a:spcPts val="0"/>
              </a:spcBef>
              <a:defRPr/>
            </a:lvl6pPr>
            <a:lvl7pPr marL="8856560" marR="0" indent="-4660" algn="l" rtl="0">
              <a:spcBef>
                <a:spcPts val="0"/>
              </a:spcBef>
              <a:defRPr/>
            </a:lvl7pPr>
            <a:lvl8pPr marL="10332654" marR="0" indent="-7553" algn="l" rtl="0">
              <a:spcBef>
                <a:spcPts val="0"/>
              </a:spcBef>
              <a:defRPr/>
            </a:lvl8pPr>
            <a:lvl9pPr marL="11808746" marR="0" indent="-10445" algn="l" rtl="0">
              <a:spcBef>
                <a:spcPts val="0"/>
              </a:spcBef>
              <a:defRPr/>
            </a:lvl9pPr>
          </a:lstStyle>
          <a:p>
            <a:endParaRPr/>
          </a:p>
        </p:txBody>
      </p:sp>
      <p:sp>
        <p:nvSpPr>
          <p:cNvPr id="9" name="Shape 9"/>
          <p:cNvSpPr txBox="1">
            <a:spLocks noGrp="1"/>
          </p:cNvSpPr>
          <p:nvPr>
            <p:ph type="sldNum" idx="12"/>
          </p:nvPr>
        </p:nvSpPr>
        <p:spPr>
          <a:xfrm>
            <a:off x="15327312" y="28065412"/>
            <a:ext cx="4991099" cy="16097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1476094" lvl="1" indent="-91794">
              <a:spcBef>
                <a:spcPts val="0"/>
              </a:spcBef>
              <a:buClr>
                <a:srgbClr val="000000"/>
              </a:buClr>
              <a:buFont typeface="Courier New"/>
              <a:buChar char="o"/>
            </a:pPr>
            <a:endParaRPr/>
          </a:p>
          <a:p>
            <a:pPr marL="2952187" lvl="2" indent="-94687">
              <a:spcBef>
                <a:spcPts val="0"/>
              </a:spcBef>
              <a:buClr>
                <a:srgbClr val="000000"/>
              </a:buClr>
              <a:buFont typeface="Wingdings"/>
              <a:buChar char="§"/>
            </a:pPr>
            <a:endParaRPr/>
          </a:p>
          <a:p>
            <a:pPr marL="4428280" lvl="3" indent="-97580">
              <a:spcBef>
                <a:spcPts val="0"/>
              </a:spcBef>
              <a:buClr>
                <a:srgbClr val="000000"/>
              </a:buClr>
              <a:buFont typeface="Arial"/>
              <a:buChar char="●"/>
            </a:pPr>
            <a:endParaRPr/>
          </a:p>
          <a:p>
            <a:pPr marL="5904373" lvl="4" indent="-100472">
              <a:spcBef>
                <a:spcPts val="0"/>
              </a:spcBef>
              <a:buClr>
                <a:srgbClr val="000000"/>
              </a:buClr>
              <a:buFont typeface="Courier New"/>
              <a:buChar char="o"/>
            </a:pPr>
            <a:endParaRPr/>
          </a:p>
          <a:p>
            <a:pPr marL="7380467" lvl="5" indent="-90667">
              <a:spcBef>
                <a:spcPts val="0"/>
              </a:spcBef>
              <a:buClr>
                <a:srgbClr val="000000"/>
              </a:buClr>
              <a:buFont typeface="Wingdings"/>
              <a:buChar char="§"/>
            </a:pPr>
            <a:endParaRPr/>
          </a:p>
          <a:p>
            <a:pPr marL="8856560" lvl="6" indent="-93560">
              <a:spcBef>
                <a:spcPts val="0"/>
              </a:spcBef>
              <a:buClr>
                <a:srgbClr val="000000"/>
              </a:buClr>
              <a:buFont typeface="Arial"/>
              <a:buChar char="●"/>
            </a:pPr>
            <a:endParaRPr/>
          </a:p>
          <a:p>
            <a:pPr marL="10332654" lvl="7" indent="-96453">
              <a:spcBef>
                <a:spcPts val="0"/>
              </a:spcBef>
              <a:buClr>
                <a:srgbClr val="000000"/>
              </a:buClr>
              <a:buFont typeface="Courier New"/>
              <a:buChar char="o"/>
            </a:pPr>
            <a:endParaRPr/>
          </a:p>
          <a:p>
            <a:pPr marL="11808746" lvl="8" indent="-99345">
              <a:spcBef>
                <a:spcPts val="0"/>
              </a:spcBef>
              <a:buClr>
                <a:srgbClr val="000000"/>
              </a:buClr>
              <a:buFont typeface="Wingdings"/>
              <a:buChar char="§"/>
            </a:pPr>
            <a:endParaRPr/>
          </a:p>
        </p:txBody>
      </p:sp>
      <p:pic>
        <p:nvPicPr>
          <p:cNvPr id="10" name="Shape 10"/>
          <p:cNvPicPr preferRelativeResize="0"/>
          <p:nvPr/>
        </p:nvPicPr>
        <p:blipFill rotWithShape="1">
          <a:blip r:embed="rId2">
            <a:alphaModFix/>
          </a:blip>
          <a:srcRect/>
          <a:stretch/>
        </p:blipFill>
        <p:spPr>
          <a:xfrm>
            <a:off x="0" y="27755850"/>
            <a:ext cx="21386800" cy="1908174"/>
          </a:xfrm>
          <a:prstGeom prst="rect">
            <a:avLst/>
          </a:prstGeom>
          <a:noFill/>
          <a:ln>
            <a:noFill/>
          </a:ln>
        </p:spPr>
      </p:pic>
      <p:pic>
        <p:nvPicPr>
          <p:cNvPr id="11" name="Shape 11"/>
          <p:cNvPicPr preferRelativeResize="0"/>
          <p:nvPr/>
        </p:nvPicPr>
        <p:blipFill rotWithShape="1">
          <a:blip r:embed="rId3">
            <a:alphaModFix/>
          </a:blip>
          <a:srcRect/>
          <a:stretch/>
        </p:blipFill>
        <p:spPr>
          <a:xfrm>
            <a:off x="0" y="0"/>
            <a:ext cx="21386800" cy="4735511"/>
          </a:xfrm>
          <a:prstGeom prst="rect">
            <a:avLst/>
          </a:prstGeom>
          <a:noFill/>
          <a:ln>
            <a:noFill/>
          </a:ln>
        </p:spPr>
      </p:pic>
    </p:spTree>
  </p:cSld>
  <p:clrMap bg1="lt1" tx1="dk1" bg2="dk2" tx2="lt2" accent1="accent1" accent2="accent2" accent3="accent3" accent4="accent4" accent5="accent5" accent6="accent6" hlink="hlink" folHlink="folHlink"/>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12"/>
        <p:cNvGrpSpPr/>
        <p:nvPr/>
      </p:nvGrpSpPr>
      <p:grpSpPr>
        <a:xfrm>
          <a:off x="0" y="0"/>
          <a:ext cx="0" cy="0"/>
          <a:chOff x="0" y="0"/>
          <a:chExt cx="0" cy="0"/>
        </a:xfrm>
      </p:grpSpPr>
      <p:pic>
        <p:nvPicPr>
          <p:cNvPr id="13" name="Shape 13"/>
          <p:cNvPicPr preferRelativeResize="0"/>
          <p:nvPr/>
        </p:nvPicPr>
        <p:blipFill rotWithShape="1">
          <a:blip r:embed="rId3">
            <a:alphaModFix/>
          </a:blip>
          <a:srcRect/>
          <a:stretch/>
        </p:blipFill>
        <p:spPr>
          <a:xfrm>
            <a:off x="0" y="27755850"/>
            <a:ext cx="21386800" cy="1908174"/>
          </a:xfrm>
          <a:prstGeom prst="rect">
            <a:avLst/>
          </a:prstGeom>
          <a:noFill/>
          <a:ln>
            <a:noFill/>
          </a:ln>
        </p:spPr>
      </p:pic>
      <p:pic>
        <p:nvPicPr>
          <p:cNvPr id="14" name="Shape 14"/>
          <p:cNvPicPr preferRelativeResize="0"/>
          <p:nvPr/>
        </p:nvPicPr>
        <p:blipFill rotWithShape="1">
          <a:blip r:embed="rId4">
            <a:alphaModFix/>
          </a:blip>
          <a:srcRect/>
          <a:stretch/>
        </p:blipFill>
        <p:spPr>
          <a:xfrm>
            <a:off x="0" y="0"/>
            <a:ext cx="21386800" cy="4735511"/>
          </a:xfrm>
          <a:prstGeom prst="rect">
            <a:avLst/>
          </a:prstGeom>
          <a:noFill/>
          <a:ln>
            <a:noFill/>
          </a:ln>
        </p:spPr>
      </p:pic>
      <p:sp>
        <p:nvSpPr>
          <p:cNvPr id="15" name="Shape 15"/>
          <p:cNvSpPr txBox="1">
            <a:spLocks noGrp="1"/>
          </p:cNvSpPr>
          <p:nvPr>
            <p:ph type="title"/>
          </p:nvPr>
        </p:nvSpPr>
        <p:spPr>
          <a:xfrm>
            <a:off x="1068387" y="4735512"/>
            <a:ext cx="19250025" cy="1738311"/>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1476094" marR="0" indent="-2894" algn="ctr" rtl="0">
              <a:spcBef>
                <a:spcPts val="0"/>
              </a:spcBef>
              <a:spcAft>
                <a:spcPts val="0"/>
              </a:spcAft>
              <a:defRPr/>
            </a:lvl6pPr>
            <a:lvl7pPr marL="2952187" marR="0" indent="-5787" algn="ctr" rtl="0">
              <a:spcBef>
                <a:spcPts val="0"/>
              </a:spcBef>
              <a:spcAft>
                <a:spcPts val="0"/>
              </a:spcAft>
              <a:defRPr/>
            </a:lvl7pPr>
            <a:lvl8pPr marL="4428280" marR="0" indent="-8680" algn="ctr" rtl="0">
              <a:spcBef>
                <a:spcPts val="0"/>
              </a:spcBef>
              <a:spcAft>
                <a:spcPts val="0"/>
              </a:spcAft>
              <a:defRPr/>
            </a:lvl8pPr>
            <a:lvl9pPr marL="5904373" marR="0" indent="-11572" algn="ctr" rtl="0">
              <a:spcBef>
                <a:spcPts val="0"/>
              </a:spcBef>
              <a:spcAft>
                <a:spcPts val="0"/>
              </a:spcAft>
              <a:defRPr/>
            </a:lvl9pPr>
          </a:lstStyle>
          <a:p>
            <a:endParaRPr/>
          </a:p>
        </p:txBody>
      </p:sp>
      <p:sp>
        <p:nvSpPr>
          <p:cNvPr id="16" name="Shape 16"/>
          <p:cNvSpPr txBox="1">
            <a:spLocks noGrp="1"/>
          </p:cNvSpPr>
          <p:nvPr>
            <p:ph type="body" idx="1"/>
          </p:nvPr>
        </p:nvSpPr>
        <p:spPr>
          <a:xfrm>
            <a:off x="1068387" y="8716961"/>
            <a:ext cx="19250025" cy="18330861"/>
          </a:xfrm>
          <a:prstGeom prst="rect">
            <a:avLst/>
          </a:prstGeom>
          <a:noFill/>
          <a:ln>
            <a:noFill/>
          </a:ln>
        </p:spPr>
        <p:txBody>
          <a:bodyPr lIns="91425" tIns="91425" rIns="91425" bIns="91425" anchor="t" anchorCtr="0"/>
          <a:lstStyle>
            <a:lvl1pPr marL="0" marR="0" indent="0" algn="l" rtl="0">
              <a:spcBef>
                <a:spcPts val="900"/>
              </a:spcBef>
              <a:spcAft>
                <a:spcPts val="0"/>
              </a:spcAft>
              <a:defRPr/>
            </a:lvl1pPr>
            <a:lvl2pPr marL="2395538" marR="0" indent="-344488" algn="l" rtl="0">
              <a:spcBef>
                <a:spcPts val="1820"/>
              </a:spcBef>
              <a:spcAft>
                <a:spcPts val="0"/>
              </a:spcAft>
              <a:buClr>
                <a:schemeClr val="dk1"/>
              </a:buClr>
              <a:buFont typeface="Arial"/>
              <a:buChar char="–"/>
              <a:defRPr/>
            </a:lvl2pPr>
            <a:lvl3pPr marL="3687763" marR="0" indent="-246062" algn="l" rtl="0">
              <a:spcBef>
                <a:spcPts val="1560"/>
              </a:spcBef>
              <a:spcAft>
                <a:spcPts val="0"/>
              </a:spcAft>
              <a:buClr>
                <a:schemeClr val="dk1"/>
              </a:buClr>
              <a:buFont typeface="Arial"/>
              <a:buChar char="•"/>
              <a:defRPr/>
            </a:lvl3pPr>
            <a:lvl4pPr marL="5164138" marR="0" indent="-331787" algn="l" rtl="0">
              <a:spcBef>
                <a:spcPts val="1300"/>
              </a:spcBef>
              <a:spcAft>
                <a:spcPts val="0"/>
              </a:spcAft>
              <a:buClr>
                <a:schemeClr val="dk1"/>
              </a:buClr>
              <a:buFont typeface="Arial"/>
              <a:buChar char="–"/>
              <a:defRPr/>
            </a:lvl4pPr>
            <a:lvl5pPr marL="6640513" marR="0" indent="-334963" algn="l" rtl="0">
              <a:spcBef>
                <a:spcPts val="1300"/>
              </a:spcBef>
              <a:spcAft>
                <a:spcPts val="0"/>
              </a:spcAft>
              <a:buClr>
                <a:schemeClr val="dk1"/>
              </a:buClr>
              <a:buFont typeface="Arial"/>
              <a:buChar char="»"/>
              <a:defRPr/>
            </a:lvl5pPr>
            <a:lvl6pPr marL="8118514" marR="0" indent="-327063" algn="l" rtl="0">
              <a:spcBef>
                <a:spcPts val="1300"/>
              </a:spcBef>
              <a:buClr>
                <a:schemeClr val="dk1"/>
              </a:buClr>
              <a:buFont typeface="Arial"/>
              <a:buChar char="•"/>
              <a:defRPr/>
            </a:lvl6pPr>
            <a:lvl7pPr marL="9594607" marR="0" indent="-329957" algn="l" rtl="0">
              <a:spcBef>
                <a:spcPts val="1300"/>
              </a:spcBef>
              <a:buClr>
                <a:schemeClr val="dk1"/>
              </a:buClr>
              <a:buFont typeface="Arial"/>
              <a:buChar char="•"/>
              <a:defRPr/>
            </a:lvl7pPr>
            <a:lvl8pPr marL="11070701" marR="0" indent="-332851" algn="l" rtl="0">
              <a:spcBef>
                <a:spcPts val="1300"/>
              </a:spcBef>
              <a:buClr>
                <a:schemeClr val="dk1"/>
              </a:buClr>
              <a:buFont typeface="Arial"/>
              <a:buChar char="•"/>
              <a:defRPr/>
            </a:lvl8pPr>
            <a:lvl9pPr marL="12546793" marR="0" indent="-335743" algn="l" rtl="0">
              <a:spcBef>
                <a:spcPts val="13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21" name="Shape 21"/>
          <p:cNvSpPr txBox="1"/>
          <p:nvPr/>
        </p:nvSpPr>
        <p:spPr>
          <a:xfrm>
            <a:off x="1533500" y="8553400"/>
            <a:ext cx="5824799" cy="6912599"/>
          </a:xfrm>
          <a:prstGeom prst="rect">
            <a:avLst/>
          </a:prstGeom>
          <a:noFill/>
          <a:ln>
            <a:noFill/>
          </a:ln>
        </p:spPr>
        <p:txBody>
          <a:bodyPr lIns="91425" tIns="91425" rIns="91425" bIns="91425" anchor="t" anchorCtr="0">
            <a:noAutofit/>
          </a:bodyPr>
          <a:lstStyle/>
          <a:p>
            <a:pPr lvl="0" rtl="0">
              <a:spcBef>
                <a:spcPts val="0"/>
              </a:spcBef>
              <a:buClr>
                <a:srgbClr val="E16E23"/>
              </a:buClr>
              <a:buSzPct val="25000"/>
              <a:buFont typeface="Arial"/>
              <a:buNone/>
            </a:pPr>
            <a:r>
              <a:rPr lang="en-US" sz="3600" b="1">
                <a:solidFill>
                  <a:srgbClr val="E16E23"/>
                </a:solidFill>
              </a:rPr>
              <a:t>Haaste</a:t>
            </a:r>
          </a:p>
          <a:p>
            <a:pPr lvl="0" rtl="0">
              <a:spcBef>
                <a:spcPts val="640"/>
              </a:spcBef>
              <a:buClr>
                <a:schemeClr val="dk1"/>
              </a:buClr>
              <a:buSzPct val="25000"/>
              <a:buFont typeface="Arial"/>
              <a:buNone/>
            </a:pPr>
            <a:r>
              <a:rPr lang="en-US" sz="3400">
                <a:solidFill>
                  <a:schemeClr val="dk1"/>
                </a:solidFill>
              </a:rPr>
              <a:t>Lapinlahden Lähde on hanke, jonka tavoitteena on luoda Lapinlahden toimintansa lopettaneesta sairaalasta sekä sitä ympäröivästä puistosta uudenlainen mielen hyvinvoinnin, yhteisöllisen toiminnan, yhteiskunnallisen yrittäjyyden ja kulttuurin kohtaamispaikka.</a:t>
            </a:r>
          </a:p>
        </p:txBody>
      </p:sp>
      <p:pic>
        <p:nvPicPr>
          <p:cNvPr id="22" name="Shape 22"/>
          <p:cNvPicPr preferRelativeResize="0"/>
          <p:nvPr/>
        </p:nvPicPr>
        <p:blipFill>
          <a:blip r:embed="rId3">
            <a:alphaModFix/>
          </a:blip>
          <a:stretch>
            <a:fillRect/>
          </a:stretch>
        </p:blipFill>
        <p:spPr>
          <a:xfrm>
            <a:off x="7986100" y="8515557"/>
            <a:ext cx="12298150" cy="1699733"/>
          </a:xfrm>
          <a:prstGeom prst="rect">
            <a:avLst/>
          </a:prstGeom>
          <a:noFill/>
          <a:ln>
            <a:noFill/>
          </a:ln>
        </p:spPr>
      </p:pic>
      <p:sp>
        <p:nvSpPr>
          <p:cNvPr id="23" name="Shape 23"/>
          <p:cNvSpPr txBox="1"/>
          <p:nvPr/>
        </p:nvSpPr>
        <p:spPr>
          <a:xfrm>
            <a:off x="7936496" y="15417203"/>
            <a:ext cx="12174300" cy="5162100"/>
          </a:xfrm>
          <a:prstGeom prst="rect">
            <a:avLst/>
          </a:prstGeom>
          <a:noFill/>
          <a:ln>
            <a:noFill/>
          </a:ln>
        </p:spPr>
        <p:txBody>
          <a:bodyPr lIns="91425" tIns="91425" rIns="91425" bIns="91425" anchor="t" anchorCtr="0">
            <a:noAutofit/>
          </a:bodyPr>
          <a:lstStyle/>
          <a:p>
            <a:pPr lvl="0" rtl="0">
              <a:spcBef>
                <a:spcPts val="640"/>
              </a:spcBef>
              <a:buClr>
                <a:srgbClr val="E46C0A"/>
              </a:buClr>
              <a:buSzPct val="25000"/>
              <a:buFont typeface="Arial"/>
              <a:buNone/>
            </a:pPr>
            <a:r>
              <a:rPr lang="en-US" sz="3600" b="1">
                <a:solidFill>
                  <a:srgbClr val="E46C0A"/>
                </a:solidFill>
              </a:rPr>
              <a:t>Innovaatio</a:t>
            </a:r>
          </a:p>
          <a:p>
            <a:pPr lvl="0" rtl="0">
              <a:spcBef>
                <a:spcPts val="640"/>
              </a:spcBef>
              <a:buClr>
                <a:schemeClr val="dk1"/>
              </a:buClr>
              <a:buSzPct val="25000"/>
              <a:buFont typeface="Arial"/>
              <a:buNone/>
            </a:pPr>
            <a:r>
              <a:rPr lang="en-US" sz="3400">
                <a:solidFill>
                  <a:schemeClr val="dk1"/>
                </a:solidFill>
              </a:rPr>
              <a:t>Tuotoksemme on suunnitelma kansainvälisenä Ravintolapäivänä toteutettavasta tapahtumasta Lapinlahden alueella. Maukkaan luomuruoan lisäksi vieraat saavat nauttia kuvataiteesta elävän musiikin täydentäessä harmonista ja hauskaa yhdessäoloa. Laajempana tavoitteena on lisätä Lapinlahden Lähteen tunnettuutta ja vetovoimaa. Kantavina teemoina toimivat mielen hyvinvointi ja yhteisöllisyys.</a:t>
            </a:r>
          </a:p>
          <a:p>
            <a:pPr lvl="0" rtl="0">
              <a:spcBef>
                <a:spcPts val="640"/>
              </a:spcBef>
              <a:buClr>
                <a:schemeClr val="dk1"/>
              </a:buClr>
              <a:buFont typeface="Arial"/>
              <a:buNone/>
            </a:pPr>
            <a:endParaRPr sz="3400">
              <a:solidFill>
                <a:schemeClr val="dk1"/>
              </a:solidFill>
            </a:endParaRPr>
          </a:p>
        </p:txBody>
      </p:sp>
      <p:sp>
        <p:nvSpPr>
          <p:cNvPr id="24" name="Shape 24"/>
          <p:cNvSpPr txBox="1"/>
          <p:nvPr/>
        </p:nvSpPr>
        <p:spPr>
          <a:xfrm>
            <a:off x="1325606" y="5688500"/>
            <a:ext cx="18750599" cy="2152499"/>
          </a:xfrm>
          <a:prstGeom prst="rect">
            <a:avLst/>
          </a:prstGeom>
          <a:noFill/>
          <a:ln>
            <a:noFill/>
          </a:ln>
        </p:spPr>
        <p:txBody>
          <a:bodyPr lIns="295200" tIns="147600" rIns="295200" bIns="147600" anchor="t" anchorCtr="0">
            <a:noAutofit/>
          </a:bodyPr>
          <a:lstStyle/>
          <a:p>
            <a:pPr marL="0" marR="0" lvl="0" indent="0" algn="l" rtl="0">
              <a:lnSpc>
                <a:spcPct val="100000"/>
              </a:lnSpc>
              <a:spcBef>
                <a:spcPts val="0"/>
              </a:spcBef>
              <a:spcAft>
                <a:spcPts val="0"/>
              </a:spcAft>
              <a:buClr>
                <a:srgbClr val="3B3D3C"/>
              </a:buClr>
              <a:buSzPct val="25000"/>
              <a:buFont typeface="Arial"/>
              <a:buNone/>
            </a:pPr>
            <a:r>
              <a:rPr lang="en-US" sz="7800" b="0" i="0" u="none" strike="noStrike" cap="none" baseline="0">
                <a:solidFill>
                  <a:srgbClr val="3B3D3C"/>
                </a:solidFill>
                <a:latin typeface="Arial"/>
                <a:ea typeface="Arial"/>
                <a:cs typeface="Arial"/>
                <a:sym typeface="Arial"/>
              </a:rPr>
              <a:t>Lapinlahden Lähde - Ravintolapäivä</a:t>
            </a:r>
          </a:p>
          <a:p>
            <a:pPr marL="0" marR="0" lvl="0" indent="0" algn="l" rtl="0">
              <a:lnSpc>
                <a:spcPct val="100000"/>
              </a:lnSpc>
              <a:spcBef>
                <a:spcPts val="0"/>
              </a:spcBef>
              <a:spcAft>
                <a:spcPts val="0"/>
              </a:spcAft>
              <a:buClr>
                <a:srgbClr val="E16E23"/>
              </a:buClr>
              <a:buSzPct val="25000"/>
              <a:buFont typeface="Arial"/>
              <a:buNone/>
            </a:pPr>
            <a:r>
              <a:rPr lang="en-US" sz="4500" b="0" i="0" u="none" strike="noStrike" cap="none" baseline="0">
                <a:solidFill>
                  <a:srgbClr val="E16E23"/>
                </a:solidFill>
                <a:latin typeface="Arial"/>
                <a:ea typeface="Arial"/>
                <a:cs typeface="Arial"/>
                <a:sym typeface="Arial"/>
              </a:rPr>
              <a:t>Kulttuurin ja hyvinvoinnin innovaatioprojektit, </a:t>
            </a:r>
            <a:r>
              <a:rPr lang="en-US" sz="4500">
                <a:solidFill>
                  <a:srgbClr val="E16E23"/>
                </a:solidFill>
              </a:rPr>
              <a:t>syksy</a:t>
            </a:r>
            <a:r>
              <a:rPr lang="en-US" sz="4500" b="0" i="0" u="none" strike="noStrike" cap="none" baseline="0">
                <a:solidFill>
                  <a:srgbClr val="E16E23"/>
                </a:solidFill>
                <a:latin typeface="Arial"/>
                <a:ea typeface="Arial"/>
                <a:cs typeface="Arial"/>
                <a:sym typeface="Arial"/>
              </a:rPr>
              <a:t> 2014</a:t>
            </a:r>
          </a:p>
        </p:txBody>
      </p:sp>
      <p:pic>
        <p:nvPicPr>
          <p:cNvPr id="25" name="Shape 25"/>
          <p:cNvPicPr preferRelativeResize="0"/>
          <p:nvPr/>
        </p:nvPicPr>
        <p:blipFill>
          <a:blip r:embed="rId4">
            <a:alphaModFix/>
          </a:blip>
          <a:stretch>
            <a:fillRect/>
          </a:stretch>
        </p:blipFill>
        <p:spPr>
          <a:xfrm>
            <a:off x="14474142" y="10744648"/>
            <a:ext cx="5824828" cy="4291324"/>
          </a:xfrm>
          <a:prstGeom prst="rect">
            <a:avLst/>
          </a:prstGeom>
          <a:noFill/>
          <a:ln>
            <a:noFill/>
          </a:ln>
        </p:spPr>
      </p:pic>
      <p:pic>
        <p:nvPicPr>
          <p:cNvPr id="26" name="Shape 26"/>
          <p:cNvPicPr preferRelativeResize="0"/>
          <p:nvPr/>
        </p:nvPicPr>
        <p:blipFill>
          <a:blip r:embed="rId5">
            <a:alphaModFix/>
          </a:blip>
          <a:stretch>
            <a:fillRect/>
          </a:stretch>
        </p:blipFill>
        <p:spPr>
          <a:xfrm>
            <a:off x="1535300" y="15689350"/>
            <a:ext cx="5721825" cy="4067949"/>
          </a:xfrm>
          <a:prstGeom prst="rect">
            <a:avLst/>
          </a:prstGeom>
          <a:noFill/>
          <a:ln>
            <a:noFill/>
          </a:ln>
        </p:spPr>
      </p:pic>
      <p:pic>
        <p:nvPicPr>
          <p:cNvPr id="27" name="Shape 27"/>
          <p:cNvPicPr preferRelativeResize="0"/>
          <p:nvPr/>
        </p:nvPicPr>
        <p:blipFill>
          <a:blip r:embed="rId6">
            <a:alphaModFix/>
          </a:blip>
          <a:stretch>
            <a:fillRect/>
          </a:stretch>
        </p:blipFill>
        <p:spPr>
          <a:xfrm>
            <a:off x="7986125" y="10744675"/>
            <a:ext cx="5824824" cy="4291324"/>
          </a:xfrm>
          <a:prstGeom prst="rect">
            <a:avLst/>
          </a:prstGeom>
          <a:noFill/>
          <a:ln>
            <a:noFill/>
          </a:ln>
        </p:spPr>
      </p:pic>
      <p:pic>
        <p:nvPicPr>
          <p:cNvPr id="28" name="Shape 28"/>
          <p:cNvPicPr preferRelativeResize="0"/>
          <p:nvPr/>
        </p:nvPicPr>
        <p:blipFill>
          <a:blip r:embed="rId7">
            <a:alphaModFix/>
          </a:blip>
          <a:stretch>
            <a:fillRect/>
          </a:stretch>
        </p:blipFill>
        <p:spPr>
          <a:xfrm>
            <a:off x="1533500" y="20628100"/>
            <a:ext cx="18750600" cy="5258250"/>
          </a:xfrm>
          <a:prstGeom prst="rect">
            <a:avLst/>
          </a:prstGeom>
          <a:noFill/>
          <a:ln>
            <a:noFill/>
          </a:ln>
        </p:spPr>
      </p:pic>
      <p:sp>
        <p:nvSpPr>
          <p:cNvPr id="29" name="Shape 29"/>
          <p:cNvSpPr txBox="1"/>
          <p:nvPr/>
        </p:nvSpPr>
        <p:spPr>
          <a:xfrm>
            <a:off x="1434325" y="26950731"/>
            <a:ext cx="6967499" cy="1603500"/>
          </a:xfrm>
          <a:prstGeom prst="rect">
            <a:avLst/>
          </a:prstGeom>
          <a:noFill/>
          <a:ln>
            <a:noFill/>
          </a:ln>
        </p:spPr>
        <p:txBody>
          <a:bodyPr lIns="129375" tIns="64675" rIns="129375" bIns="64675" anchor="t" anchorCtr="0">
            <a:noAutofit/>
          </a:bodyPr>
          <a:lstStyle/>
          <a:p>
            <a:pPr lvl="0" rtl="0">
              <a:spcBef>
                <a:spcPts val="0"/>
              </a:spcBef>
              <a:buClr>
                <a:srgbClr val="7F7F7F"/>
              </a:buClr>
              <a:buSzPct val="25000"/>
              <a:buFont typeface="Arial"/>
              <a:buNone/>
            </a:pPr>
            <a:r>
              <a:rPr lang="en-US" sz="2400">
                <a:solidFill>
                  <a:srgbClr val="7F7F7F"/>
                </a:solidFill>
              </a:rPr>
              <a:t>Onni Huusko SS12S1, sosiaaliala</a:t>
            </a:r>
          </a:p>
          <a:p>
            <a:pPr lvl="0" rtl="0">
              <a:spcBef>
                <a:spcPts val="0"/>
              </a:spcBef>
              <a:buClr>
                <a:srgbClr val="7F7F7F"/>
              </a:buClr>
              <a:buSzPct val="25000"/>
              <a:buFont typeface="Arial"/>
              <a:buNone/>
            </a:pPr>
            <a:r>
              <a:rPr lang="en-US" sz="2400">
                <a:solidFill>
                  <a:srgbClr val="7F7F7F"/>
                </a:solidFill>
              </a:rPr>
              <a:t>Jukka Koponen SS12S1, sosiaaliala</a:t>
            </a:r>
          </a:p>
        </p:txBody>
      </p:sp>
      <p:sp>
        <p:nvSpPr>
          <p:cNvPr id="30" name="Shape 30"/>
          <p:cNvSpPr txBox="1"/>
          <p:nvPr/>
        </p:nvSpPr>
        <p:spPr>
          <a:xfrm>
            <a:off x="7706403" y="26950721"/>
            <a:ext cx="6967499" cy="1603500"/>
          </a:xfrm>
          <a:prstGeom prst="rect">
            <a:avLst/>
          </a:prstGeom>
          <a:noFill/>
          <a:ln>
            <a:noFill/>
          </a:ln>
        </p:spPr>
        <p:txBody>
          <a:bodyPr lIns="129375" tIns="64675" rIns="129375" bIns="64675" anchor="t" anchorCtr="0">
            <a:noAutofit/>
          </a:bodyPr>
          <a:lstStyle/>
          <a:p>
            <a:pPr lvl="0" rtl="0">
              <a:spcBef>
                <a:spcPts val="0"/>
              </a:spcBef>
              <a:buClr>
                <a:srgbClr val="7F7F7F"/>
              </a:buClr>
              <a:buSzPct val="25000"/>
              <a:buFont typeface="Arial"/>
              <a:buNone/>
            </a:pPr>
            <a:r>
              <a:rPr lang="en-US" sz="2400">
                <a:solidFill>
                  <a:srgbClr val="7F7F7F"/>
                </a:solidFill>
              </a:rPr>
              <a:t>Saila Kuusisto SG12S1, toimintaterapia</a:t>
            </a:r>
          </a:p>
          <a:p>
            <a:pPr lvl="0" rtl="0">
              <a:spcBef>
                <a:spcPts val="0"/>
              </a:spcBef>
              <a:buClr>
                <a:srgbClr val="7F7F7F"/>
              </a:buClr>
              <a:buSzPct val="25000"/>
              <a:buFont typeface="Arial"/>
              <a:buNone/>
            </a:pPr>
            <a:r>
              <a:rPr lang="en-US" sz="2400">
                <a:solidFill>
                  <a:srgbClr val="7F7F7F"/>
                </a:solidFill>
              </a:rPr>
              <a:t>Jukka Sinisalo H12A, hyvinvointiteknologia</a:t>
            </a:r>
          </a:p>
        </p:txBody>
      </p:sp>
    </p:spTree>
  </p:cSld>
  <p:clrMapOvr>
    <a:masterClrMapping/>
  </p:clrMapOvr>
  <p:transition spd="slow">
    <p:cut/>
  </p:transition>
</p:sld>
</file>

<file path=ppt/theme/theme1.xml><?xml version="1.0" encoding="utf-8"?>
<a:theme xmlns:a="http://schemas.openxmlformats.org/drawingml/2006/main" name="Office-teema">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teema">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106</Words>
  <Application>Microsoft Office PowerPoint</Application>
  <PresentationFormat>Mukautettu</PresentationFormat>
  <Paragraphs>10</Paragraphs>
  <Slides>1</Slides>
  <Notes>1</Notes>
  <HiddenSlides>0</HiddenSlides>
  <MMClips>0</MMClips>
  <ScaleCrop>false</ScaleCrop>
  <HeadingPairs>
    <vt:vector size="6" baseType="variant">
      <vt:variant>
        <vt:lpstr>Käytetyt fontit</vt:lpstr>
      </vt:variant>
      <vt:variant>
        <vt:i4>3</vt:i4>
      </vt:variant>
      <vt:variant>
        <vt:lpstr>Teema</vt:lpstr>
      </vt:variant>
      <vt:variant>
        <vt:i4>2</vt:i4>
      </vt:variant>
      <vt:variant>
        <vt:lpstr>Dian otsikot</vt:lpstr>
      </vt:variant>
      <vt:variant>
        <vt:i4>1</vt:i4>
      </vt:variant>
    </vt:vector>
  </HeadingPairs>
  <TitlesOfParts>
    <vt:vector size="6" baseType="lpstr">
      <vt:lpstr>Arial</vt:lpstr>
      <vt:lpstr>Courier New</vt:lpstr>
      <vt:lpstr>Wingdings</vt:lpstr>
      <vt:lpstr>Office-teema</vt:lpstr>
      <vt:lpstr>1_Office-teema</vt:lpstr>
      <vt:lpstr>PowerPoint-esitys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Katriina Rantala-Nenonen</dc:creator>
  <cp:lastModifiedBy>Katriina Rantala-Nenonen</cp:lastModifiedBy>
  <cp:revision>2</cp:revision>
  <dcterms:modified xsi:type="dcterms:W3CDTF">2014-12-04T12:36:58Z</dcterms:modified>
</cp:coreProperties>
</file>