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Lst>
  <p:notesMasterIdLst>
    <p:notesMasterId r:id="rId4"/>
  </p:notesMasterIdLst>
  <p:sldIdLst>
    <p:sldId id="256" r:id="rId3"/>
  </p:sldIdLst>
  <p:sldSz cx="21386800" cy="30279975"/>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nja Väisänen" initials="" lastIdx="1" clrIdx="0"/>
  <p:cmAuthor id="1" name="wino4ever1" initials="" lastIdx="1" clrIdx="1"/>
  <p:cmAuthor id="2" name="iiriskapanen"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4" d="100"/>
          <a:sy n="24" d="100"/>
        </p:scale>
        <p:origin x="257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idx="1">
    <p:pos x="6000" y="200"/>
    <p:text>saisko tonne yläpalkkiin vielä jotain kuvia?</p:text>
  </p:cm>
  <p:cm authorId="1" idx="1">
    <p:pos x="6000" y="100"/>
    <p:text>Osaako kukaan muokkaa sitä yläosaa?</p:text>
  </p:cm>
  <p:cm authorId="0" idx="1">
    <p:pos x="6000" y="0"/>
    <p:text>mä luulen et se yläpalkki kuuluu tohon muotoiluun, ettei välttämättä saa ees muokattuu..</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5973196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Shape 2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0" name="Shape 3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466992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Otsikkodia">
    <p:spTree>
      <p:nvGrpSpPr>
        <p:cNvPr id="1" name="Shape 17"/>
        <p:cNvGrpSpPr/>
        <p:nvPr/>
      </p:nvGrpSpPr>
      <p:grpSpPr>
        <a:xfrm>
          <a:off x="0" y="0"/>
          <a:ext cx="0" cy="0"/>
          <a:chOff x="0" y="0"/>
          <a:chExt cx="0" cy="0"/>
        </a:xfrm>
      </p:grpSpPr>
      <p:sp>
        <p:nvSpPr>
          <p:cNvPr id="18" name="Shape 18"/>
          <p:cNvSpPr txBox="1">
            <a:spLocks noGrp="1"/>
          </p:cNvSpPr>
          <p:nvPr>
            <p:ph type="subTitle" idx="1"/>
          </p:nvPr>
        </p:nvSpPr>
        <p:spPr>
          <a:xfrm>
            <a:off x="3208019" y="17158651"/>
            <a:ext cx="14970760" cy="7738215"/>
          </a:xfrm>
          <a:prstGeom prst="rect">
            <a:avLst/>
          </a:prstGeom>
          <a:noFill/>
          <a:ln>
            <a:noFill/>
          </a:ln>
        </p:spPr>
        <p:txBody>
          <a:bodyPr lIns="91425" tIns="91425" rIns="91425" bIns="91425" anchor="t" anchorCtr="0"/>
          <a:lstStyle>
            <a:lvl1pPr marL="0" marR="0" indent="0" algn="ctr" rtl="0">
              <a:spcBef>
                <a:spcPts val="900"/>
              </a:spcBef>
              <a:spcAft>
                <a:spcPts val="0"/>
              </a:spcAft>
              <a:buClr>
                <a:srgbClr val="888888"/>
              </a:buClr>
              <a:buFont typeface="Arial"/>
              <a:buNone/>
              <a:defRPr/>
            </a:lvl1pPr>
            <a:lvl2pPr marL="1476094" marR="0" indent="-2894" algn="ctr" rtl="0">
              <a:spcBef>
                <a:spcPts val="1820"/>
              </a:spcBef>
              <a:spcAft>
                <a:spcPts val="0"/>
              </a:spcAft>
              <a:buClr>
                <a:srgbClr val="888888"/>
              </a:buClr>
              <a:buFont typeface="Arial"/>
              <a:buNone/>
              <a:defRPr/>
            </a:lvl2pPr>
            <a:lvl3pPr marL="2952187" marR="0" indent="-5787" algn="ctr" rtl="0">
              <a:spcBef>
                <a:spcPts val="1560"/>
              </a:spcBef>
              <a:spcAft>
                <a:spcPts val="0"/>
              </a:spcAft>
              <a:buClr>
                <a:srgbClr val="888888"/>
              </a:buClr>
              <a:buFont typeface="Arial"/>
              <a:buNone/>
              <a:defRPr/>
            </a:lvl3pPr>
            <a:lvl4pPr marL="4428280" marR="0" indent="-8680" algn="ctr" rtl="0">
              <a:spcBef>
                <a:spcPts val="1300"/>
              </a:spcBef>
              <a:spcAft>
                <a:spcPts val="0"/>
              </a:spcAft>
              <a:buClr>
                <a:srgbClr val="888888"/>
              </a:buClr>
              <a:buFont typeface="Arial"/>
              <a:buNone/>
              <a:defRPr/>
            </a:lvl4pPr>
            <a:lvl5pPr marL="5904373" marR="0" indent="-11572" algn="ctr" rtl="0">
              <a:spcBef>
                <a:spcPts val="1300"/>
              </a:spcBef>
              <a:spcAft>
                <a:spcPts val="0"/>
              </a:spcAft>
              <a:buClr>
                <a:srgbClr val="888888"/>
              </a:buClr>
              <a:buFont typeface="Arial"/>
              <a:buNone/>
              <a:defRPr/>
            </a:lvl5pPr>
            <a:lvl6pPr marL="7380467" marR="0" indent="-1767" algn="ctr" rtl="0">
              <a:spcBef>
                <a:spcPts val="1300"/>
              </a:spcBef>
              <a:buClr>
                <a:srgbClr val="888888"/>
              </a:buClr>
              <a:buFont typeface="Arial"/>
              <a:buNone/>
              <a:defRPr/>
            </a:lvl6pPr>
            <a:lvl7pPr marL="8856560" marR="0" indent="-4660" algn="ctr" rtl="0">
              <a:spcBef>
                <a:spcPts val="1300"/>
              </a:spcBef>
              <a:buClr>
                <a:srgbClr val="888888"/>
              </a:buClr>
              <a:buFont typeface="Arial"/>
              <a:buNone/>
              <a:defRPr/>
            </a:lvl7pPr>
            <a:lvl8pPr marL="10332654" marR="0" indent="-7553" algn="ctr" rtl="0">
              <a:spcBef>
                <a:spcPts val="1300"/>
              </a:spcBef>
              <a:buClr>
                <a:srgbClr val="888888"/>
              </a:buClr>
              <a:buFont typeface="Arial"/>
              <a:buNone/>
              <a:defRPr/>
            </a:lvl8pPr>
            <a:lvl9pPr marL="11808746" marR="0" indent="-10445" algn="ctr" rtl="0">
              <a:spcBef>
                <a:spcPts val="1300"/>
              </a:spcBef>
              <a:buClr>
                <a:srgbClr val="888888"/>
              </a:buClr>
              <a:buFont typeface="Arial"/>
              <a:buNone/>
              <a:defRPr/>
            </a:lvl9pPr>
          </a:lstStyle>
          <a:p>
            <a:endParaRPr/>
          </a:p>
        </p:txBody>
      </p:sp>
      <p:sp>
        <p:nvSpPr>
          <p:cNvPr id="19" name="Shape 19"/>
          <p:cNvSpPr txBox="1">
            <a:spLocks noGrp="1"/>
          </p:cNvSpPr>
          <p:nvPr>
            <p:ph type="title"/>
          </p:nvPr>
        </p:nvSpPr>
        <p:spPr>
          <a:xfrm>
            <a:off x="1068387" y="4735512"/>
            <a:ext cx="19250025" cy="1738311"/>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1476094" algn="ctr" rtl="0">
              <a:spcBef>
                <a:spcPts val="0"/>
              </a:spcBef>
              <a:spcAft>
                <a:spcPts val="0"/>
              </a:spcAft>
              <a:defRPr/>
            </a:lvl6pPr>
            <a:lvl7pPr marL="2952187" algn="ctr" rtl="0">
              <a:spcBef>
                <a:spcPts val="0"/>
              </a:spcBef>
              <a:spcAft>
                <a:spcPts val="0"/>
              </a:spcAft>
              <a:defRPr/>
            </a:lvl7pPr>
            <a:lvl8pPr marL="4428280" algn="ctr" rtl="0">
              <a:spcBef>
                <a:spcPts val="0"/>
              </a:spcBef>
              <a:spcAft>
                <a:spcPts val="0"/>
              </a:spcAft>
              <a:defRPr/>
            </a:lvl8pPr>
            <a:lvl9pPr marL="5904373" algn="ctr" rtl="0">
              <a:spcBef>
                <a:spcPts val="0"/>
              </a:spcBef>
              <a:spcAft>
                <a:spcPts val="0"/>
              </a:spcAft>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1.xml"/><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1068387" y="4735512"/>
            <a:ext cx="19250025" cy="1738311"/>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1476094" marR="0" indent="-2894" algn="ctr" rtl="0">
              <a:spcBef>
                <a:spcPts val="0"/>
              </a:spcBef>
              <a:spcAft>
                <a:spcPts val="0"/>
              </a:spcAft>
              <a:defRPr/>
            </a:lvl6pPr>
            <a:lvl7pPr marL="2952187" marR="0" indent="-5787" algn="ctr" rtl="0">
              <a:spcBef>
                <a:spcPts val="0"/>
              </a:spcBef>
              <a:spcAft>
                <a:spcPts val="0"/>
              </a:spcAft>
              <a:defRPr/>
            </a:lvl7pPr>
            <a:lvl8pPr marL="4428280" marR="0" indent="-8680" algn="ctr" rtl="0">
              <a:spcBef>
                <a:spcPts val="0"/>
              </a:spcBef>
              <a:spcAft>
                <a:spcPts val="0"/>
              </a:spcAft>
              <a:defRPr/>
            </a:lvl8pPr>
            <a:lvl9pPr marL="5904373" marR="0" indent="-11572" algn="ctr" rtl="0">
              <a:spcBef>
                <a:spcPts val="0"/>
              </a:spcBef>
              <a:spcAft>
                <a:spcPts val="0"/>
              </a:spcAft>
              <a:defRPr/>
            </a:lvl9pPr>
          </a:lstStyle>
          <a:p>
            <a:endParaRPr/>
          </a:p>
        </p:txBody>
      </p:sp>
      <p:sp>
        <p:nvSpPr>
          <p:cNvPr id="6" name="Shape 6"/>
          <p:cNvSpPr txBox="1">
            <a:spLocks noGrp="1"/>
          </p:cNvSpPr>
          <p:nvPr>
            <p:ph type="body" idx="1"/>
          </p:nvPr>
        </p:nvSpPr>
        <p:spPr>
          <a:xfrm>
            <a:off x="1068387" y="8716961"/>
            <a:ext cx="19250025" cy="18330861"/>
          </a:xfrm>
          <a:prstGeom prst="rect">
            <a:avLst/>
          </a:prstGeom>
          <a:noFill/>
          <a:ln>
            <a:noFill/>
          </a:ln>
        </p:spPr>
        <p:txBody>
          <a:bodyPr lIns="91425" tIns="91425" rIns="91425" bIns="91425" anchor="t" anchorCtr="0"/>
          <a:lstStyle>
            <a:lvl1pPr marL="0" marR="0" indent="0" algn="l" rtl="0">
              <a:spcBef>
                <a:spcPts val="900"/>
              </a:spcBef>
              <a:spcAft>
                <a:spcPts val="0"/>
              </a:spcAft>
              <a:defRPr/>
            </a:lvl1pPr>
            <a:lvl2pPr marL="2395538" marR="0" indent="-344488" algn="l" rtl="0">
              <a:spcBef>
                <a:spcPts val="1820"/>
              </a:spcBef>
              <a:spcAft>
                <a:spcPts val="0"/>
              </a:spcAft>
              <a:buClr>
                <a:schemeClr val="dk1"/>
              </a:buClr>
              <a:buFont typeface="Arial"/>
              <a:buChar char="–"/>
              <a:defRPr/>
            </a:lvl2pPr>
            <a:lvl3pPr marL="3687763" marR="0" indent="-246062" algn="l" rtl="0">
              <a:spcBef>
                <a:spcPts val="1560"/>
              </a:spcBef>
              <a:spcAft>
                <a:spcPts val="0"/>
              </a:spcAft>
              <a:buClr>
                <a:schemeClr val="dk1"/>
              </a:buClr>
              <a:buFont typeface="Arial"/>
              <a:buChar char="•"/>
              <a:defRPr/>
            </a:lvl3pPr>
            <a:lvl4pPr marL="5164138" marR="0" indent="-331787" algn="l" rtl="0">
              <a:spcBef>
                <a:spcPts val="1300"/>
              </a:spcBef>
              <a:spcAft>
                <a:spcPts val="0"/>
              </a:spcAft>
              <a:buClr>
                <a:schemeClr val="dk1"/>
              </a:buClr>
              <a:buFont typeface="Arial"/>
              <a:buChar char="–"/>
              <a:defRPr/>
            </a:lvl4pPr>
            <a:lvl5pPr marL="6640513" marR="0" indent="-334963" algn="l" rtl="0">
              <a:spcBef>
                <a:spcPts val="1300"/>
              </a:spcBef>
              <a:spcAft>
                <a:spcPts val="0"/>
              </a:spcAft>
              <a:buClr>
                <a:schemeClr val="dk1"/>
              </a:buClr>
              <a:buFont typeface="Arial"/>
              <a:buChar char="»"/>
              <a:defRPr/>
            </a:lvl5pPr>
            <a:lvl6pPr marL="8118514" marR="0" indent="-327063" algn="l" rtl="0">
              <a:spcBef>
                <a:spcPts val="1300"/>
              </a:spcBef>
              <a:buClr>
                <a:schemeClr val="dk1"/>
              </a:buClr>
              <a:buFont typeface="Arial"/>
              <a:buChar char="•"/>
              <a:defRPr/>
            </a:lvl6pPr>
            <a:lvl7pPr marL="9594607" marR="0" indent="-329957" algn="l" rtl="0">
              <a:spcBef>
                <a:spcPts val="1300"/>
              </a:spcBef>
              <a:buClr>
                <a:schemeClr val="dk1"/>
              </a:buClr>
              <a:buFont typeface="Arial"/>
              <a:buChar char="•"/>
              <a:defRPr/>
            </a:lvl7pPr>
            <a:lvl8pPr marL="11070701" marR="0" indent="-332851" algn="l" rtl="0">
              <a:spcBef>
                <a:spcPts val="1300"/>
              </a:spcBef>
              <a:buClr>
                <a:schemeClr val="dk1"/>
              </a:buClr>
              <a:buFont typeface="Arial"/>
              <a:buChar char="•"/>
              <a:defRPr/>
            </a:lvl8pPr>
            <a:lvl9pPr marL="12546793" marR="0" indent="-335743" algn="l" rtl="0">
              <a:spcBef>
                <a:spcPts val="1300"/>
              </a:spcBef>
              <a:buClr>
                <a:schemeClr val="dk1"/>
              </a:buClr>
              <a:buFont typeface="Arial"/>
              <a:buChar char="•"/>
              <a:defRPr/>
            </a:lvl9pPr>
          </a:lstStyle>
          <a:p>
            <a:endParaRPr/>
          </a:p>
        </p:txBody>
      </p:sp>
      <p:sp>
        <p:nvSpPr>
          <p:cNvPr id="7" name="Shape 7"/>
          <p:cNvSpPr txBox="1">
            <a:spLocks noGrp="1"/>
          </p:cNvSpPr>
          <p:nvPr>
            <p:ph type="dt" idx="10"/>
          </p:nvPr>
        </p:nvSpPr>
        <p:spPr>
          <a:xfrm>
            <a:off x="1068387" y="28065412"/>
            <a:ext cx="4991099" cy="1609725"/>
          </a:xfrm>
          <a:prstGeom prst="rect">
            <a:avLst/>
          </a:prstGeom>
          <a:noFill/>
          <a:ln>
            <a:noFill/>
          </a:ln>
        </p:spPr>
        <p:txBody>
          <a:bodyPr lIns="91425" tIns="91425" rIns="91425" bIns="91425" anchor="ctr" anchorCtr="0"/>
          <a:lstStyle>
            <a:lvl1pPr marL="0" marR="0" indent="0" algn="l" rtl="0">
              <a:spcBef>
                <a:spcPts val="0"/>
              </a:spcBef>
              <a:defRPr/>
            </a:lvl1pPr>
            <a:lvl2pPr marL="1476094" marR="0" indent="-2894" algn="l" rtl="0">
              <a:spcBef>
                <a:spcPts val="0"/>
              </a:spcBef>
              <a:defRPr/>
            </a:lvl2pPr>
            <a:lvl3pPr marL="2952187" marR="0" indent="-5787" algn="l" rtl="0">
              <a:spcBef>
                <a:spcPts val="0"/>
              </a:spcBef>
              <a:defRPr/>
            </a:lvl3pPr>
            <a:lvl4pPr marL="4428280" marR="0" indent="-8680" algn="l" rtl="0">
              <a:spcBef>
                <a:spcPts val="0"/>
              </a:spcBef>
              <a:defRPr/>
            </a:lvl4pPr>
            <a:lvl5pPr marL="5904373" marR="0" indent="-11572" algn="l" rtl="0">
              <a:spcBef>
                <a:spcPts val="0"/>
              </a:spcBef>
              <a:defRPr/>
            </a:lvl5pPr>
            <a:lvl6pPr marL="7380467" marR="0" indent="-1767" algn="l" rtl="0">
              <a:spcBef>
                <a:spcPts val="0"/>
              </a:spcBef>
              <a:defRPr/>
            </a:lvl6pPr>
            <a:lvl7pPr marL="8856560" marR="0" indent="-4660" algn="l" rtl="0">
              <a:spcBef>
                <a:spcPts val="0"/>
              </a:spcBef>
              <a:defRPr/>
            </a:lvl7pPr>
            <a:lvl8pPr marL="10332654" marR="0" indent="-7553" algn="l" rtl="0">
              <a:spcBef>
                <a:spcPts val="0"/>
              </a:spcBef>
              <a:defRPr/>
            </a:lvl8pPr>
            <a:lvl9pPr marL="11808746" marR="0" indent="-10445" algn="l" rtl="0">
              <a:spcBef>
                <a:spcPts val="0"/>
              </a:spcBef>
              <a:defRPr/>
            </a:lvl9pPr>
          </a:lstStyle>
          <a:p>
            <a:endParaRPr/>
          </a:p>
        </p:txBody>
      </p:sp>
      <p:sp>
        <p:nvSpPr>
          <p:cNvPr id="8" name="Shape 8"/>
          <p:cNvSpPr txBox="1">
            <a:spLocks noGrp="1"/>
          </p:cNvSpPr>
          <p:nvPr>
            <p:ph type="ftr" idx="11"/>
          </p:nvPr>
        </p:nvSpPr>
        <p:spPr>
          <a:xfrm>
            <a:off x="7307261" y="28065412"/>
            <a:ext cx="6772275" cy="1609725"/>
          </a:xfrm>
          <a:prstGeom prst="rect">
            <a:avLst/>
          </a:prstGeom>
          <a:noFill/>
          <a:ln>
            <a:noFill/>
          </a:ln>
        </p:spPr>
        <p:txBody>
          <a:bodyPr lIns="91425" tIns="91425" rIns="91425" bIns="91425" anchor="ctr" anchorCtr="0"/>
          <a:lstStyle>
            <a:lvl1pPr marL="0" marR="0" indent="0" algn="l" rtl="0">
              <a:spcBef>
                <a:spcPts val="0"/>
              </a:spcBef>
              <a:defRPr/>
            </a:lvl1pPr>
            <a:lvl2pPr marL="1476094" marR="0" indent="-2894" algn="l" rtl="0">
              <a:spcBef>
                <a:spcPts val="0"/>
              </a:spcBef>
              <a:defRPr/>
            </a:lvl2pPr>
            <a:lvl3pPr marL="2952187" marR="0" indent="-5787" algn="l" rtl="0">
              <a:spcBef>
                <a:spcPts val="0"/>
              </a:spcBef>
              <a:defRPr/>
            </a:lvl3pPr>
            <a:lvl4pPr marL="4428280" marR="0" indent="-8680" algn="l" rtl="0">
              <a:spcBef>
                <a:spcPts val="0"/>
              </a:spcBef>
              <a:defRPr/>
            </a:lvl4pPr>
            <a:lvl5pPr marL="5904373" marR="0" indent="-11572" algn="l" rtl="0">
              <a:spcBef>
                <a:spcPts val="0"/>
              </a:spcBef>
              <a:defRPr/>
            </a:lvl5pPr>
            <a:lvl6pPr marL="7380467" marR="0" indent="-1767" algn="l" rtl="0">
              <a:spcBef>
                <a:spcPts val="0"/>
              </a:spcBef>
              <a:defRPr/>
            </a:lvl6pPr>
            <a:lvl7pPr marL="8856560" marR="0" indent="-4660" algn="l" rtl="0">
              <a:spcBef>
                <a:spcPts val="0"/>
              </a:spcBef>
              <a:defRPr/>
            </a:lvl7pPr>
            <a:lvl8pPr marL="10332654" marR="0" indent="-7553" algn="l" rtl="0">
              <a:spcBef>
                <a:spcPts val="0"/>
              </a:spcBef>
              <a:defRPr/>
            </a:lvl8pPr>
            <a:lvl9pPr marL="11808746" marR="0" indent="-10445" algn="l" rtl="0">
              <a:spcBef>
                <a:spcPts val="0"/>
              </a:spcBef>
              <a:defRPr/>
            </a:lvl9pPr>
          </a:lstStyle>
          <a:p>
            <a:endParaRPr/>
          </a:p>
        </p:txBody>
      </p:sp>
      <p:sp>
        <p:nvSpPr>
          <p:cNvPr id="9" name="Shape 9"/>
          <p:cNvSpPr txBox="1">
            <a:spLocks noGrp="1"/>
          </p:cNvSpPr>
          <p:nvPr>
            <p:ph type="sldNum" idx="12"/>
          </p:nvPr>
        </p:nvSpPr>
        <p:spPr>
          <a:xfrm>
            <a:off x="15327312" y="28065412"/>
            <a:ext cx="4991099" cy="16097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1476094" lvl="1" indent="-91794">
              <a:spcBef>
                <a:spcPts val="0"/>
              </a:spcBef>
              <a:buClr>
                <a:srgbClr val="000000"/>
              </a:buClr>
              <a:buFont typeface="Courier New"/>
              <a:buChar char="o"/>
            </a:pPr>
            <a:endParaRPr/>
          </a:p>
          <a:p>
            <a:pPr marL="2952187" lvl="2" indent="-94687">
              <a:spcBef>
                <a:spcPts val="0"/>
              </a:spcBef>
              <a:buClr>
                <a:srgbClr val="000000"/>
              </a:buClr>
              <a:buFont typeface="Wingdings"/>
              <a:buChar char="§"/>
            </a:pPr>
            <a:endParaRPr/>
          </a:p>
          <a:p>
            <a:pPr marL="4428280" lvl="3" indent="-97580">
              <a:spcBef>
                <a:spcPts val="0"/>
              </a:spcBef>
              <a:buClr>
                <a:srgbClr val="000000"/>
              </a:buClr>
              <a:buFont typeface="Arial"/>
              <a:buChar char="●"/>
            </a:pPr>
            <a:endParaRPr/>
          </a:p>
          <a:p>
            <a:pPr marL="5904373" lvl="4" indent="-100472">
              <a:spcBef>
                <a:spcPts val="0"/>
              </a:spcBef>
              <a:buClr>
                <a:srgbClr val="000000"/>
              </a:buClr>
              <a:buFont typeface="Courier New"/>
              <a:buChar char="o"/>
            </a:pPr>
            <a:endParaRPr/>
          </a:p>
          <a:p>
            <a:pPr marL="7380467" lvl="5" indent="-90667">
              <a:spcBef>
                <a:spcPts val="0"/>
              </a:spcBef>
              <a:buClr>
                <a:srgbClr val="000000"/>
              </a:buClr>
              <a:buFont typeface="Wingdings"/>
              <a:buChar char="§"/>
            </a:pPr>
            <a:endParaRPr/>
          </a:p>
          <a:p>
            <a:pPr marL="8856560" lvl="6" indent="-93560">
              <a:spcBef>
                <a:spcPts val="0"/>
              </a:spcBef>
              <a:buClr>
                <a:srgbClr val="000000"/>
              </a:buClr>
              <a:buFont typeface="Arial"/>
              <a:buChar char="●"/>
            </a:pPr>
            <a:endParaRPr/>
          </a:p>
          <a:p>
            <a:pPr marL="10332654" lvl="7" indent="-96453">
              <a:spcBef>
                <a:spcPts val="0"/>
              </a:spcBef>
              <a:buClr>
                <a:srgbClr val="000000"/>
              </a:buClr>
              <a:buFont typeface="Courier New"/>
              <a:buChar char="o"/>
            </a:pPr>
            <a:endParaRPr/>
          </a:p>
          <a:p>
            <a:pPr marL="11808746" lvl="8" indent="-99345">
              <a:spcBef>
                <a:spcPts val="0"/>
              </a:spcBef>
              <a:buClr>
                <a:srgbClr val="000000"/>
              </a:buClr>
              <a:buFont typeface="Wingdings"/>
              <a:buChar char="§"/>
            </a:pPr>
            <a:endParaRPr/>
          </a:p>
        </p:txBody>
      </p:sp>
      <p:pic>
        <p:nvPicPr>
          <p:cNvPr id="10" name="Shape 10"/>
          <p:cNvPicPr preferRelativeResize="0"/>
          <p:nvPr/>
        </p:nvPicPr>
        <p:blipFill rotWithShape="1">
          <a:blip r:embed="rId2">
            <a:alphaModFix/>
          </a:blip>
          <a:srcRect/>
          <a:stretch/>
        </p:blipFill>
        <p:spPr>
          <a:xfrm>
            <a:off x="0" y="27755850"/>
            <a:ext cx="21386800" cy="1908174"/>
          </a:xfrm>
          <a:prstGeom prst="rect">
            <a:avLst/>
          </a:prstGeom>
          <a:noFill/>
          <a:ln>
            <a:noFill/>
          </a:ln>
        </p:spPr>
      </p:pic>
      <p:pic>
        <p:nvPicPr>
          <p:cNvPr id="11" name="Shape 11"/>
          <p:cNvPicPr preferRelativeResize="0"/>
          <p:nvPr/>
        </p:nvPicPr>
        <p:blipFill rotWithShape="1">
          <a:blip r:embed="rId3">
            <a:alphaModFix/>
          </a:blip>
          <a:srcRect/>
          <a:stretch/>
        </p:blipFill>
        <p:spPr>
          <a:xfrm>
            <a:off x="0" y="0"/>
            <a:ext cx="21386800" cy="4735511"/>
          </a:xfrm>
          <a:prstGeom prst="rect">
            <a:avLst/>
          </a:prstGeom>
          <a:noFill/>
          <a:ln>
            <a:noFill/>
          </a:ln>
        </p:spPr>
      </p:pic>
    </p:spTree>
  </p:cSld>
  <p:clrMap bg1="lt1" tx1="dk1" bg2="dk2" tx2="lt2" accent1="accent1" accent2="accent2" accent3="accent3" accent4="accent4" accent5="accent5" accent6="accent6" hlink="hlink" folHlink="folHlink"/>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12"/>
        <p:cNvGrpSpPr/>
        <p:nvPr/>
      </p:nvGrpSpPr>
      <p:grpSpPr>
        <a:xfrm>
          <a:off x="0" y="0"/>
          <a:ext cx="0" cy="0"/>
          <a:chOff x="0" y="0"/>
          <a:chExt cx="0" cy="0"/>
        </a:xfrm>
      </p:grpSpPr>
      <p:pic>
        <p:nvPicPr>
          <p:cNvPr id="13" name="Shape 13"/>
          <p:cNvPicPr preferRelativeResize="0"/>
          <p:nvPr/>
        </p:nvPicPr>
        <p:blipFill rotWithShape="1">
          <a:blip r:embed="rId3">
            <a:alphaModFix/>
          </a:blip>
          <a:srcRect/>
          <a:stretch/>
        </p:blipFill>
        <p:spPr>
          <a:xfrm>
            <a:off x="0" y="27755850"/>
            <a:ext cx="21386800" cy="1908174"/>
          </a:xfrm>
          <a:prstGeom prst="rect">
            <a:avLst/>
          </a:prstGeom>
          <a:noFill/>
          <a:ln>
            <a:noFill/>
          </a:ln>
        </p:spPr>
      </p:pic>
      <p:pic>
        <p:nvPicPr>
          <p:cNvPr id="14" name="Shape 14"/>
          <p:cNvPicPr preferRelativeResize="0"/>
          <p:nvPr/>
        </p:nvPicPr>
        <p:blipFill rotWithShape="1">
          <a:blip r:embed="rId4">
            <a:alphaModFix/>
          </a:blip>
          <a:srcRect/>
          <a:stretch/>
        </p:blipFill>
        <p:spPr>
          <a:xfrm>
            <a:off x="0" y="0"/>
            <a:ext cx="21386800" cy="4735511"/>
          </a:xfrm>
          <a:prstGeom prst="rect">
            <a:avLst/>
          </a:prstGeom>
          <a:noFill/>
          <a:ln>
            <a:noFill/>
          </a:ln>
        </p:spPr>
      </p:pic>
      <p:sp>
        <p:nvSpPr>
          <p:cNvPr id="15" name="Shape 15"/>
          <p:cNvSpPr txBox="1">
            <a:spLocks noGrp="1"/>
          </p:cNvSpPr>
          <p:nvPr>
            <p:ph type="title"/>
          </p:nvPr>
        </p:nvSpPr>
        <p:spPr>
          <a:xfrm>
            <a:off x="1068387" y="4735512"/>
            <a:ext cx="19250025" cy="1738311"/>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1476094" marR="0" indent="-2894" algn="ctr" rtl="0">
              <a:spcBef>
                <a:spcPts val="0"/>
              </a:spcBef>
              <a:spcAft>
                <a:spcPts val="0"/>
              </a:spcAft>
              <a:defRPr/>
            </a:lvl6pPr>
            <a:lvl7pPr marL="2952187" marR="0" indent="-5787" algn="ctr" rtl="0">
              <a:spcBef>
                <a:spcPts val="0"/>
              </a:spcBef>
              <a:spcAft>
                <a:spcPts val="0"/>
              </a:spcAft>
              <a:defRPr/>
            </a:lvl7pPr>
            <a:lvl8pPr marL="4428280" marR="0" indent="-8680" algn="ctr" rtl="0">
              <a:spcBef>
                <a:spcPts val="0"/>
              </a:spcBef>
              <a:spcAft>
                <a:spcPts val="0"/>
              </a:spcAft>
              <a:defRPr/>
            </a:lvl8pPr>
            <a:lvl9pPr marL="5904373" marR="0" indent="-11572" algn="ctr" rtl="0">
              <a:spcBef>
                <a:spcPts val="0"/>
              </a:spcBef>
              <a:spcAft>
                <a:spcPts val="0"/>
              </a:spcAft>
              <a:defRPr/>
            </a:lvl9pPr>
          </a:lstStyle>
          <a:p>
            <a:endParaRPr/>
          </a:p>
        </p:txBody>
      </p:sp>
      <p:sp>
        <p:nvSpPr>
          <p:cNvPr id="16" name="Shape 16"/>
          <p:cNvSpPr txBox="1">
            <a:spLocks noGrp="1"/>
          </p:cNvSpPr>
          <p:nvPr>
            <p:ph type="body" idx="1"/>
          </p:nvPr>
        </p:nvSpPr>
        <p:spPr>
          <a:xfrm>
            <a:off x="1068387" y="8716961"/>
            <a:ext cx="19250025" cy="18330861"/>
          </a:xfrm>
          <a:prstGeom prst="rect">
            <a:avLst/>
          </a:prstGeom>
          <a:noFill/>
          <a:ln>
            <a:noFill/>
          </a:ln>
        </p:spPr>
        <p:txBody>
          <a:bodyPr lIns="91425" tIns="91425" rIns="91425" bIns="91425" anchor="t" anchorCtr="0"/>
          <a:lstStyle>
            <a:lvl1pPr marL="0" marR="0" indent="0" algn="l" rtl="0">
              <a:spcBef>
                <a:spcPts val="900"/>
              </a:spcBef>
              <a:spcAft>
                <a:spcPts val="0"/>
              </a:spcAft>
              <a:defRPr/>
            </a:lvl1pPr>
            <a:lvl2pPr marL="2395538" marR="0" indent="-344488" algn="l" rtl="0">
              <a:spcBef>
                <a:spcPts val="1820"/>
              </a:spcBef>
              <a:spcAft>
                <a:spcPts val="0"/>
              </a:spcAft>
              <a:buClr>
                <a:schemeClr val="dk1"/>
              </a:buClr>
              <a:buFont typeface="Arial"/>
              <a:buChar char="–"/>
              <a:defRPr/>
            </a:lvl2pPr>
            <a:lvl3pPr marL="3687763" marR="0" indent="-246062" algn="l" rtl="0">
              <a:spcBef>
                <a:spcPts val="1560"/>
              </a:spcBef>
              <a:spcAft>
                <a:spcPts val="0"/>
              </a:spcAft>
              <a:buClr>
                <a:schemeClr val="dk1"/>
              </a:buClr>
              <a:buFont typeface="Arial"/>
              <a:buChar char="•"/>
              <a:defRPr/>
            </a:lvl3pPr>
            <a:lvl4pPr marL="5164138" marR="0" indent="-331787" algn="l" rtl="0">
              <a:spcBef>
                <a:spcPts val="1300"/>
              </a:spcBef>
              <a:spcAft>
                <a:spcPts val="0"/>
              </a:spcAft>
              <a:buClr>
                <a:schemeClr val="dk1"/>
              </a:buClr>
              <a:buFont typeface="Arial"/>
              <a:buChar char="–"/>
              <a:defRPr/>
            </a:lvl4pPr>
            <a:lvl5pPr marL="6640513" marR="0" indent="-334963" algn="l" rtl="0">
              <a:spcBef>
                <a:spcPts val="1300"/>
              </a:spcBef>
              <a:spcAft>
                <a:spcPts val="0"/>
              </a:spcAft>
              <a:buClr>
                <a:schemeClr val="dk1"/>
              </a:buClr>
              <a:buFont typeface="Arial"/>
              <a:buChar char="»"/>
              <a:defRPr/>
            </a:lvl5pPr>
            <a:lvl6pPr marL="8118514" marR="0" indent="-327063" algn="l" rtl="0">
              <a:spcBef>
                <a:spcPts val="1300"/>
              </a:spcBef>
              <a:buClr>
                <a:schemeClr val="dk1"/>
              </a:buClr>
              <a:buFont typeface="Arial"/>
              <a:buChar char="•"/>
              <a:defRPr/>
            </a:lvl6pPr>
            <a:lvl7pPr marL="9594607" marR="0" indent="-329957" algn="l" rtl="0">
              <a:spcBef>
                <a:spcPts val="1300"/>
              </a:spcBef>
              <a:buClr>
                <a:schemeClr val="dk1"/>
              </a:buClr>
              <a:buFont typeface="Arial"/>
              <a:buChar char="•"/>
              <a:defRPr/>
            </a:lvl7pPr>
            <a:lvl8pPr marL="11070701" marR="0" indent="-332851" algn="l" rtl="0">
              <a:spcBef>
                <a:spcPts val="1300"/>
              </a:spcBef>
              <a:buClr>
                <a:schemeClr val="dk1"/>
              </a:buClr>
              <a:buFont typeface="Arial"/>
              <a:buChar char="•"/>
              <a:defRPr/>
            </a:lvl8pPr>
            <a:lvl9pPr marL="12546793" marR="0" indent="-335743" algn="l" rtl="0">
              <a:spcBef>
                <a:spcPts val="13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21" name="Shape 21"/>
          <p:cNvSpPr txBox="1"/>
          <p:nvPr/>
        </p:nvSpPr>
        <p:spPr>
          <a:xfrm>
            <a:off x="2308574" y="5761025"/>
            <a:ext cx="18539999" cy="2193899"/>
          </a:xfrm>
          <a:prstGeom prst="rect">
            <a:avLst/>
          </a:prstGeom>
          <a:noFill/>
          <a:ln>
            <a:noFill/>
          </a:ln>
        </p:spPr>
        <p:txBody>
          <a:bodyPr lIns="295200" tIns="147600" rIns="295200" bIns="147600" anchor="t" anchorCtr="0">
            <a:noAutofit/>
          </a:bodyPr>
          <a:lstStyle/>
          <a:p>
            <a:pPr marL="0" marR="0" lvl="0" indent="0" algn="l" rtl="0">
              <a:lnSpc>
                <a:spcPct val="100000"/>
              </a:lnSpc>
              <a:spcBef>
                <a:spcPts val="0"/>
              </a:spcBef>
              <a:spcAft>
                <a:spcPts val="0"/>
              </a:spcAft>
              <a:buClr>
                <a:srgbClr val="3B3D3C"/>
              </a:buClr>
              <a:buSzPct val="25000"/>
              <a:buFont typeface="Arial"/>
              <a:buNone/>
            </a:pPr>
            <a:r>
              <a:rPr lang="en-US" sz="7800">
                <a:solidFill>
                  <a:srgbClr val="3B3D3C"/>
                </a:solidFill>
              </a:rPr>
              <a:t>Lapinlahti näkyväksi</a:t>
            </a:r>
            <a:r>
              <a:rPr lang="en-US" sz="7800" b="0" i="0" u="none" strike="noStrike" cap="none" baseline="0">
                <a:solidFill>
                  <a:srgbClr val="3B3D3C"/>
                </a:solidFill>
                <a:latin typeface="Arial"/>
                <a:ea typeface="Arial"/>
                <a:cs typeface="Arial"/>
                <a:sym typeface="Arial"/>
              </a:rPr>
              <a:t> – </a:t>
            </a:r>
            <a:r>
              <a:rPr lang="en-US" sz="7800">
                <a:solidFill>
                  <a:srgbClr val="3B3D3C"/>
                </a:solidFill>
              </a:rPr>
              <a:t>Lapinlahden lähde-hankkeen mainosvideo</a:t>
            </a:r>
            <a:r>
              <a:rPr lang="en-US" sz="7800" b="0" i="0" u="none" strike="noStrike" cap="none" baseline="0">
                <a:solidFill>
                  <a:srgbClr val="3B3D3C"/>
                </a:solidFill>
                <a:latin typeface="Arial"/>
                <a:ea typeface="Arial"/>
                <a:cs typeface="Arial"/>
                <a:sym typeface="Arial"/>
              </a:rPr>
              <a:t>  </a:t>
            </a:r>
          </a:p>
          <a:p>
            <a:pPr marL="0" marR="0" lvl="0" indent="0" algn="l" rtl="0">
              <a:lnSpc>
                <a:spcPct val="100000"/>
              </a:lnSpc>
              <a:spcBef>
                <a:spcPts val="0"/>
              </a:spcBef>
              <a:spcAft>
                <a:spcPts val="0"/>
              </a:spcAft>
              <a:buClr>
                <a:srgbClr val="E16E23"/>
              </a:buClr>
              <a:buSzPct val="25000"/>
              <a:buFont typeface="Arial"/>
              <a:buNone/>
            </a:pPr>
            <a:r>
              <a:rPr lang="en-US" sz="4500">
                <a:solidFill>
                  <a:srgbClr val="E16E23"/>
                </a:solidFill>
              </a:rPr>
              <a:t> </a:t>
            </a:r>
            <a:r>
              <a:rPr lang="en-US" sz="4500" b="0" i="0" u="none" strike="noStrike" cap="none" baseline="0">
                <a:solidFill>
                  <a:srgbClr val="E16E23"/>
                </a:solidFill>
                <a:latin typeface="Arial"/>
                <a:ea typeface="Arial"/>
                <a:cs typeface="Arial"/>
                <a:sym typeface="Arial"/>
              </a:rPr>
              <a:t>Kulttuurin ja hyvinvoinnin innovaatioprojektit, </a:t>
            </a:r>
            <a:r>
              <a:rPr lang="en-US" sz="4500">
                <a:solidFill>
                  <a:srgbClr val="E16E23"/>
                </a:solidFill>
              </a:rPr>
              <a:t>syksy</a:t>
            </a:r>
            <a:r>
              <a:rPr lang="en-US" sz="4500" b="0" i="0" u="none" strike="noStrike" cap="none" baseline="0">
                <a:solidFill>
                  <a:srgbClr val="E16E23"/>
                </a:solidFill>
                <a:latin typeface="Arial"/>
                <a:ea typeface="Arial"/>
                <a:cs typeface="Arial"/>
                <a:sym typeface="Arial"/>
              </a:rPr>
              <a:t> 2014</a:t>
            </a:r>
          </a:p>
        </p:txBody>
      </p:sp>
      <p:sp>
        <p:nvSpPr>
          <p:cNvPr id="22" name="Shape 22"/>
          <p:cNvSpPr txBox="1"/>
          <p:nvPr/>
        </p:nvSpPr>
        <p:spPr>
          <a:xfrm>
            <a:off x="1718025" y="9001675"/>
            <a:ext cx="18374400" cy="18788699"/>
          </a:xfrm>
          <a:prstGeom prst="rect">
            <a:avLst/>
          </a:prstGeom>
          <a:noFill/>
          <a:ln>
            <a:noFill/>
          </a:ln>
        </p:spPr>
        <p:txBody>
          <a:bodyPr lIns="295200" tIns="147600" rIns="295200" bIns="147600" anchor="t" anchorCtr="0">
            <a:noAutofit/>
          </a:bodyPr>
          <a:lstStyle/>
          <a:p>
            <a:pPr marL="0" marR="0" lvl="0" indent="0" algn="l" rtl="0">
              <a:lnSpc>
                <a:spcPct val="100000"/>
              </a:lnSpc>
              <a:spcBef>
                <a:spcPts val="0"/>
              </a:spcBef>
              <a:spcAft>
                <a:spcPts val="0"/>
              </a:spcAft>
              <a:buClr>
                <a:srgbClr val="E16E23"/>
              </a:buClr>
              <a:buSzPct val="25000"/>
              <a:buFont typeface="Arial"/>
              <a:buNone/>
            </a:pPr>
            <a:r>
              <a:rPr lang="en-US" sz="4000">
                <a:solidFill>
                  <a:srgbClr val="E16E23"/>
                </a:solidFill>
              </a:rPr>
              <a:t>Tavoite</a:t>
            </a:r>
          </a:p>
          <a:p>
            <a:pPr marL="0" marR="0" lvl="0" indent="0" algn="l" rtl="0">
              <a:lnSpc>
                <a:spcPct val="100000"/>
              </a:lnSpc>
              <a:spcBef>
                <a:spcPts val="0"/>
              </a:spcBef>
              <a:spcAft>
                <a:spcPts val="0"/>
              </a:spcAft>
              <a:buClr>
                <a:srgbClr val="E16E23"/>
              </a:buClr>
              <a:buSzPct val="25000"/>
              <a:buFont typeface="Arial"/>
              <a:buNone/>
            </a:pPr>
            <a:r>
              <a:rPr lang="en-US" sz="4000">
                <a:solidFill>
                  <a:srgbClr val="7F7F7F"/>
                </a:solidFill>
              </a:rPr>
              <a:t>Projektin tavoitteena oli luoda markkinointikeino Lapinlahden lähde- hankkeelle, jolla saadaan ihmiset kiinnostumaan Lapinlahden sairaala-alueen kohtalosta ja hyödynnettävyydestä kaikille avoimena hyvinvoinnin keskuksena. Tavoitteena on suunnitella, laatia ja toteuttaa hankkeelle visuaalisesti merkittävä mainosvideo ja tavoittaa sillä päättäjien lisäksi myös sellaiset henkilöt, jotka eivät ole saaneet muuta kautta tietoa hankkeesta. Kaupunki päättää alueen jatkotoiminnasta alkuvuodesta 2015.</a:t>
            </a:r>
          </a:p>
          <a:p>
            <a:pPr marL="0" marR="0" lvl="0" indent="0" algn="l" rtl="0">
              <a:lnSpc>
                <a:spcPct val="100000"/>
              </a:lnSpc>
              <a:spcBef>
                <a:spcPts val="0"/>
              </a:spcBef>
              <a:spcAft>
                <a:spcPts val="0"/>
              </a:spcAft>
              <a:buClr>
                <a:srgbClr val="E16E23"/>
              </a:buClr>
              <a:buFont typeface="Arial"/>
              <a:buNone/>
            </a:pPr>
            <a:endParaRPr sz="4000"/>
          </a:p>
          <a:p>
            <a:pPr marL="0" marR="0" lvl="0" indent="0" algn="l" rtl="0">
              <a:lnSpc>
                <a:spcPct val="100000"/>
              </a:lnSpc>
              <a:spcBef>
                <a:spcPts val="0"/>
              </a:spcBef>
              <a:spcAft>
                <a:spcPts val="0"/>
              </a:spcAft>
              <a:buClr>
                <a:srgbClr val="E16E23"/>
              </a:buClr>
              <a:buSzPct val="25000"/>
              <a:buFont typeface="Arial"/>
              <a:buNone/>
            </a:pPr>
            <a:r>
              <a:rPr lang="en-US" sz="4000">
                <a:solidFill>
                  <a:srgbClr val="E16E23"/>
                </a:solidFill>
              </a:rPr>
              <a:t>Toteutus</a:t>
            </a:r>
          </a:p>
          <a:p>
            <a:pPr marL="0" marR="0" lvl="0" indent="0" algn="l" rtl="0">
              <a:lnSpc>
                <a:spcPct val="100000"/>
              </a:lnSpc>
              <a:spcBef>
                <a:spcPts val="0"/>
              </a:spcBef>
              <a:spcAft>
                <a:spcPts val="0"/>
              </a:spcAft>
              <a:buClr>
                <a:srgbClr val="7F7F7F"/>
              </a:buClr>
              <a:buSzPct val="25000"/>
              <a:buFont typeface="Arial"/>
              <a:buNone/>
            </a:pPr>
            <a:r>
              <a:rPr lang="en-US" sz="4000">
                <a:solidFill>
                  <a:srgbClr val="7F7F7F"/>
                </a:solidFill>
              </a:rPr>
              <a:t>Toteutamme ja suunnitelemme mainosvideon yhdessä Unigrafia Oy:n sekä Lapinlahden lähde- hankkeen työntekijöiden kanssa. Näyttelijöiksi pyydetään myös julkisuuden henkilöitä.</a:t>
            </a:r>
          </a:p>
          <a:p>
            <a:pPr marL="0" marR="0" lvl="0" indent="0" algn="l" rtl="0">
              <a:lnSpc>
                <a:spcPct val="100000"/>
              </a:lnSpc>
              <a:spcBef>
                <a:spcPts val="0"/>
              </a:spcBef>
              <a:spcAft>
                <a:spcPts val="0"/>
              </a:spcAft>
              <a:buClr>
                <a:srgbClr val="E16E23"/>
              </a:buClr>
              <a:buFont typeface="Arial"/>
              <a:buNone/>
            </a:pPr>
            <a:endParaRPr sz="4000">
              <a:solidFill>
                <a:srgbClr val="E16E23"/>
              </a:solidFill>
            </a:endParaRPr>
          </a:p>
          <a:p>
            <a:pPr marL="0" marR="0" lvl="0" indent="0" algn="l" rtl="0">
              <a:lnSpc>
                <a:spcPct val="100000"/>
              </a:lnSpc>
              <a:spcBef>
                <a:spcPts val="0"/>
              </a:spcBef>
              <a:spcAft>
                <a:spcPts val="0"/>
              </a:spcAft>
              <a:buClr>
                <a:srgbClr val="E16E23"/>
              </a:buClr>
              <a:buSzPct val="25000"/>
              <a:buFont typeface="Arial"/>
              <a:buNone/>
            </a:pPr>
            <a:r>
              <a:rPr lang="en-US" sz="4000">
                <a:solidFill>
                  <a:srgbClr val="E16E23"/>
                </a:solidFill>
              </a:rPr>
              <a:t>Tulokset</a:t>
            </a:r>
          </a:p>
          <a:p>
            <a:pPr marL="0" marR="0" lvl="0" indent="0" algn="l" rtl="0">
              <a:lnSpc>
                <a:spcPct val="100000"/>
              </a:lnSpc>
              <a:spcBef>
                <a:spcPts val="0"/>
              </a:spcBef>
              <a:spcAft>
                <a:spcPts val="0"/>
              </a:spcAft>
              <a:buClr>
                <a:srgbClr val="7F7F7F"/>
              </a:buClr>
              <a:buSzPct val="25000"/>
              <a:buFont typeface="Arial"/>
              <a:buNone/>
            </a:pPr>
            <a:r>
              <a:rPr lang="en-US" sz="4000">
                <a:solidFill>
                  <a:srgbClr val="7F7F7F"/>
                </a:solidFill>
              </a:rPr>
              <a:t>Sosiaalisessa mediassa levitettävän, live-kuvaa ja animaatiota yhdistelevän markkinointivideon tuloksena ihmisten tietoisuus Lapinlahden Lähteestä kasvaa. </a:t>
            </a:r>
          </a:p>
          <a:p>
            <a:pPr marL="0" marR="0" lvl="0" indent="0" algn="l" rtl="0">
              <a:lnSpc>
                <a:spcPct val="100000"/>
              </a:lnSpc>
              <a:spcBef>
                <a:spcPts val="0"/>
              </a:spcBef>
              <a:spcAft>
                <a:spcPts val="0"/>
              </a:spcAft>
              <a:buClr>
                <a:schemeClr val="dk1"/>
              </a:buClr>
              <a:buFont typeface="Arial"/>
              <a:buNone/>
            </a:pPr>
            <a:endParaRPr sz="5200" b="0" i="1" u="none" strike="noStrike" cap="none" baseline="0">
              <a:solidFill>
                <a:srgbClr val="7F7F7F"/>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5200" b="0" i="1" u="none" strike="noStrike" cap="none" baseline="0">
              <a:solidFill>
                <a:srgbClr val="7F7F7F"/>
              </a:solidFill>
              <a:latin typeface="Arial"/>
              <a:ea typeface="Arial"/>
              <a:cs typeface="Arial"/>
              <a:sym typeface="Arial"/>
            </a:endParaRPr>
          </a:p>
          <a:p>
            <a:pPr marL="0" marR="0" lvl="0" indent="0" algn="l" rtl="0">
              <a:lnSpc>
                <a:spcPct val="100000"/>
              </a:lnSpc>
              <a:spcBef>
                <a:spcPts val="0"/>
              </a:spcBef>
              <a:spcAft>
                <a:spcPts val="0"/>
              </a:spcAft>
              <a:buClr>
                <a:srgbClr val="7F7F7F"/>
              </a:buClr>
              <a:buSzPct val="25000"/>
              <a:buFont typeface="Arial"/>
              <a:buNone/>
            </a:pPr>
            <a:r>
              <a:rPr lang="en-US" sz="5200" b="0" i="1" u="none" strike="noStrike" cap="none" baseline="0">
                <a:solidFill>
                  <a:srgbClr val="7F7F7F"/>
                </a:solidFill>
                <a:latin typeface="Arial"/>
                <a:ea typeface="Arial"/>
                <a:cs typeface="Arial"/>
                <a:sym typeface="Arial"/>
              </a:rPr>
              <a:t>								</a:t>
            </a:r>
          </a:p>
          <a:p>
            <a:pPr marL="0" marR="0" lvl="0" indent="0" algn="l" rtl="0">
              <a:lnSpc>
                <a:spcPct val="100000"/>
              </a:lnSpc>
              <a:spcBef>
                <a:spcPts val="0"/>
              </a:spcBef>
              <a:spcAft>
                <a:spcPts val="0"/>
              </a:spcAft>
              <a:buClr>
                <a:srgbClr val="7F7F7F"/>
              </a:buClr>
              <a:buSzPct val="25000"/>
              <a:buFont typeface="Arial"/>
              <a:buNone/>
            </a:pPr>
            <a:r>
              <a:rPr lang="en-US" sz="5200" b="0" i="1" u="none" strike="noStrike" cap="none" baseline="0">
                <a:solidFill>
                  <a:srgbClr val="7F7F7F"/>
                </a:solidFill>
                <a:latin typeface="Arial"/>
                <a:ea typeface="Arial"/>
                <a:cs typeface="Arial"/>
                <a:sym typeface="Arial"/>
              </a:rPr>
              <a:t>								</a:t>
            </a:r>
          </a:p>
          <a:p>
            <a:pPr marL="0" marR="0" lvl="0" indent="0" algn="l" rtl="0">
              <a:lnSpc>
                <a:spcPct val="100000"/>
              </a:lnSpc>
              <a:spcBef>
                <a:spcPts val="0"/>
              </a:spcBef>
              <a:spcAft>
                <a:spcPts val="0"/>
              </a:spcAft>
              <a:buClr>
                <a:srgbClr val="7F7F7F"/>
              </a:buClr>
              <a:buSzPct val="25000"/>
              <a:buFont typeface="Arial"/>
              <a:buNone/>
            </a:pPr>
            <a:r>
              <a:rPr lang="en-US" sz="5200" b="0" i="1" u="none" strike="noStrike" cap="none" baseline="0">
                <a:solidFill>
                  <a:srgbClr val="7F7F7F"/>
                </a:solidFill>
                <a:latin typeface="Arial"/>
                <a:ea typeface="Arial"/>
                <a:cs typeface="Arial"/>
                <a:sym typeface="Arial"/>
              </a:rPr>
              <a:t>								</a:t>
            </a:r>
          </a:p>
          <a:p>
            <a:pPr marL="0" marR="0" lvl="0" indent="0" algn="l" rtl="0">
              <a:lnSpc>
                <a:spcPct val="100000"/>
              </a:lnSpc>
              <a:spcBef>
                <a:spcPts val="0"/>
              </a:spcBef>
              <a:spcAft>
                <a:spcPts val="0"/>
              </a:spcAft>
              <a:buClr>
                <a:schemeClr val="dk1"/>
              </a:buClr>
              <a:buFont typeface="Arial"/>
              <a:buNone/>
            </a:pPr>
            <a:endParaRPr sz="5200" b="0" i="0" u="none" strike="noStrike" cap="none" baseline="0">
              <a:solidFill>
                <a:srgbClr val="7F7F7F"/>
              </a:solidFill>
              <a:latin typeface="Tahoma"/>
              <a:ea typeface="Tahoma"/>
              <a:cs typeface="Tahoma"/>
              <a:sym typeface="Tahoma"/>
            </a:endParaRPr>
          </a:p>
          <a:p>
            <a:pPr marL="0" marR="0" lvl="0" indent="0" algn="l" rtl="0">
              <a:lnSpc>
                <a:spcPct val="100000"/>
              </a:lnSpc>
              <a:spcBef>
                <a:spcPts val="0"/>
              </a:spcBef>
              <a:spcAft>
                <a:spcPts val="0"/>
              </a:spcAft>
              <a:buClr>
                <a:schemeClr val="dk1"/>
              </a:buClr>
              <a:buSzPct val="25000"/>
              <a:buFont typeface="Arial"/>
              <a:buNone/>
            </a:pPr>
            <a:r>
              <a:rPr lang="en-US" sz="3400" i="1">
                <a:solidFill>
                  <a:srgbClr val="7F7F7F"/>
                </a:solidFill>
              </a:rPr>
              <a:t>									</a:t>
            </a:r>
          </a:p>
          <a:p>
            <a:pPr marL="0" marR="0" lvl="0" indent="0" algn="l" rtl="0">
              <a:lnSpc>
                <a:spcPct val="100000"/>
              </a:lnSpc>
              <a:spcBef>
                <a:spcPts val="0"/>
              </a:spcBef>
              <a:spcAft>
                <a:spcPts val="0"/>
              </a:spcAft>
              <a:buClr>
                <a:schemeClr val="dk1"/>
              </a:buClr>
              <a:buFont typeface="Arial"/>
              <a:buNone/>
            </a:pPr>
            <a:endParaRPr sz="3400" i="1">
              <a:solidFill>
                <a:srgbClr val="7F7F7F"/>
              </a:solidFill>
            </a:endParaRPr>
          </a:p>
          <a:p>
            <a:pPr marL="0" marR="0" lvl="0" indent="0" algn="l" rtl="0">
              <a:lnSpc>
                <a:spcPct val="100000"/>
              </a:lnSpc>
              <a:spcBef>
                <a:spcPts val="0"/>
              </a:spcBef>
              <a:spcAft>
                <a:spcPts val="0"/>
              </a:spcAft>
              <a:buClr>
                <a:schemeClr val="dk1"/>
              </a:buClr>
              <a:buFont typeface="Arial"/>
              <a:buNone/>
            </a:pPr>
            <a:endParaRPr sz="3400" i="1">
              <a:solidFill>
                <a:srgbClr val="7F7F7F"/>
              </a:solidFill>
            </a:endParaRPr>
          </a:p>
          <a:p>
            <a:pPr marL="0" marR="0" lvl="0" indent="0" algn="l" rtl="0">
              <a:lnSpc>
                <a:spcPct val="100000"/>
              </a:lnSpc>
              <a:spcBef>
                <a:spcPts val="0"/>
              </a:spcBef>
              <a:spcAft>
                <a:spcPts val="0"/>
              </a:spcAft>
              <a:buClr>
                <a:schemeClr val="dk1"/>
              </a:buClr>
              <a:buFont typeface="Arial"/>
              <a:buNone/>
            </a:pPr>
            <a:endParaRPr sz="3400" i="1">
              <a:solidFill>
                <a:srgbClr val="7F7F7F"/>
              </a:solidFill>
            </a:endParaRPr>
          </a:p>
          <a:p>
            <a:pPr marL="0" marR="0" lvl="0" indent="0" algn="l" rtl="0">
              <a:lnSpc>
                <a:spcPct val="100000"/>
              </a:lnSpc>
              <a:spcBef>
                <a:spcPts val="0"/>
              </a:spcBef>
              <a:spcAft>
                <a:spcPts val="0"/>
              </a:spcAft>
              <a:buClr>
                <a:schemeClr val="dk1"/>
              </a:buClr>
              <a:buSzPct val="25000"/>
              <a:buFont typeface="Arial"/>
              <a:buNone/>
            </a:pPr>
            <a:r>
              <a:rPr lang="en-US" sz="3400" i="1">
                <a:solidFill>
                  <a:srgbClr val="7F7F7F"/>
                </a:solidFill>
              </a:rPr>
              <a:t>Kuva Lapinlahden sairaalan sisäänkäynniltä</a:t>
            </a:r>
          </a:p>
          <a:p>
            <a:pPr marL="0" marR="0" lvl="0" indent="0" algn="l" rtl="0">
              <a:lnSpc>
                <a:spcPct val="100000"/>
              </a:lnSpc>
              <a:spcBef>
                <a:spcPts val="0"/>
              </a:spcBef>
              <a:spcAft>
                <a:spcPts val="0"/>
              </a:spcAft>
              <a:buClr>
                <a:srgbClr val="7F7F7F"/>
              </a:buClr>
              <a:buSzPct val="25000"/>
              <a:buFont typeface="Arial"/>
              <a:buNone/>
            </a:pPr>
            <a:r>
              <a:rPr lang="en-US" sz="2800" i="1">
                <a:solidFill>
                  <a:srgbClr val="7F7F7F"/>
                </a:solidFill>
              </a:rPr>
              <a:t>					</a:t>
            </a:r>
          </a:p>
        </p:txBody>
      </p:sp>
      <p:sp>
        <p:nvSpPr>
          <p:cNvPr id="23" name="Shape 23"/>
          <p:cNvSpPr txBox="1"/>
          <p:nvPr/>
        </p:nvSpPr>
        <p:spPr>
          <a:xfrm>
            <a:off x="14581200" y="26001700"/>
            <a:ext cx="6095099" cy="1546500"/>
          </a:xfrm>
          <a:prstGeom prst="rect">
            <a:avLst/>
          </a:prstGeom>
          <a:noFill/>
          <a:ln>
            <a:noFill/>
          </a:ln>
        </p:spPr>
        <p:txBody>
          <a:bodyPr lIns="129375" tIns="64675" rIns="129375" bIns="64675" anchor="t" anchorCtr="0">
            <a:noAutofit/>
          </a:bodyPr>
          <a:lstStyle/>
          <a:p>
            <a:pPr marL="0" marR="0" lvl="0" indent="0" algn="l" rtl="0">
              <a:lnSpc>
                <a:spcPct val="100000"/>
              </a:lnSpc>
              <a:spcBef>
                <a:spcPts val="0"/>
              </a:spcBef>
              <a:spcAft>
                <a:spcPts val="0"/>
              </a:spcAft>
              <a:buClr>
                <a:srgbClr val="7F7F7F"/>
              </a:buClr>
              <a:buSzPct val="25000"/>
              <a:buFont typeface="Arial"/>
              <a:buNone/>
            </a:pPr>
            <a:r>
              <a:rPr lang="en-US" sz="2400">
                <a:solidFill>
                  <a:srgbClr val="666666"/>
                </a:solidFill>
              </a:rPr>
              <a:t>© SIMANITAS- Nina Toija</a:t>
            </a:r>
            <a:r>
              <a:rPr lang="en-US" sz="1100">
                <a:solidFill>
                  <a:srgbClr val="333333"/>
                </a:solidFill>
              </a:rPr>
              <a:t> </a:t>
            </a:r>
            <a:r>
              <a:rPr lang="en-US" sz="2400">
                <a:solidFill>
                  <a:srgbClr val="333333"/>
                </a:solidFill>
              </a:rPr>
              <a:t>SP12S1</a:t>
            </a:r>
            <a:r>
              <a:rPr lang="en-US" sz="2400">
                <a:solidFill>
                  <a:srgbClr val="666666"/>
                </a:solidFill>
              </a:rPr>
              <a:t>, Tapio Malmio KU13S2, Iiris Kapanen SG12S1, Manja Väisänen SS12S1, Siiri Kangas KZD12S1</a:t>
            </a:r>
          </a:p>
        </p:txBody>
      </p:sp>
      <p:pic>
        <p:nvPicPr>
          <p:cNvPr id="24" name="Shape 24"/>
          <p:cNvPicPr preferRelativeResize="0"/>
          <p:nvPr/>
        </p:nvPicPr>
        <p:blipFill>
          <a:blip r:embed="rId3">
            <a:alphaModFix/>
          </a:blip>
          <a:stretch>
            <a:fillRect/>
          </a:stretch>
        </p:blipFill>
        <p:spPr>
          <a:xfrm>
            <a:off x="2308573" y="20291050"/>
            <a:ext cx="3888621" cy="5832921"/>
          </a:xfrm>
          <a:prstGeom prst="rect">
            <a:avLst/>
          </a:prstGeom>
          <a:noFill/>
          <a:ln>
            <a:noFill/>
          </a:ln>
        </p:spPr>
      </p:pic>
      <p:pic>
        <p:nvPicPr>
          <p:cNvPr id="25" name="Shape 25"/>
          <p:cNvPicPr preferRelativeResize="0"/>
          <p:nvPr/>
        </p:nvPicPr>
        <p:blipFill>
          <a:blip r:embed="rId4">
            <a:alphaModFix/>
          </a:blip>
          <a:stretch>
            <a:fillRect/>
          </a:stretch>
        </p:blipFill>
        <p:spPr>
          <a:xfrm>
            <a:off x="13178625" y="19871100"/>
            <a:ext cx="5941998" cy="5832922"/>
          </a:xfrm>
          <a:prstGeom prst="rect">
            <a:avLst/>
          </a:prstGeom>
          <a:noFill/>
          <a:ln>
            <a:noFill/>
          </a:ln>
        </p:spPr>
      </p:pic>
      <p:sp>
        <p:nvSpPr>
          <p:cNvPr id="26" name="Shape 26"/>
          <p:cNvSpPr txBox="1"/>
          <p:nvPr/>
        </p:nvSpPr>
        <p:spPr>
          <a:xfrm>
            <a:off x="13458150" y="24977325"/>
            <a:ext cx="5942100" cy="562500"/>
          </a:xfrm>
          <a:prstGeom prst="rect">
            <a:avLst/>
          </a:prstGeom>
          <a:noFill/>
          <a:ln>
            <a:noFill/>
          </a:ln>
        </p:spPr>
        <p:txBody>
          <a:bodyPr lIns="91425" tIns="91425" rIns="91425" bIns="91425" anchor="t" anchorCtr="0">
            <a:noAutofit/>
          </a:bodyPr>
          <a:lstStyle/>
          <a:p>
            <a:pPr>
              <a:spcBef>
                <a:spcPts val="0"/>
              </a:spcBef>
              <a:buNone/>
            </a:pPr>
            <a:r>
              <a:rPr lang="en-US" sz="3400" i="1">
                <a:solidFill>
                  <a:srgbClr val="7F7F7F"/>
                </a:solidFill>
              </a:rPr>
              <a:t>Lapinlahden luontoa</a:t>
            </a:r>
          </a:p>
        </p:txBody>
      </p:sp>
      <p:pic>
        <p:nvPicPr>
          <p:cNvPr id="27" name="Shape 27"/>
          <p:cNvPicPr preferRelativeResize="0"/>
          <p:nvPr/>
        </p:nvPicPr>
        <p:blipFill>
          <a:blip r:embed="rId5">
            <a:alphaModFix/>
          </a:blip>
          <a:stretch>
            <a:fillRect/>
          </a:stretch>
        </p:blipFill>
        <p:spPr>
          <a:xfrm>
            <a:off x="7259150" y="20291037"/>
            <a:ext cx="5142500" cy="32532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teema">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teema">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135</Words>
  <Application>Microsoft Office PowerPoint</Application>
  <PresentationFormat>Mukautettu</PresentationFormat>
  <Paragraphs>24</Paragraphs>
  <Slides>1</Slides>
  <Notes>1</Notes>
  <HiddenSlides>0</HiddenSlides>
  <MMClips>0</MMClips>
  <ScaleCrop>false</ScaleCrop>
  <HeadingPairs>
    <vt:vector size="6" baseType="variant">
      <vt:variant>
        <vt:lpstr>Käytetyt fontit</vt:lpstr>
      </vt:variant>
      <vt:variant>
        <vt:i4>4</vt:i4>
      </vt:variant>
      <vt:variant>
        <vt:lpstr>Teema</vt:lpstr>
      </vt:variant>
      <vt:variant>
        <vt:i4>2</vt:i4>
      </vt:variant>
      <vt:variant>
        <vt:lpstr>Dian otsikot</vt:lpstr>
      </vt:variant>
      <vt:variant>
        <vt:i4>1</vt:i4>
      </vt:variant>
    </vt:vector>
  </HeadingPairs>
  <TitlesOfParts>
    <vt:vector size="7" baseType="lpstr">
      <vt:lpstr>Arial</vt:lpstr>
      <vt:lpstr>Courier New</vt:lpstr>
      <vt:lpstr>Tahoma</vt:lpstr>
      <vt:lpstr>Wingdings</vt:lpstr>
      <vt:lpstr>Office-teema</vt:lpstr>
      <vt:lpstr>1_Office-teema</vt:lpstr>
      <vt:lpstr>PowerPoint-esitys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Katriina Rantala-Nenonen</dc:creator>
  <cp:lastModifiedBy>Katriina Rantala-Nenonen</cp:lastModifiedBy>
  <cp:revision>1</cp:revision>
  <dcterms:modified xsi:type="dcterms:W3CDTF">2014-11-12T09:31:00Z</dcterms:modified>
</cp:coreProperties>
</file>