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6"/>
  </p:notesMasterIdLst>
  <p:handoutMasterIdLst>
    <p:handoutMasterId r:id="rId17"/>
  </p:handout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259" r:id="rId14"/>
    <p:sldId id="296" r:id="rId15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 varScale="1">
        <p:scale>
          <a:sx n="73" d="100"/>
          <a:sy n="73" d="100"/>
        </p:scale>
        <p:origin x="-1500" y="-90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18.11.2014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ovetta.fi/tuotteet/unittayksilollisetistuimet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2014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Team</a:t>
            </a:r>
            <a:r>
              <a:rPr lang="fi-FI" dirty="0" smtClean="0"/>
              <a:t> </a:t>
            </a:r>
            <a:r>
              <a:rPr lang="fi-FI" dirty="0" err="1" smtClean="0"/>
              <a:t>UNITT</a:t>
            </a:r>
            <a:r>
              <a:rPr lang="fi-FI" sz="3400" dirty="0" err="1" smtClean="0"/>
              <a:t>a</a:t>
            </a:r>
            <a:endParaRPr lang="fi-FI" sz="3400" dirty="0" smtClean="0"/>
          </a:p>
          <a:p>
            <a:r>
              <a:rPr lang="fi-FI" dirty="0" smtClean="0"/>
              <a:t>Yksilölliset istuimet</a:t>
            </a:r>
          </a:p>
          <a:p>
            <a:r>
              <a:rPr lang="fi-FI" dirty="0" smtClean="0"/>
              <a:t>21.11.2014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Suljettu </a:t>
            </a:r>
            <a:r>
              <a:rPr lang="fi-FI" dirty="0" err="1" smtClean="0"/>
              <a:t>Facebook-ryhmä</a:t>
            </a:r>
            <a:endParaRPr lang="fi-FI" dirty="0" smtClean="0"/>
          </a:p>
          <a:p>
            <a:r>
              <a:rPr lang="fi-FI" dirty="0" smtClean="0"/>
              <a:t>Sähköpostiviestintä</a:t>
            </a:r>
          </a:p>
          <a:p>
            <a:r>
              <a:rPr lang="fi-FI" dirty="0" err="1" smtClean="0"/>
              <a:t>GoogleDrive</a:t>
            </a:r>
            <a:r>
              <a:rPr lang="fi-FI" dirty="0" smtClean="0"/>
              <a:t> -päiväkirja</a:t>
            </a:r>
            <a:endParaRPr lang="fi-FI" dirty="0" smtClean="0"/>
          </a:p>
          <a:p>
            <a:r>
              <a:rPr lang="fi-FI" dirty="0" smtClean="0"/>
              <a:t>Puhelinyhteys tarvittaessa</a:t>
            </a:r>
          </a:p>
          <a:p>
            <a:endParaRPr lang="fi-FI" dirty="0"/>
          </a:p>
          <a:p>
            <a:r>
              <a:rPr lang="fi-FI" dirty="0" smtClean="0"/>
              <a:t>Sisäinen viestintä toimi pääasiassa hyvin</a:t>
            </a:r>
          </a:p>
          <a:p>
            <a:r>
              <a:rPr lang="fi-FI" dirty="0" smtClean="0"/>
              <a:t>Ajoittain oli vaikeaa saada yhteyttä työelämän yhteistyökumppaniin</a:t>
            </a:r>
          </a:p>
          <a:p>
            <a:r>
              <a:rPr lang="fi-FI" dirty="0" smtClean="0"/>
              <a:t>Kaikki tieto </a:t>
            </a:r>
            <a:r>
              <a:rPr lang="fi-FI" dirty="0" smtClean="0"/>
              <a:t>ryhmän sisällä välittyi </a:t>
            </a:r>
            <a:r>
              <a:rPr lang="fi-FI" dirty="0" smtClean="0"/>
              <a:t>nopeasti ja piti </a:t>
            </a:r>
            <a:r>
              <a:rPr lang="fi-FI" dirty="0" smtClean="0"/>
              <a:t>ryhmäläiset hyvin </a:t>
            </a:r>
            <a:r>
              <a:rPr lang="fi-FI" dirty="0" smtClean="0"/>
              <a:t>ajan tasalla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Tuotteistamisprosessi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Innovaatioprojektin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vaiheet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on </a:t>
            </a:r>
            <a:r>
              <a:rPr lang="en-US" dirty="0" err="1" smtClean="0">
                <a:latin typeface="Tahoma"/>
                <a:cs typeface="Tahoma"/>
              </a:rPr>
              <a:t>yksilölliseen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käyttöön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valmistettu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laite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Yksilöllisen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istuimen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valmistus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Käytettävissä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olevat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materiaalit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Olemassa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olevat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lisävarusteet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Tuotekuvien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kuvaaminen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ammattimaisessa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studiossa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Kuvien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käsittely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Moniammatillista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yhteistyötä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ryhmätyöskentelyä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Digitaalinen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viestintä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Avainlipun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anominen</a:t>
            </a:r>
            <a:endParaRPr lang="en-US" dirty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sz="1800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711234"/>
            <a:ext cx="7772400" cy="4374211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Työelämäyhteistyökumppaneille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tietoa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sitovuudesta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velvoittavuudesta</a:t>
            </a:r>
            <a:r>
              <a:rPr lang="en-US" dirty="0" smtClean="0">
                <a:latin typeface="Tahoma"/>
                <a:cs typeface="Tahoma"/>
              </a:rPr>
              <a:t>,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tarkoin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rajattu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tehtävänkuvaus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Enemmän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liittyviä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projekteja</a:t>
            </a:r>
            <a:r>
              <a:rPr lang="en-US" dirty="0" smtClean="0">
                <a:latin typeface="Tahoma"/>
                <a:cs typeface="Tahoma"/>
              </a:rPr>
              <a:t> / </a:t>
            </a:r>
            <a:r>
              <a:rPr lang="en-US" dirty="0" err="1" smtClean="0">
                <a:latin typeface="Tahoma"/>
                <a:cs typeface="Tahoma"/>
              </a:rPr>
              <a:t>aihealueita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valittavaksi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Varmistettava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että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opiskelijoilla</a:t>
            </a:r>
            <a:r>
              <a:rPr lang="en-US" dirty="0" smtClean="0">
                <a:latin typeface="Tahoma"/>
                <a:cs typeface="Tahoma"/>
              </a:rPr>
              <a:t> on </a:t>
            </a:r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sisällä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mahdollisuus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ja </a:t>
            </a:r>
            <a:r>
              <a:rPr lang="en-US" dirty="0" err="1" smtClean="0">
                <a:latin typeface="Tahoma"/>
                <a:cs typeface="Tahoma"/>
              </a:rPr>
              <a:t>vapaus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todelliseen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innovointiin</a:t>
            </a:r>
            <a:r>
              <a:rPr lang="en-US" dirty="0" smtClean="0">
                <a:latin typeface="Tahoma"/>
                <a:cs typeface="Tahoma"/>
              </a:rPr>
              <a:t> </a:t>
            </a:r>
            <a:endParaRPr lang="en-US" dirty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nno 301b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192" y="-2"/>
            <a:ext cx="2591734" cy="293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>
                <a:cs typeface="Tahoma" pitchFamily="34" charset="0"/>
              </a:rPr>
              <a:t>UNITT</a:t>
            </a:r>
            <a:r>
              <a:rPr lang="fi-FI" sz="3200" b="1" dirty="0" err="1" smtClean="0">
                <a:cs typeface="Tahoma" pitchFamily="34" charset="0"/>
              </a:rPr>
              <a:t>a</a:t>
            </a:r>
            <a:r>
              <a:rPr lang="fi-FI" b="1" dirty="0" smtClean="0">
                <a:cs typeface="Tahoma" pitchFamily="34" charset="0"/>
              </a:rPr>
              <a:t> yksilölliset istuimet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1737360"/>
            <a:ext cx="7772400" cy="4211858"/>
          </a:xfrm>
        </p:spPr>
        <p:txBody>
          <a:bodyPr/>
          <a:lstStyle/>
          <a:p>
            <a:pPr>
              <a:defRPr/>
            </a:pPr>
            <a:r>
              <a:rPr lang="fi-FI" sz="2200" dirty="0" smtClean="0">
                <a:cs typeface="Tahoma" pitchFamily="34" charset="0"/>
              </a:rPr>
              <a:t>Työelämän haaste: </a:t>
            </a:r>
            <a:r>
              <a:rPr lang="fi-FI" sz="2200" dirty="0" smtClean="0">
                <a:cs typeface="Tahoma" pitchFamily="34" charset="0"/>
              </a:rPr>
              <a:t>Yksilöllisten istuinten </a:t>
            </a:r>
            <a:endParaRPr lang="fi-FI" sz="2200" dirty="0" smtClean="0">
              <a:cs typeface="Tahoma" pitchFamily="34" charset="0"/>
            </a:endParaRPr>
          </a:p>
          <a:p>
            <a:pPr marL="0" indent="0">
              <a:buNone/>
              <a:defRPr/>
            </a:pPr>
            <a:r>
              <a:rPr lang="fi-FI" sz="2200" dirty="0">
                <a:cs typeface="Tahoma" pitchFamily="34" charset="0"/>
              </a:rPr>
              <a:t> </a:t>
            </a:r>
            <a:r>
              <a:rPr lang="fi-FI" sz="2200" dirty="0" smtClean="0">
                <a:cs typeface="Tahoma" pitchFamily="34" charset="0"/>
              </a:rPr>
              <a:t>   ja </a:t>
            </a:r>
            <a:r>
              <a:rPr lang="en-US" sz="2200" dirty="0" err="1" smtClean="0">
                <a:latin typeface="Tahoma"/>
                <a:cs typeface="Tahoma"/>
              </a:rPr>
              <a:t>lisävarusteiden</a:t>
            </a:r>
            <a:r>
              <a:rPr lang="en-US" sz="2200" dirty="0" smtClean="0">
                <a:latin typeface="Tahoma"/>
                <a:cs typeface="Tahoma"/>
              </a:rPr>
              <a:t> </a:t>
            </a:r>
            <a:r>
              <a:rPr lang="fi-FI" sz="2200" dirty="0" smtClean="0">
                <a:cs typeface="Tahoma" pitchFamily="34" charset="0"/>
              </a:rPr>
              <a:t>tuotteistaminen</a:t>
            </a:r>
            <a:endParaRPr lang="fi-FI" sz="2200" dirty="0" smtClean="0">
              <a:cs typeface="Tahoma" pitchFamily="34" charset="0"/>
            </a:endParaRPr>
          </a:p>
          <a:p>
            <a:pPr marL="342900" lvl="1" indent="-342900">
              <a:defRPr/>
            </a:pPr>
            <a:r>
              <a:rPr lang="fi-FI" sz="2200" dirty="0" smtClean="0"/>
              <a:t>Tulokset: </a:t>
            </a:r>
            <a:r>
              <a:rPr lang="fi-FI" sz="2200" dirty="0"/>
              <a:t>uusi tuoteperhe </a:t>
            </a:r>
            <a:r>
              <a:rPr lang="fi-FI" sz="2200" dirty="0" err="1"/>
              <a:t>UNITTa</a:t>
            </a:r>
            <a:endParaRPr lang="fi-FI" sz="2200" dirty="0"/>
          </a:p>
          <a:p>
            <a:pPr marL="0" lvl="1" indent="0">
              <a:buNone/>
              <a:defRPr/>
            </a:pPr>
            <a:r>
              <a:rPr lang="fi-FI" sz="2200" dirty="0" smtClean="0"/>
              <a:t>    -&gt; esitteet</a:t>
            </a:r>
            <a:r>
              <a:rPr lang="fi-FI" sz="2200" dirty="0" smtClean="0"/>
              <a:t>, käyttöohjeet</a:t>
            </a:r>
            <a:r>
              <a:rPr lang="fi-FI" sz="2200" dirty="0" smtClean="0"/>
              <a:t>, pakkaukset,</a:t>
            </a:r>
          </a:p>
          <a:p>
            <a:pPr marL="0" lvl="1" indent="0">
              <a:buNone/>
              <a:defRPr/>
            </a:pPr>
            <a:r>
              <a:rPr lang="fi-FI" sz="2200" dirty="0" smtClean="0"/>
              <a:t>    video,</a:t>
            </a:r>
            <a:r>
              <a:rPr lang="fi-FI" sz="2200" dirty="0"/>
              <a:t> </a:t>
            </a:r>
            <a:r>
              <a:rPr lang="fi-FI" sz="2200" dirty="0" smtClean="0"/>
              <a:t>internet-sivujen </a:t>
            </a:r>
            <a:r>
              <a:rPr lang="en-US" sz="2200" dirty="0" err="1" smtClean="0">
                <a:cs typeface="Tahoma"/>
              </a:rPr>
              <a:t>toteutusehdotus</a:t>
            </a:r>
            <a:endParaRPr lang="fi-FI" sz="2200" dirty="0" smtClean="0"/>
          </a:p>
          <a:p>
            <a:pPr lvl="0"/>
            <a:r>
              <a:rPr lang="en-US" sz="2000" dirty="0">
                <a:latin typeface="Tahoma"/>
                <a:cs typeface="Tahoma"/>
                <a:hlinkClick r:id="rId4"/>
              </a:rPr>
              <a:t>http://</a:t>
            </a:r>
            <a:r>
              <a:rPr lang="en-US" sz="2000" dirty="0" smtClean="0">
                <a:latin typeface="Tahoma"/>
                <a:cs typeface="Tahoma"/>
                <a:hlinkClick r:id="rId4"/>
              </a:rPr>
              <a:t>www.movetta.fi/tuotteet/unittayksilollisetistuimet</a:t>
            </a:r>
            <a:endParaRPr lang="en-US" sz="2000" dirty="0" smtClean="0">
              <a:latin typeface="Tahoma"/>
              <a:cs typeface="Tahoma"/>
            </a:endParaRPr>
          </a:p>
          <a:p>
            <a:pPr marL="0" lvl="0" indent="0">
              <a:buNone/>
            </a:pPr>
            <a:r>
              <a:rPr lang="en-US" sz="2000" dirty="0" smtClean="0">
                <a:latin typeface="Tahoma"/>
                <a:cs typeface="Tahoma"/>
              </a:rPr>
              <a:t> </a:t>
            </a:r>
            <a:endParaRPr lang="en-US" sz="2000" dirty="0">
              <a:latin typeface="Tahoma"/>
              <a:cs typeface="Tahoma"/>
            </a:endParaRPr>
          </a:p>
          <a:p>
            <a:pPr marL="342900" lvl="1" indent="-342900">
              <a:defRPr/>
            </a:pPr>
            <a:r>
              <a:rPr lang="fi-FI" sz="2200" dirty="0" smtClean="0"/>
              <a:t>Yhteistyökumppani: </a:t>
            </a:r>
            <a:r>
              <a:rPr lang="fi-FI" sz="2200" dirty="0" err="1" smtClean="0"/>
              <a:t>Movetta</a:t>
            </a:r>
            <a:r>
              <a:rPr lang="fi-FI" sz="2200" dirty="0" smtClean="0"/>
              <a:t> Oy/ Petri Rönkkö</a:t>
            </a:r>
            <a:endParaRPr lang="fi-FI" sz="2200" dirty="0"/>
          </a:p>
          <a:p>
            <a:pPr>
              <a:defRPr/>
            </a:pPr>
            <a:r>
              <a:rPr lang="fi-FI" sz="2200" dirty="0">
                <a:cs typeface="Tahoma" pitchFamily="34" charset="0"/>
              </a:rPr>
              <a:t>Ohjaava opettaja Kari Sonninen</a:t>
            </a:r>
          </a:p>
          <a:p>
            <a:pPr>
              <a:defRPr/>
            </a:pPr>
            <a:r>
              <a:rPr lang="fi-FI" sz="2200" dirty="0" smtClean="0">
                <a:cs typeface="Tahoma" pitchFamily="34" charset="0"/>
              </a:rPr>
              <a:t>Apuvälineteknikot</a:t>
            </a:r>
            <a:r>
              <a:rPr lang="fi-FI" sz="2200" dirty="0" smtClean="0">
                <a:cs typeface="Tahoma" pitchFamily="34" charset="0"/>
              </a:rPr>
              <a:t>, Sosionomit ja Hyvinvointiteknologi</a:t>
            </a: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Team</a:t>
            </a:r>
            <a:r>
              <a:rPr lang="fi-FI" dirty="0" smtClean="0"/>
              <a:t> Unitta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/>
              <a:t>Kulttuurin ja hyvinvoinnin </a:t>
            </a:r>
            <a:r>
              <a:rPr lang="fi-FI" dirty="0" smtClean="0"/>
              <a:t>innovaatioprojekti</a:t>
            </a:r>
          </a:p>
          <a:p>
            <a:r>
              <a:rPr lang="fi-FI" dirty="0" smtClean="0"/>
              <a:t>Opinnot </a:t>
            </a:r>
            <a:r>
              <a:rPr lang="fi-FI" dirty="0"/>
              <a:t>toteutetaan usein työelämälähtöisinä </a:t>
            </a:r>
            <a:r>
              <a:rPr lang="fi-FI" dirty="0" smtClean="0"/>
              <a:t>projekteina </a:t>
            </a:r>
            <a:r>
              <a:rPr lang="fi-FI" dirty="0"/>
              <a:t>ja monialaisina </a:t>
            </a:r>
            <a:r>
              <a:rPr lang="fi-FI" dirty="0" smtClean="0"/>
              <a:t>toteutuksina</a:t>
            </a:r>
            <a:endParaRPr lang="fi-FI" dirty="0"/>
          </a:p>
          <a:p>
            <a:r>
              <a:rPr lang="fi-FI" dirty="0"/>
              <a:t>projektityön lisäksi </a:t>
            </a:r>
            <a:r>
              <a:rPr lang="fi-FI" dirty="0" smtClean="0"/>
              <a:t>sisältää teoriaa</a:t>
            </a:r>
            <a:r>
              <a:rPr lang="fi-FI" dirty="0"/>
              <a:t>, luentoja, seminaareja ja </a:t>
            </a:r>
            <a:r>
              <a:rPr lang="fi-FI" dirty="0" smtClean="0"/>
              <a:t>työpajoja</a:t>
            </a:r>
          </a:p>
          <a:p>
            <a:r>
              <a:rPr lang="fi-FI" dirty="0" err="1" smtClean="0"/>
              <a:t>Moniammatillinen</a:t>
            </a:r>
            <a:r>
              <a:rPr lang="fi-FI" dirty="0" smtClean="0"/>
              <a:t> yhteistyö joka sisältää </a:t>
            </a:r>
            <a:r>
              <a:rPr lang="fi-FI" dirty="0" err="1" smtClean="0"/>
              <a:t>ongelmaratkaisua-</a:t>
            </a:r>
            <a:r>
              <a:rPr lang="fi-FI" dirty="0" smtClean="0"/>
              <a:t> </a:t>
            </a:r>
            <a:r>
              <a:rPr lang="fi-FI" dirty="0"/>
              <a:t>ja </a:t>
            </a:r>
            <a:r>
              <a:rPr lang="fi-FI" dirty="0" smtClean="0"/>
              <a:t>viestintätaitoja </a:t>
            </a:r>
            <a:r>
              <a:rPr lang="fi-FI" dirty="0"/>
              <a:t>yhteisöllisessä kehittämisprosessissa ja päätöksenteossa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Team </a:t>
            </a:r>
            <a:r>
              <a:rPr lang="en-US" dirty="0" err="1" smtClean="0">
                <a:latin typeface="Tahoma"/>
                <a:cs typeface="Tahoma"/>
              </a:rPr>
              <a:t>UNITT</a:t>
            </a:r>
            <a:r>
              <a:rPr lang="en-US" sz="3400" dirty="0" err="1" smtClean="0">
                <a:latin typeface="Tahoma"/>
                <a:cs typeface="Tahoma"/>
              </a:rPr>
              <a:t>a</a:t>
            </a:r>
            <a:endParaRPr lang="en-US" sz="3400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b="1" dirty="0" err="1" smtClean="0">
                <a:latin typeface="Tahoma"/>
                <a:cs typeface="Tahoma"/>
              </a:rPr>
              <a:t>Apuvälinetekniikka</a:t>
            </a:r>
            <a:r>
              <a:rPr lang="en-US" sz="1600" b="1" dirty="0" smtClean="0">
                <a:latin typeface="Tahoma"/>
                <a:cs typeface="Tahoma"/>
              </a:rPr>
              <a:t> 	</a:t>
            </a:r>
            <a:r>
              <a:rPr lang="en-US" sz="1600" b="1" dirty="0" err="1" smtClean="0">
                <a:latin typeface="Tahoma"/>
                <a:cs typeface="Tahoma"/>
              </a:rPr>
              <a:t>Sosiaaliala</a:t>
            </a:r>
            <a:r>
              <a:rPr lang="en-US" sz="1600" b="1" dirty="0" smtClean="0">
                <a:latin typeface="Tahoma"/>
                <a:cs typeface="Tahoma"/>
              </a:rPr>
              <a:t>		</a:t>
            </a:r>
            <a:r>
              <a:rPr lang="en-US" sz="1600" b="1" dirty="0" err="1" smtClean="0">
                <a:latin typeface="Tahoma"/>
                <a:cs typeface="Tahoma"/>
              </a:rPr>
              <a:t>Hyvinvointi</a:t>
            </a:r>
            <a:r>
              <a:rPr lang="en-US" sz="1600" b="1" dirty="0" smtClean="0">
                <a:latin typeface="Tahoma"/>
                <a:cs typeface="Tahoma"/>
              </a:rPr>
              <a:t>-							</a:t>
            </a:r>
            <a:r>
              <a:rPr lang="en-US" sz="1600" b="1" dirty="0" err="1" smtClean="0">
                <a:latin typeface="Tahoma"/>
                <a:cs typeface="Tahoma"/>
              </a:rPr>
              <a:t>teknologia</a:t>
            </a:r>
            <a:endParaRPr lang="en-US" sz="1600" b="1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600" b="1" dirty="0" smtClean="0">
                <a:latin typeface="Tahoma"/>
                <a:cs typeface="Tahoma"/>
              </a:rPr>
              <a:t>SA12S1			SS12S1			H11A</a:t>
            </a:r>
          </a:p>
          <a:p>
            <a:pPr marL="0" indent="0">
              <a:buNone/>
            </a:pPr>
            <a:r>
              <a:rPr lang="en-US" sz="1600" dirty="0" smtClean="0">
                <a:latin typeface="Tahoma"/>
                <a:cs typeface="Tahoma"/>
              </a:rPr>
              <a:t>Janna </a:t>
            </a:r>
            <a:r>
              <a:rPr lang="en-US" sz="1600" dirty="0" err="1" smtClean="0">
                <a:latin typeface="Tahoma"/>
                <a:cs typeface="Tahoma"/>
              </a:rPr>
              <a:t>Heinilä</a:t>
            </a:r>
            <a:r>
              <a:rPr lang="en-US" sz="1600" dirty="0" smtClean="0">
                <a:latin typeface="Tahoma"/>
                <a:cs typeface="Tahoma"/>
              </a:rPr>
              <a:t>		</a:t>
            </a:r>
            <a:r>
              <a:rPr lang="en-US" sz="1600" dirty="0" err="1" smtClean="0">
                <a:latin typeface="Tahoma"/>
                <a:cs typeface="Tahoma"/>
              </a:rPr>
              <a:t>Minna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Varis</a:t>
            </a:r>
            <a:r>
              <a:rPr lang="en-US" sz="1600" dirty="0" smtClean="0">
                <a:latin typeface="Tahoma"/>
                <a:cs typeface="Tahoma"/>
              </a:rPr>
              <a:t>-Virtanen	</a:t>
            </a:r>
            <a:r>
              <a:rPr lang="en-US" sz="1600" dirty="0" err="1" smtClean="0">
                <a:latin typeface="Tahoma"/>
                <a:cs typeface="Tahoma"/>
              </a:rPr>
              <a:t>Juha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Lähteenmaa</a:t>
            </a:r>
            <a:endParaRPr lang="en-US" sz="16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Jesmiina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Loikkanen</a:t>
            </a:r>
            <a:r>
              <a:rPr lang="en-US" sz="1600" dirty="0" smtClean="0">
                <a:latin typeface="Tahoma"/>
                <a:cs typeface="Tahoma"/>
              </a:rPr>
              <a:t>	</a:t>
            </a:r>
            <a:r>
              <a:rPr lang="en-US" sz="1600" dirty="0" err="1" smtClean="0">
                <a:latin typeface="Tahoma"/>
                <a:cs typeface="Tahoma"/>
              </a:rPr>
              <a:t>Tuulia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Puro</a:t>
            </a:r>
            <a:endParaRPr lang="en-US" sz="16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600" dirty="0" smtClean="0">
                <a:latin typeface="Tahoma"/>
                <a:cs typeface="Tahoma"/>
              </a:rPr>
              <a:t>Sari </a:t>
            </a:r>
            <a:r>
              <a:rPr lang="en-US" sz="1600" dirty="0" err="1" smtClean="0">
                <a:latin typeface="Tahoma"/>
                <a:cs typeface="Tahoma"/>
              </a:rPr>
              <a:t>Tuomikoski</a:t>
            </a:r>
            <a:endParaRPr lang="en-US" sz="16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Jenni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Hokkanen</a:t>
            </a:r>
            <a:endParaRPr lang="en-US" sz="16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600" dirty="0" smtClean="0">
                <a:latin typeface="Tahoma"/>
                <a:cs typeface="Tahoma"/>
              </a:rPr>
              <a:t>Veronica </a:t>
            </a:r>
            <a:r>
              <a:rPr lang="en-US" sz="1600" dirty="0" err="1" smtClean="0">
                <a:latin typeface="Tahoma"/>
                <a:cs typeface="Tahoma"/>
              </a:rPr>
              <a:t>Kurvinen</a:t>
            </a:r>
            <a:endParaRPr lang="en-US" sz="16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Nena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Surakka</a:t>
            </a:r>
            <a:endParaRPr lang="en-US" sz="16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Pasi</a:t>
            </a:r>
            <a:r>
              <a:rPr lang="en-US" sz="1600" dirty="0" smtClean="0">
                <a:latin typeface="Tahoma"/>
                <a:cs typeface="Tahoma"/>
              </a:rPr>
              <a:t> Harju</a:t>
            </a:r>
          </a:p>
          <a:p>
            <a:pPr marL="0" indent="0">
              <a:buNone/>
            </a:pPr>
            <a:r>
              <a:rPr lang="en-US" sz="1600" dirty="0" smtClean="0">
                <a:latin typeface="Tahoma"/>
                <a:cs typeface="Tahoma"/>
              </a:rPr>
              <a:t>Christer </a:t>
            </a:r>
            <a:r>
              <a:rPr lang="en-US" sz="1600" dirty="0" err="1" smtClean="0">
                <a:latin typeface="Tahoma"/>
                <a:cs typeface="Tahoma"/>
              </a:rPr>
              <a:t>Lindqvist</a:t>
            </a:r>
            <a:endParaRPr lang="en-US" sz="16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600" dirty="0" smtClean="0">
                <a:latin typeface="Tahoma"/>
                <a:cs typeface="Tahoma"/>
              </a:rPr>
              <a:t>Sonia Gran</a:t>
            </a: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Teemu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Syväoja</a:t>
            </a:r>
            <a:endParaRPr lang="en-US" sz="16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6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Team </a:t>
            </a:r>
            <a:r>
              <a:rPr lang="en-US" dirty="0" err="1" smtClean="0">
                <a:latin typeface="Tahoma"/>
                <a:cs typeface="Tahoma"/>
              </a:rPr>
              <a:t>UNITTa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haasteen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Tilaajana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Movetta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Oy</a:t>
            </a:r>
            <a:endParaRPr lang="en-US" dirty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Yksilöllisen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istuinten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ja </a:t>
            </a:r>
            <a:r>
              <a:rPr lang="en-US" dirty="0" err="1" smtClean="0">
                <a:latin typeface="Tahoma"/>
                <a:cs typeface="Tahoma"/>
              </a:rPr>
              <a:t>lisävarusteiden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tuotteistaminen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Tuotekuvat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joista</a:t>
            </a:r>
            <a:r>
              <a:rPr lang="en-US" dirty="0" smtClean="0">
                <a:latin typeface="Tahoma"/>
                <a:cs typeface="Tahoma"/>
              </a:rPr>
              <a:t>:</a:t>
            </a:r>
          </a:p>
          <a:p>
            <a:pPr lvl="1"/>
            <a:r>
              <a:rPr lang="en-US" dirty="0" err="1" smtClean="0">
                <a:latin typeface="Tahoma"/>
                <a:cs typeface="Tahoma"/>
              </a:rPr>
              <a:t>Tuote-esitteet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Käyttöohjeet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Pakkaukset</a:t>
            </a:r>
            <a:endParaRPr lang="en-US" dirty="0">
              <a:latin typeface="Tahoma"/>
              <a:cs typeface="Tahoma"/>
            </a:endParaRPr>
          </a:p>
          <a:p>
            <a:pPr lvl="1"/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Valmistusprosessin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videointi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kuvaaminen</a:t>
            </a:r>
            <a:endParaRPr lang="en-US" dirty="0" smtClean="0">
              <a:latin typeface="Tahoma"/>
              <a:cs typeface="Tahoma"/>
            </a:endParaRPr>
          </a:p>
          <a:p>
            <a:pPr lvl="1"/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smtClean="0">
                <a:latin typeface="Tahoma"/>
                <a:cs typeface="Tahoma"/>
              </a:rPr>
              <a:t>Internet- </a:t>
            </a:r>
            <a:r>
              <a:rPr lang="en-US" dirty="0" err="1" smtClean="0">
                <a:latin typeface="Tahoma"/>
                <a:cs typeface="Tahoma"/>
              </a:rPr>
              <a:t>sivun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toteutusehdotus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Esimerkkejä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tuotekuvista</a:t>
            </a:r>
            <a:endParaRPr lang="en-US" dirty="0">
              <a:latin typeface="Tahoma"/>
              <a:cs typeface="Tahoma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61" y="1490546"/>
            <a:ext cx="2643002" cy="3738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kstiruutu 20"/>
          <p:cNvSpPr txBox="1">
            <a:spLocks noChangeArrowheads="1"/>
          </p:cNvSpPr>
          <p:nvPr/>
        </p:nvSpPr>
        <p:spPr bwMode="auto">
          <a:xfrm>
            <a:off x="4297651" y="3777456"/>
            <a:ext cx="4008438" cy="227488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alt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62" name="Picture 3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222" y="4812506"/>
            <a:ext cx="2114550" cy="83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 Box 35"/>
          <p:cNvSpPr txBox="1">
            <a:spLocks noChangeArrowheads="1"/>
          </p:cNvSpPr>
          <p:nvPr/>
        </p:nvSpPr>
        <p:spPr bwMode="auto">
          <a:xfrm>
            <a:off x="5169188" y="3778249"/>
            <a:ext cx="22653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altLang="fi-FI" sz="24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altLang="fi-FI" sz="2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Rannelenkki</a:t>
            </a:r>
            <a:endParaRPr kumimoji="0" lang="fi-FI" alt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Ellipsi 28"/>
          <p:cNvSpPr>
            <a:spLocks noChangeArrowheads="1"/>
          </p:cNvSpPr>
          <p:nvPr/>
        </p:nvSpPr>
        <p:spPr bwMode="auto">
          <a:xfrm>
            <a:off x="7576416" y="3983037"/>
            <a:ext cx="584200" cy="5842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F81B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altLang="fi-FI" sz="22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</a:t>
            </a:r>
            <a:endParaRPr kumimoji="0" lang="fi-FI" alt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65" name="Picture 4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591" y="5141879"/>
            <a:ext cx="2830268" cy="91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43"/>
          <p:cNvSpPr>
            <a:spLocks noChangeArrowheads="1"/>
          </p:cNvSpPr>
          <p:nvPr/>
        </p:nvSpPr>
        <p:spPr bwMode="auto">
          <a:xfrm>
            <a:off x="0" y="5945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alt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5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alt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389" y="615443"/>
            <a:ext cx="3243951" cy="2503993"/>
          </a:xfrm>
          <a:prstGeom prst="rect">
            <a:avLst/>
          </a:prstGeom>
        </p:spPr>
      </p:pic>
      <p:pic>
        <p:nvPicPr>
          <p:cNvPr id="42" name="Picture 4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093" y="1737452"/>
            <a:ext cx="1555115" cy="158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247" y="1242538"/>
            <a:ext cx="3261753" cy="4607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Tahoma"/>
                <a:cs typeface="Tahoma"/>
              </a:rPr>
              <a:t>http://www.movetta.fi/tuotteet/unittayksilollisetistuimet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632" y="1242538"/>
            <a:ext cx="3236850" cy="4607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toiminta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Pienryhmäjaot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Riittävä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Monipuoliset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työtehtävät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ulkopuolelta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Moniammatillinen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Tehtävänanto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alkuun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epäselvä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Haasteena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tarkka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rajaus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err="1" smtClean="0">
                <a:latin typeface="Tahoma"/>
                <a:cs typeface="Tahoma"/>
              </a:rPr>
              <a:t>Pienryhmäjaot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selkeyttivät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tehtävien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tekoa</a:t>
            </a:r>
            <a:endParaRPr lang="en-US" sz="2800" dirty="0" smtClean="0">
              <a:latin typeface="Tahoma"/>
              <a:cs typeface="Tahoma"/>
            </a:endParaRPr>
          </a:p>
          <a:p>
            <a:r>
              <a:rPr lang="en-US" sz="2800" dirty="0" err="1" smtClean="0">
                <a:latin typeface="Tahoma"/>
                <a:cs typeface="Tahoma"/>
              </a:rPr>
              <a:t>Projektijohtajan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valinta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helpotti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projektin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eteenpäin</a:t>
            </a:r>
            <a:r>
              <a:rPr lang="en-US" sz="2800" dirty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vientiä</a:t>
            </a:r>
            <a:endParaRPr lang="en-US" sz="2800" dirty="0" smtClean="0">
              <a:latin typeface="Tahoma"/>
              <a:cs typeface="Tahoma"/>
            </a:endParaRPr>
          </a:p>
          <a:p>
            <a:r>
              <a:rPr lang="en-US" sz="2800" dirty="0" err="1" smtClean="0">
                <a:latin typeface="Tahoma"/>
                <a:cs typeface="Tahoma"/>
              </a:rPr>
              <a:t>Ryhmän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välinen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viestintä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toimivaa</a:t>
            </a:r>
            <a:r>
              <a:rPr lang="en-US" sz="2800" dirty="0">
                <a:latin typeface="Tahoma"/>
                <a:cs typeface="Tahoma"/>
              </a:rPr>
              <a:t>: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facebookryhmä</a:t>
            </a:r>
            <a:r>
              <a:rPr lang="en-US" sz="2800" dirty="0" smtClean="0">
                <a:latin typeface="Tahoma"/>
                <a:cs typeface="Tahoma"/>
              </a:rPr>
              <a:t>, </a:t>
            </a:r>
            <a:r>
              <a:rPr lang="en-US" sz="2800" dirty="0" err="1" smtClean="0">
                <a:latin typeface="Tahoma"/>
                <a:cs typeface="Tahoma"/>
              </a:rPr>
              <a:t>sähköposti</a:t>
            </a:r>
            <a:r>
              <a:rPr lang="en-US" sz="2800" dirty="0" smtClean="0">
                <a:latin typeface="Tahoma"/>
                <a:cs typeface="Tahoma"/>
              </a:rPr>
              <a:t>, </a:t>
            </a:r>
            <a:r>
              <a:rPr lang="en-US" sz="2800" dirty="0" err="1" smtClean="0">
                <a:latin typeface="Tahoma"/>
                <a:cs typeface="Tahoma"/>
              </a:rPr>
              <a:t>googledrive</a:t>
            </a:r>
            <a:endParaRPr lang="en-US" sz="2800" dirty="0" smtClean="0">
              <a:latin typeface="Tahoma"/>
              <a:cs typeface="Tahoma"/>
            </a:endParaRPr>
          </a:p>
          <a:p>
            <a:r>
              <a:rPr lang="en-US" sz="2800" dirty="0" err="1" smtClean="0">
                <a:latin typeface="Tahoma"/>
                <a:cs typeface="Tahoma"/>
              </a:rPr>
              <a:t>Tapaamisiin</a:t>
            </a:r>
            <a:r>
              <a:rPr lang="en-US" sz="2800" dirty="0" smtClean="0">
                <a:latin typeface="Tahoma"/>
                <a:cs typeface="Tahoma"/>
              </a:rPr>
              <a:t> ja </a:t>
            </a:r>
            <a:r>
              <a:rPr lang="en-US" sz="2800" dirty="0" err="1" smtClean="0">
                <a:latin typeface="Tahoma"/>
                <a:cs typeface="Tahoma"/>
              </a:rPr>
              <a:t>yhteiseen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projektiin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sitoutuminen</a:t>
            </a:r>
            <a:r>
              <a:rPr lang="en-US" sz="2800" dirty="0" smtClean="0">
                <a:latin typeface="Tahoma"/>
                <a:cs typeface="Tahoma"/>
              </a:rPr>
              <a:t> </a:t>
            </a:r>
          </a:p>
          <a:p>
            <a:r>
              <a:rPr lang="en-US" sz="2800" dirty="0" err="1" smtClean="0">
                <a:latin typeface="Tahoma"/>
                <a:cs typeface="Tahoma"/>
              </a:rPr>
              <a:t>Tiettyjen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kompetenssien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omaaville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kertyi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enemmän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vastuuta</a:t>
            </a:r>
            <a:r>
              <a:rPr lang="en-US" sz="2800" dirty="0" smtClean="0">
                <a:latin typeface="Tahoma"/>
                <a:cs typeface="Tahoma"/>
              </a:rPr>
              <a:t>, </a:t>
            </a:r>
            <a:r>
              <a:rPr lang="en-US" sz="2800" dirty="0" err="1" smtClean="0">
                <a:latin typeface="Tahoma"/>
                <a:cs typeface="Tahoma"/>
              </a:rPr>
              <a:t>esim</a:t>
            </a:r>
            <a:r>
              <a:rPr lang="en-US" sz="2800" dirty="0" smtClean="0">
                <a:latin typeface="Tahoma"/>
                <a:cs typeface="Tahoma"/>
              </a:rPr>
              <a:t>. </a:t>
            </a:r>
            <a:r>
              <a:rPr lang="en-US" sz="2800" dirty="0" err="1" smtClean="0">
                <a:latin typeface="Tahoma"/>
                <a:cs typeface="Tahoma"/>
              </a:rPr>
              <a:t>kuvanmuokkaus</a:t>
            </a:r>
            <a:endParaRPr lang="en-US" sz="2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20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600" dirty="0">
              <a:latin typeface="Tahoma"/>
              <a:cs typeface="Tahoma"/>
            </a:endParaRPr>
          </a:p>
          <a:p>
            <a:endParaRPr lang="en-US" sz="16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5703</TotalTime>
  <Words>337</Words>
  <Application>Microsoft Office PowerPoint</Application>
  <PresentationFormat>Näytössä katseltava diaesitys (4:3)</PresentationFormat>
  <Paragraphs>103</Paragraphs>
  <Slides>14</Slides>
  <Notes>1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Dian otsikot</vt:lpstr>
      </vt:variant>
      <vt:variant>
        <vt:i4>14</vt:i4>
      </vt:variant>
      <vt:variant>
        <vt:lpstr>Mukautetut diaesitykset</vt:lpstr>
      </vt:variant>
      <vt:variant>
        <vt:i4>18</vt:i4>
      </vt:variant>
    </vt:vector>
  </HeadingPairs>
  <TitlesOfParts>
    <vt:vector size="33" baseType="lpstr">
      <vt:lpstr>2_Metropolia_strategia</vt:lpstr>
      <vt:lpstr>MINNO® Innovaatioprojekti 2014 Loppukatselmus</vt:lpstr>
      <vt:lpstr>Mikä MINNO® on?</vt:lpstr>
      <vt:lpstr>Team UNITTa</vt:lpstr>
      <vt:lpstr>Team UNITTa vastaanotti haasteen</vt:lpstr>
      <vt:lpstr>Ratkaisu - Projektikuvaus</vt:lpstr>
      <vt:lpstr>Esimerkkejä tuotekuvista</vt:lpstr>
      <vt:lpstr>PowerPoint-esitys</vt:lpstr>
      <vt:lpstr>Projektin plussat ja miinukset</vt:lpstr>
      <vt:lpstr>Ryhmätyö – kuinka onnistui?</vt:lpstr>
      <vt:lpstr>Sisäinen ja ulkoinen viestintä</vt:lpstr>
      <vt:lpstr>Mitä opitte? </vt:lpstr>
      <vt:lpstr>Kuinka monialaista Innovaatioprojektia voisi kehittää?</vt:lpstr>
      <vt:lpstr>UNITTa yksilölliset istuimet 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Omistaja</cp:lastModifiedBy>
  <cp:revision>195</cp:revision>
  <dcterms:created xsi:type="dcterms:W3CDTF">2012-03-26T07:11:52Z</dcterms:created>
  <dcterms:modified xsi:type="dcterms:W3CDTF">2014-11-18T20:14:03Z</dcterms:modified>
</cp:coreProperties>
</file>