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0"/>
  </p:notesMasterIdLst>
  <p:handoutMasterIdLst>
    <p:handoutMasterId r:id="rId11"/>
  </p:handoutMasterIdLst>
  <p:sldIdLst>
    <p:sldId id="258" r:id="rId2"/>
    <p:sldId id="266" r:id="rId3"/>
    <p:sldId id="267" r:id="rId4"/>
    <p:sldId id="262" r:id="rId5"/>
    <p:sldId id="264" r:id="rId6"/>
    <p:sldId id="263" r:id="rId7"/>
    <p:sldId id="265" r:id="rId8"/>
    <p:sldId id="261" r:id="rId9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0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 varScale="1">
        <p:scale>
          <a:sx n="88" d="100"/>
          <a:sy n="88" d="100"/>
        </p:scale>
        <p:origin x="1710" y="84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75EE87-E227-4CA1-B90A-5E30E2CE245C}" type="doc">
      <dgm:prSet loTypeId="urn:microsoft.com/office/officeart/2005/8/layout/cycle1" loCatId="cycle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fi-FI"/>
        </a:p>
      </dgm:t>
    </dgm:pt>
    <dgm:pt modelId="{FD50C04B-8109-4C49-AA15-522B5329EEEA}">
      <dgm:prSet phldrT="[Text]" custT="1"/>
      <dgm:spPr/>
      <dgm:t>
        <a:bodyPr/>
        <a:lstStyle/>
        <a:p>
          <a:r>
            <a:rPr lang="fi-FI" sz="1400" b="1" dirty="0" err="1" smtClean="0">
              <a:solidFill>
                <a:schemeClr val="bg1"/>
              </a:solidFill>
            </a:rPr>
            <a:t>Understand</a:t>
          </a:r>
          <a:endParaRPr lang="fi-FI" sz="1400" b="1" dirty="0" smtClean="0">
            <a:solidFill>
              <a:schemeClr val="bg1"/>
            </a:solidFill>
          </a:endParaRPr>
        </a:p>
        <a:p>
          <a:r>
            <a:rPr lang="fi-FI" sz="1400" b="1" dirty="0" err="1" smtClean="0">
              <a:solidFill>
                <a:schemeClr val="bg1"/>
              </a:solidFill>
            </a:rPr>
            <a:t>Customer</a:t>
          </a:r>
          <a:endParaRPr lang="fi-FI" sz="1400" b="1" dirty="0" smtClean="0">
            <a:solidFill>
              <a:schemeClr val="bg1"/>
            </a:solidFill>
          </a:endParaRPr>
        </a:p>
        <a:p>
          <a:r>
            <a:rPr lang="fi-FI" sz="1400" b="1" dirty="0" err="1" smtClean="0">
              <a:solidFill>
                <a:schemeClr val="bg1"/>
              </a:solidFill>
            </a:rPr>
            <a:t>need</a:t>
          </a:r>
          <a:endParaRPr lang="fi-FI" sz="1400" b="1" dirty="0">
            <a:solidFill>
              <a:schemeClr val="bg1"/>
            </a:solidFill>
          </a:endParaRPr>
        </a:p>
      </dgm:t>
    </dgm:pt>
    <dgm:pt modelId="{D4932940-20A3-4A3F-850B-0434701AF4E0}" type="parTrans" cxnId="{C653A33F-B5BB-41BB-ABDE-A60D6FC68CD3}">
      <dgm:prSet/>
      <dgm:spPr/>
      <dgm:t>
        <a:bodyPr/>
        <a:lstStyle/>
        <a:p>
          <a:endParaRPr lang="fi-FI"/>
        </a:p>
      </dgm:t>
    </dgm:pt>
    <dgm:pt modelId="{1A6B5E92-915D-4056-88C7-5B896E6198F6}" type="sibTrans" cxnId="{C653A33F-B5BB-41BB-ABDE-A60D6FC68CD3}">
      <dgm:prSet/>
      <dgm:spPr/>
      <dgm:t>
        <a:bodyPr/>
        <a:lstStyle/>
        <a:p>
          <a:endParaRPr lang="fi-FI"/>
        </a:p>
      </dgm:t>
    </dgm:pt>
    <dgm:pt modelId="{6EFE930E-9A5B-4C4A-83B6-3A41EC5D2C4D}">
      <dgm:prSet phldrT="[Text]" custT="1"/>
      <dgm:spPr/>
      <dgm:t>
        <a:bodyPr/>
        <a:lstStyle/>
        <a:p>
          <a:r>
            <a:rPr lang="fi-FI" sz="1400" b="1" dirty="0" err="1" smtClean="0">
              <a:solidFill>
                <a:schemeClr val="bg1"/>
              </a:solidFill>
            </a:rPr>
            <a:t>Analyze</a:t>
          </a:r>
          <a:r>
            <a:rPr lang="fi-FI" sz="1400" b="1" dirty="0" smtClean="0">
              <a:solidFill>
                <a:schemeClr val="bg1"/>
              </a:solidFill>
            </a:rPr>
            <a:t> </a:t>
          </a:r>
          <a:r>
            <a:rPr lang="fi-FI" sz="1400" b="1" dirty="0" err="1" smtClean="0">
              <a:solidFill>
                <a:schemeClr val="bg1"/>
              </a:solidFill>
            </a:rPr>
            <a:t>situatuation</a:t>
          </a:r>
          <a:r>
            <a:rPr lang="fi-FI" sz="1400" b="1" dirty="0" smtClean="0">
              <a:solidFill>
                <a:schemeClr val="bg1"/>
              </a:solidFill>
            </a:rPr>
            <a:t> and </a:t>
          </a:r>
          <a:r>
            <a:rPr lang="fi-FI" sz="1400" b="1" dirty="0" err="1" smtClean="0">
              <a:solidFill>
                <a:schemeClr val="bg1"/>
              </a:solidFill>
            </a:rPr>
            <a:t>opportunity</a:t>
          </a:r>
          <a:endParaRPr lang="fi-FI" sz="1400" b="1" dirty="0">
            <a:solidFill>
              <a:schemeClr val="bg1"/>
            </a:solidFill>
          </a:endParaRPr>
        </a:p>
      </dgm:t>
    </dgm:pt>
    <dgm:pt modelId="{A94F5A93-CB40-49B4-AA3D-E44C1529E9E7}" type="parTrans" cxnId="{7E3DFF4B-57DF-467D-838D-B82527E8170D}">
      <dgm:prSet/>
      <dgm:spPr/>
      <dgm:t>
        <a:bodyPr/>
        <a:lstStyle/>
        <a:p>
          <a:endParaRPr lang="fi-FI"/>
        </a:p>
      </dgm:t>
    </dgm:pt>
    <dgm:pt modelId="{4BC022AF-8F93-4BA9-98D9-E179FF813D75}" type="sibTrans" cxnId="{7E3DFF4B-57DF-467D-838D-B82527E8170D}">
      <dgm:prSet/>
      <dgm:spPr/>
      <dgm:t>
        <a:bodyPr/>
        <a:lstStyle/>
        <a:p>
          <a:endParaRPr lang="fi-FI"/>
        </a:p>
      </dgm:t>
    </dgm:pt>
    <dgm:pt modelId="{4430E0B1-D9C9-4162-B4FA-7822A8E578DF}">
      <dgm:prSet phldrT="[Text]" custT="1"/>
      <dgm:spPr/>
      <dgm:t>
        <a:bodyPr/>
        <a:lstStyle/>
        <a:p>
          <a:r>
            <a:rPr lang="fi-FI" sz="1400" b="1" dirty="0" err="1" smtClean="0">
              <a:solidFill>
                <a:schemeClr val="bg1"/>
              </a:solidFill>
            </a:rPr>
            <a:t>Ideation</a:t>
          </a:r>
          <a:r>
            <a:rPr lang="fi-FI" sz="1400" b="1" dirty="0" smtClean="0">
              <a:solidFill>
                <a:schemeClr val="bg1"/>
              </a:solidFill>
            </a:rPr>
            <a:t> </a:t>
          </a:r>
          <a:r>
            <a:rPr lang="fi-FI" sz="1400" b="1" dirty="0" err="1" smtClean="0">
              <a:solidFill>
                <a:schemeClr val="bg1"/>
              </a:solidFill>
            </a:rPr>
            <a:t>phases</a:t>
          </a:r>
          <a:endParaRPr lang="fi-FI" sz="1400" b="1" dirty="0">
            <a:solidFill>
              <a:schemeClr val="bg1"/>
            </a:solidFill>
          </a:endParaRPr>
        </a:p>
      </dgm:t>
    </dgm:pt>
    <dgm:pt modelId="{EAD23F63-2909-4A10-BBA5-26CE69F72DD3}" type="parTrans" cxnId="{516E7EAA-554A-45C4-97E0-54EDB5A1FF9E}">
      <dgm:prSet/>
      <dgm:spPr/>
      <dgm:t>
        <a:bodyPr/>
        <a:lstStyle/>
        <a:p>
          <a:endParaRPr lang="fi-FI"/>
        </a:p>
      </dgm:t>
    </dgm:pt>
    <dgm:pt modelId="{9F1EC148-BD83-403F-898B-0F517F48AB71}" type="sibTrans" cxnId="{516E7EAA-554A-45C4-97E0-54EDB5A1FF9E}">
      <dgm:prSet/>
      <dgm:spPr/>
      <dgm:t>
        <a:bodyPr/>
        <a:lstStyle/>
        <a:p>
          <a:endParaRPr lang="fi-FI"/>
        </a:p>
      </dgm:t>
    </dgm:pt>
    <dgm:pt modelId="{2004E32C-4F92-4A40-B3F6-5B7174E3B335}">
      <dgm:prSet phldrT="[Text]" custT="1"/>
      <dgm:spPr/>
      <dgm:t>
        <a:bodyPr/>
        <a:lstStyle/>
        <a:p>
          <a:r>
            <a:rPr lang="fi-FI" sz="1400" b="1" dirty="0" err="1" smtClean="0">
              <a:solidFill>
                <a:schemeClr val="bg1"/>
              </a:solidFill>
            </a:rPr>
            <a:t>Consepting</a:t>
          </a:r>
          <a:r>
            <a:rPr lang="fi-FI" sz="1400" b="1" dirty="0" smtClean="0">
              <a:solidFill>
                <a:schemeClr val="bg1"/>
              </a:solidFill>
            </a:rPr>
            <a:t> </a:t>
          </a:r>
          <a:r>
            <a:rPr lang="fi-FI" sz="1400" b="1" dirty="0" err="1" smtClean="0">
              <a:solidFill>
                <a:schemeClr val="bg1"/>
              </a:solidFill>
            </a:rPr>
            <a:t>phases</a:t>
          </a:r>
          <a:endParaRPr lang="fi-FI" sz="1400" b="1" dirty="0">
            <a:solidFill>
              <a:schemeClr val="bg1"/>
            </a:solidFill>
          </a:endParaRPr>
        </a:p>
      </dgm:t>
    </dgm:pt>
    <dgm:pt modelId="{B8FC83D7-F5CA-468E-882C-41C638B0E125}" type="parTrans" cxnId="{9D4BB9C3-0770-4271-87F6-C6B4184011AB}">
      <dgm:prSet/>
      <dgm:spPr/>
      <dgm:t>
        <a:bodyPr/>
        <a:lstStyle/>
        <a:p>
          <a:endParaRPr lang="fi-FI"/>
        </a:p>
      </dgm:t>
    </dgm:pt>
    <dgm:pt modelId="{C2411585-669D-4ACD-95D2-1FDD115A0365}" type="sibTrans" cxnId="{9D4BB9C3-0770-4271-87F6-C6B4184011AB}">
      <dgm:prSet/>
      <dgm:spPr/>
      <dgm:t>
        <a:bodyPr/>
        <a:lstStyle/>
        <a:p>
          <a:endParaRPr lang="fi-FI"/>
        </a:p>
      </dgm:t>
    </dgm:pt>
    <dgm:pt modelId="{11BC3FBE-2523-485E-8298-4F00AAD8D573}">
      <dgm:prSet phldrT="[Text]" custT="1"/>
      <dgm:spPr/>
      <dgm:t>
        <a:bodyPr/>
        <a:lstStyle/>
        <a:p>
          <a:r>
            <a:rPr lang="fi-FI" sz="1400" b="1" dirty="0" err="1" smtClean="0">
              <a:solidFill>
                <a:schemeClr val="bg1"/>
              </a:solidFill>
            </a:rPr>
            <a:t>Making</a:t>
          </a:r>
          <a:r>
            <a:rPr lang="fi-FI" sz="1400" b="1" dirty="0" smtClean="0">
              <a:solidFill>
                <a:schemeClr val="bg1"/>
              </a:solidFill>
            </a:rPr>
            <a:t> </a:t>
          </a:r>
          <a:r>
            <a:rPr lang="fi-FI" sz="1400" b="1" dirty="0" err="1" smtClean="0">
              <a:solidFill>
                <a:schemeClr val="bg1"/>
              </a:solidFill>
            </a:rPr>
            <a:t>phase</a:t>
          </a:r>
          <a:r>
            <a:rPr lang="fi-FI" sz="1400" b="1" dirty="0" smtClean="0">
              <a:solidFill>
                <a:schemeClr val="bg1"/>
              </a:solidFill>
            </a:rPr>
            <a:t> – proto</a:t>
          </a:r>
          <a:endParaRPr lang="fi-FI" sz="1400" b="1" dirty="0">
            <a:solidFill>
              <a:schemeClr val="bg1"/>
            </a:solidFill>
          </a:endParaRPr>
        </a:p>
      </dgm:t>
    </dgm:pt>
    <dgm:pt modelId="{41F1255D-2644-4FEE-B7CF-C6167449D675}" type="parTrans" cxnId="{38B8A0C0-779D-4E1D-B6E9-C97FC3DFED74}">
      <dgm:prSet/>
      <dgm:spPr/>
      <dgm:t>
        <a:bodyPr/>
        <a:lstStyle/>
        <a:p>
          <a:endParaRPr lang="fi-FI"/>
        </a:p>
      </dgm:t>
    </dgm:pt>
    <dgm:pt modelId="{4FBD5C91-F7E4-4FAE-9F37-F27D391C31B3}" type="sibTrans" cxnId="{38B8A0C0-779D-4E1D-B6E9-C97FC3DFED74}">
      <dgm:prSet/>
      <dgm:spPr/>
      <dgm:t>
        <a:bodyPr/>
        <a:lstStyle/>
        <a:p>
          <a:endParaRPr lang="fi-FI"/>
        </a:p>
      </dgm:t>
    </dgm:pt>
    <dgm:pt modelId="{44E66BAF-9AC1-49BB-B504-C49470053964}">
      <dgm:prSet phldrT="[Text]" custT="1"/>
      <dgm:spPr/>
      <dgm:t>
        <a:bodyPr/>
        <a:lstStyle/>
        <a:p>
          <a:r>
            <a:rPr lang="fi-FI" sz="1400" b="1" dirty="0" err="1" smtClean="0">
              <a:solidFill>
                <a:schemeClr val="bg1"/>
              </a:solidFill>
            </a:rPr>
            <a:t>Test</a:t>
          </a:r>
          <a:r>
            <a:rPr lang="fi-FI" sz="1400" b="1" dirty="0" smtClean="0">
              <a:solidFill>
                <a:schemeClr val="bg1"/>
              </a:solidFill>
            </a:rPr>
            <a:t> and </a:t>
          </a:r>
          <a:r>
            <a:rPr lang="fi-FI" sz="1400" b="1" dirty="0" err="1" smtClean="0">
              <a:solidFill>
                <a:schemeClr val="bg1"/>
              </a:solidFill>
            </a:rPr>
            <a:t>communicate</a:t>
          </a:r>
          <a:r>
            <a:rPr lang="fi-FI" sz="1400" b="1" dirty="0" smtClean="0">
              <a:solidFill>
                <a:schemeClr val="bg1"/>
              </a:solidFill>
            </a:rPr>
            <a:t> </a:t>
          </a:r>
          <a:r>
            <a:rPr lang="fi-FI" sz="1400" b="1" dirty="0" err="1" smtClean="0">
              <a:solidFill>
                <a:schemeClr val="bg1"/>
              </a:solidFill>
            </a:rPr>
            <a:t>value</a:t>
          </a:r>
          <a:endParaRPr lang="fi-FI" sz="1400" b="1" dirty="0">
            <a:solidFill>
              <a:schemeClr val="bg1"/>
            </a:solidFill>
          </a:endParaRPr>
        </a:p>
      </dgm:t>
    </dgm:pt>
    <dgm:pt modelId="{C726E8B1-06EF-4A53-8983-3797CF131547}" type="parTrans" cxnId="{5B180AB8-4240-4CAC-9DF0-7348B1B5E0B0}">
      <dgm:prSet/>
      <dgm:spPr/>
      <dgm:t>
        <a:bodyPr/>
        <a:lstStyle/>
        <a:p>
          <a:endParaRPr lang="fi-FI"/>
        </a:p>
      </dgm:t>
    </dgm:pt>
    <dgm:pt modelId="{CE43BDE9-BE20-46FA-951A-B3C3457B3225}" type="sibTrans" cxnId="{5B180AB8-4240-4CAC-9DF0-7348B1B5E0B0}">
      <dgm:prSet/>
      <dgm:spPr/>
      <dgm:t>
        <a:bodyPr/>
        <a:lstStyle/>
        <a:p>
          <a:endParaRPr lang="fi-FI"/>
        </a:p>
      </dgm:t>
    </dgm:pt>
    <dgm:pt modelId="{69DD7C9D-40C1-4A08-9085-501C39F4AD9A}">
      <dgm:prSet phldrT="[Text]" custT="1"/>
      <dgm:spPr/>
      <dgm:t>
        <a:bodyPr/>
        <a:lstStyle/>
        <a:p>
          <a:r>
            <a:rPr lang="fi-FI" sz="1400" b="1" dirty="0" err="1" smtClean="0">
              <a:solidFill>
                <a:schemeClr val="bg1"/>
              </a:solidFill>
            </a:rPr>
            <a:t>Impelement</a:t>
          </a:r>
          <a:r>
            <a:rPr lang="fi-FI" sz="1400" b="1" dirty="0" smtClean="0">
              <a:solidFill>
                <a:schemeClr val="bg1"/>
              </a:solidFill>
            </a:rPr>
            <a:t> in </a:t>
          </a:r>
          <a:r>
            <a:rPr lang="fi-FI" sz="1400" b="1" dirty="0" err="1" smtClean="0">
              <a:solidFill>
                <a:schemeClr val="bg1"/>
              </a:solidFill>
            </a:rPr>
            <a:t>real</a:t>
          </a:r>
          <a:r>
            <a:rPr lang="fi-FI" sz="1400" b="1" dirty="0" smtClean="0">
              <a:solidFill>
                <a:schemeClr val="bg1"/>
              </a:solidFill>
            </a:rPr>
            <a:t> life to </a:t>
          </a:r>
          <a:r>
            <a:rPr lang="fi-FI" sz="1400" b="1" dirty="0" err="1" smtClean="0">
              <a:solidFill>
                <a:schemeClr val="bg1"/>
              </a:solidFill>
            </a:rPr>
            <a:t>benefit</a:t>
          </a:r>
          <a:r>
            <a:rPr lang="fi-FI" sz="1400" b="1" dirty="0" smtClean="0">
              <a:solidFill>
                <a:schemeClr val="bg1"/>
              </a:solidFill>
            </a:rPr>
            <a:t> </a:t>
          </a:r>
          <a:r>
            <a:rPr lang="fi-FI" sz="1400" b="1" dirty="0" err="1" smtClean="0">
              <a:solidFill>
                <a:schemeClr val="bg1"/>
              </a:solidFill>
            </a:rPr>
            <a:t>society</a:t>
          </a:r>
          <a:endParaRPr lang="fi-FI" sz="1400" b="1" dirty="0">
            <a:solidFill>
              <a:schemeClr val="bg1"/>
            </a:solidFill>
          </a:endParaRPr>
        </a:p>
      </dgm:t>
    </dgm:pt>
    <dgm:pt modelId="{2AAFBA64-5159-4C5E-B284-FCDFF36C7E29}" type="parTrans" cxnId="{172A5EA4-4E93-430C-B684-15B583D62653}">
      <dgm:prSet/>
      <dgm:spPr/>
      <dgm:t>
        <a:bodyPr/>
        <a:lstStyle/>
        <a:p>
          <a:endParaRPr lang="fi-FI"/>
        </a:p>
      </dgm:t>
    </dgm:pt>
    <dgm:pt modelId="{62E6E10D-6E48-4003-BFD4-E80027030D85}" type="sibTrans" cxnId="{172A5EA4-4E93-430C-B684-15B583D62653}">
      <dgm:prSet/>
      <dgm:spPr/>
      <dgm:t>
        <a:bodyPr/>
        <a:lstStyle/>
        <a:p>
          <a:endParaRPr lang="fi-FI"/>
        </a:p>
      </dgm:t>
    </dgm:pt>
    <dgm:pt modelId="{0ED17413-BD41-4BF5-8D77-256DE58E6988}" type="pres">
      <dgm:prSet presAssocID="{5775EE87-E227-4CA1-B90A-5E30E2CE245C}" presName="cycle" presStyleCnt="0">
        <dgm:presLayoutVars>
          <dgm:dir/>
          <dgm:resizeHandles val="exact"/>
        </dgm:presLayoutVars>
      </dgm:prSet>
      <dgm:spPr/>
    </dgm:pt>
    <dgm:pt modelId="{5B04B18C-5701-4830-9E1A-FAB986042D22}" type="pres">
      <dgm:prSet presAssocID="{FD50C04B-8109-4C49-AA15-522B5329EEEA}" presName="dummy" presStyleCnt="0"/>
      <dgm:spPr/>
    </dgm:pt>
    <dgm:pt modelId="{68601D35-4F33-4B90-9EDB-63878D63A1C6}" type="pres">
      <dgm:prSet presAssocID="{FD50C04B-8109-4C49-AA15-522B5329EEEA}" presName="node" presStyleLbl="revTx" presStyleIdx="0" presStyleCnt="7" custScaleX="140590">
        <dgm:presLayoutVars>
          <dgm:bulletEnabled val="1"/>
        </dgm:presLayoutVars>
      </dgm:prSet>
      <dgm:spPr/>
    </dgm:pt>
    <dgm:pt modelId="{748543CB-4B90-479C-9436-765119629511}" type="pres">
      <dgm:prSet presAssocID="{1A6B5E92-915D-4056-88C7-5B896E6198F6}" presName="sibTrans" presStyleLbl="node1" presStyleIdx="0" presStyleCnt="7" custScaleX="89584" custScaleY="92948" custLinFactNeighborX="1749" custLinFactNeighborY="-4503"/>
      <dgm:spPr/>
    </dgm:pt>
    <dgm:pt modelId="{C22ABC8C-8BEA-4AF5-9084-584DEE7671ED}" type="pres">
      <dgm:prSet presAssocID="{6EFE930E-9A5B-4C4A-83B6-3A41EC5D2C4D}" presName="dummy" presStyleCnt="0"/>
      <dgm:spPr/>
    </dgm:pt>
    <dgm:pt modelId="{644CC29E-0ECB-4F17-81E9-DD45FBD2AD90}" type="pres">
      <dgm:prSet presAssocID="{6EFE930E-9A5B-4C4A-83B6-3A41EC5D2C4D}" presName="node" presStyleLbl="revTx" presStyleIdx="1" presStyleCnt="7" custScaleX="140590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5883F3F-2AD4-4A44-BEF1-43A8ED09F13D}" type="pres">
      <dgm:prSet presAssocID="{4BC022AF-8F93-4BA9-98D9-E179FF813D75}" presName="sibTrans" presStyleLbl="node1" presStyleIdx="1" presStyleCnt="7" custScaleX="84773" custScaleY="91595" custLinFactNeighborX="6562" custRadScaleRad="181434"/>
      <dgm:spPr/>
    </dgm:pt>
    <dgm:pt modelId="{36923566-0A22-487E-9E97-3FFEF6C53488}" type="pres">
      <dgm:prSet presAssocID="{4430E0B1-D9C9-4162-B4FA-7822A8E578DF}" presName="dummy" presStyleCnt="0"/>
      <dgm:spPr/>
    </dgm:pt>
    <dgm:pt modelId="{198DE5D4-2A9A-4FA5-A2DD-53385F3BCEF3}" type="pres">
      <dgm:prSet presAssocID="{4430E0B1-D9C9-4162-B4FA-7822A8E578DF}" presName="node" presStyleLbl="revTx" presStyleIdx="2" presStyleCnt="7" custScaleX="140590">
        <dgm:presLayoutVars>
          <dgm:bulletEnabled val="1"/>
        </dgm:presLayoutVars>
      </dgm:prSet>
      <dgm:spPr/>
    </dgm:pt>
    <dgm:pt modelId="{7FE823C8-1011-4B29-8F69-C67DC56ADA60}" type="pres">
      <dgm:prSet presAssocID="{9F1EC148-BD83-403F-898B-0F517F48AB71}" presName="sibTrans" presStyleLbl="node1" presStyleIdx="2" presStyleCnt="7" custScaleX="90021" custScaleY="96842"/>
      <dgm:spPr/>
    </dgm:pt>
    <dgm:pt modelId="{EB3EB5B7-FFF6-4BE5-B6F9-ED0D58D2D513}" type="pres">
      <dgm:prSet presAssocID="{2004E32C-4F92-4A40-B3F6-5B7174E3B335}" presName="dummy" presStyleCnt="0"/>
      <dgm:spPr/>
    </dgm:pt>
    <dgm:pt modelId="{2827D9FB-A2D1-4D83-850B-45862F170FB5}" type="pres">
      <dgm:prSet presAssocID="{2004E32C-4F92-4A40-B3F6-5B7174E3B335}" presName="node" presStyleLbl="revTx" presStyleIdx="3" presStyleCnt="7" custScaleX="140590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C3BDAFC-9480-400E-BCB3-B05571DAC708}" type="pres">
      <dgm:prSet presAssocID="{C2411585-669D-4ACD-95D2-1FDD115A0365}" presName="sibTrans" presStyleLbl="node1" presStyleIdx="3" presStyleCnt="7" custScaleX="97893" custScaleY="97279"/>
      <dgm:spPr/>
    </dgm:pt>
    <dgm:pt modelId="{59553341-ED39-43DB-BD70-7FFE33B674F2}" type="pres">
      <dgm:prSet presAssocID="{11BC3FBE-2523-485E-8298-4F00AAD8D573}" presName="dummy" presStyleCnt="0"/>
      <dgm:spPr/>
    </dgm:pt>
    <dgm:pt modelId="{EB168503-1418-458D-B89B-24BA722D3A12}" type="pres">
      <dgm:prSet presAssocID="{11BC3FBE-2523-485E-8298-4F00AAD8D573}" presName="node" presStyleLbl="revTx" presStyleIdx="4" presStyleCnt="7" custScaleX="140590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BFD6A8F-781F-4A22-A940-845CC4201C46}" type="pres">
      <dgm:prSet presAssocID="{4FBD5C91-F7E4-4FAE-9F37-F27D391C31B3}" presName="sibTrans" presStyleLbl="node1" presStyleIdx="4" presStyleCnt="7"/>
      <dgm:spPr/>
    </dgm:pt>
    <dgm:pt modelId="{C0340E46-83D4-43B6-925C-D36CEBF377A2}" type="pres">
      <dgm:prSet presAssocID="{44E66BAF-9AC1-49BB-B504-C49470053964}" presName="dummy" presStyleCnt="0"/>
      <dgm:spPr/>
    </dgm:pt>
    <dgm:pt modelId="{C139BE87-78D6-401E-B867-2E931E34FC7D}" type="pres">
      <dgm:prSet presAssocID="{44E66BAF-9AC1-49BB-B504-C49470053964}" presName="node" presStyleLbl="revTx" presStyleIdx="5" presStyleCnt="7" custScaleX="140590">
        <dgm:presLayoutVars>
          <dgm:bulletEnabled val="1"/>
        </dgm:presLayoutVars>
      </dgm:prSet>
      <dgm:spPr/>
    </dgm:pt>
    <dgm:pt modelId="{34F2D829-B6F8-4922-95BA-EB3F12C06BFD}" type="pres">
      <dgm:prSet presAssocID="{CE43BDE9-BE20-46FA-951A-B3C3457B3225}" presName="sibTrans" presStyleLbl="node1" presStyleIdx="5" presStyleCnt="7" custScaleX="92208" custScaleY="91199"/>
      <dgm:spPr/>
    </dgm:pt>
    <dgm:pt modelId="{FA6A3FDC-17CF-436E-9514-7D6D0E0E4BFF}" type="pres">
      <dgm:prSet presAssocID="{69DD7C9D-40C1-4A08-9085-501C39F4AD9A}" presName="dummy" presStyleCnt="0"/>
      <dgm:spPr/>
    </dgm:pt>
    <dgm:pt modelId="{1CE28404-3615-429C-A482-FCBAB574D730}" type="pres">
      <dgm:prSet presAssocID="{69DD7C9D-40C1-4A08-9085-501C39F4AD9A}" presName="node" presStyleLbl="revTx" presStyleIdx="6" presStyleCnt="7" custScaleX="140590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1F9DF54-E033-4E92-BECC-A10B1E14A0B9}" type="pres">
      <dgm:prSet presAssocID="{62E6E10D-6E48-4003-BFD4-E80027030D85}" presName="sibTrans" presStyleLbl="node1" presStyleIdx="6" presStyleCnt="7" custScaleX="90458" custScaleY="95578" custLinFactNeighborY="1752" custRadScaleRad="52375" custRadScaleInc="-2147483648"/>
      <dgm:spPr/>
    </dgm:pt>
  </dgm:ptLst>
  <dgm:cxnLst>
    <dgm:cxn modelId="{A3D586F9-432D-4290-B91F-6FF8F8C78644}" type="presOf" srcId="{62E6E10D-6E48-4003-BFD4-E80027030D85}" destId="{61F9DF54-E033-4E92-BECC-A10B1E14A0B9}" srcOrd="0" destOrd="0" presId="urn:microsoft.com/office/officeart/2005/8/layout/cycle1"/>
    <dgm:cxn modelId="{864797E9-B94C-49F2-BD2A-5E55F63D7034}" type="presOf" srcId="{1A6B5E92-915D-4056-88C7-5B896E6198F6}" destId="{748543CB-4B90-479C-9436-765119629511}" srcOrd="0" destOrd="0" presId="urn:microsoft.com/office/officeart/2005/8/layout/cycle1"/>
    <dgm:cxn modelId="{172A5EA4-4E93-430C-B684-15B583D62653}" srcId="{5775EE87-E227-4CA1-B90A-5E30E2CE245C}" destId="{69DD7C9D-40C1-4A08-9085-501C39F4AD9A}" srcOrd="6" destOrd="0" parTransId="{2AAFBA64-5159-4C5E-B284-FCDFF36C7E29}" sibTransId="{62E6E10D-6E48-4003-BFD4-E80027030D85}"/>
    <dgm:cxn modelId="{7E3DFF4B-57DF-467D-838D-B82527E8170D}" srcId="{5775EE87-E227-4CA1-B90A-5E30E2CE245C}" destId="{6EFE930E-9A5B-4C4A-83B6-3A41EC5D2C4D}" srcOrd="1" destOrd="0" parTransId="{A94F5A93-CB40-49B4-AA3D-E44C1529E9E7}" sibTransId="{4BC022AF-8F93-4BA9-98D9-E179FF813D75}"/>
    <dgm:cxn modelId="{5B180AB8-4240-4CAC-9DF0-7348B1B5E0B0}" srcId="{5775EE87-E227-4CA1-B90A-5E30E2CE245C}" destId="{44E66BAF-9AC1-49BB-B504-C49470053964}" srcOrd="5" destOrd="0" parTransId="{C726E8B1-06EF-4A53-8983-3797CF131547}" sibTransId="{CE43BDE9-BE20-46FA-951A-B3C3457B3225}"/>
    <dgm:cxn modelId="{D7782217-0298-4FBA-8D5C-0C0A941B0860}" type="presOf" srcId="{4430E0B1-D9C9-4162-B4FA-7822A8E578DF}" destId="{198DE5D4-2A9A-4FA5-A2DD-53385F3BCEF3}" srcOrd="0" destOrd="0" presId="urn:microsoft.com/office/officeart/2005/8/layout/cycle1"/>
    <dgm:cxn modelId="{6A0632C8-D006-4C57-8F53-7858310F3949}" type="presOf" srcId="{11BC3FBE-2523-485E-8298-4F00AAD8D573}" destId="{EB168503-1418-458D-B89B-24BA722D3A12}" srcOrd="0" destOrd="0" presId="urn:microsoft.com/office/officeart/2005/8/layout/cycle1"/>
    <dgm:cxn modelId="{EAAA1C08-4AEB-4862-A53F-AEB4E33ED2BC}" type="presOf" srcId="{4FBD5C91-F7E4-4FAE-9F37-F27D391C31B3}" destId="{BBFD6A8F-781F-4A22-A940-845CC4201C46}" srcOrd="0" destOrd="0" presId="urn:microsoft.com/office/officeart/2005/8/layout/cycle1"/>
    <dgm:cxn modelId="{516E7EAA-554A-45C4-97E0-54EDB5A1FF9E}" srcId="{5775EE87-E227-4CA1-B90A-5E30E2CE245C}" destId="{4430E0B1-D9C9-4162-B4FA-7822A8E578DF}" srcOrd="2" destOrd="0" parTransId="{EAD23F63-2909-4A10-BBA5-26CE69F72DD3}" sibTransId="{9F1EC148-BD83-403F-898B-0F517F48AB71}"/>
    <dgm:cxn modelId="{6BC13098-C5F4-470F-B297-7A0C3DE2F00C}" type="presOf" srcId="{44E66BAF-9AC1-49BB-B504-C49470053964}" destId="{C139BE87-78D6-401E-B867-2E931E34FC7D}" srcOrd="0" destOrd="0" presId="urn:microsoft.com/office/officeart/2005/8/layout/cycle1"/>
    <dgm:cxn modelId="{4B84A19A-9AC4-4468-9788-2B2A3D28E85C}" type="presOf" srcId="{6EFE930E-9A5B-4C4A-83B6-3A41EC5D2C4D}" destId="{644CC29E-0ECB-4F17-81E9-DD45FBD2AD90}" srcOrd="0" destOrd="0" presId="urn:microsoft.com/office/officeart/2005/8/layout/cycle1"/>
    <dgm:cxn modelId="{9BA9ADC5-CFB0-40B7-AC90-A04F0A65D34A}" type="presOf" srcId="{FD50C04B-8109-4C49-AA15-522B5329EEEA}" destId="{68601D35-4F33-4B90-9EDB-63878D63A1C6}" srcOrd="0" destOrd="0" presId="urn:microsoft.com/office/officeart/2005/8/layout/cycle1"/>
    <dgm:cxn modelId="{772CC117-8E72-4087-8460-BD04BFD01E1C}" type="presOf" srcId="{9F1EC148-BD83-403F-898B-0F517F48AB71}" destId="{7FE823C8-1011-4B29-8F69-C67DC56ADA60}" srcOrd="0" destOrd="0" presId="urn:microsoft.com/office/officeart/2005/8/layout/cycle1"/>
    <dgm:cxn modelId="{9D4BB9C3-0770-4271-87F6-C6B4184011AB}" srcId="{5775EE87-E227-4CA1-B90A-5E30E2CE245C}" destId="{2004E32C-4F92-4A40-B3F6-5B7174E3B335}" srcOrd="3" destOrd="0" parTransId="{B8FC83D7-F5CA-468E-882C-41C638B0E125}" sibTransId="{C2411585-669D-4ACD-95D2-1FDD115A0365}"/>
    <dgm:cxn modelId="{38B8A0C0-779D-4E1D-B6E9-C97FC3DFED74}" srcId="{5775EE87-E227-4CA1-B90A-5E30E2CE245C}" destId="{11BC3FBE-2523-485E-8298-4F00AAD8D573}" srcOrd="4" destOrd="0" parTransId="{41F1255D-2644-4FEE-B7CF-C6167449D675}" sibTransId="{4FBD5C91-F7E4-4FAE-9F37-F27D391C31B3}"/>
    <dgm:cxn modelId="{C4F833ED-CFAA-494D-A6D3-7977A69AA1D1}" type="presOf" srcId="{2004E32C-4F92-4A40-B3F6-5B7174E3B335}" destId="{2827D9FB-A2D1-4D83-850B-45862F170FB5}" srcOrd="0" destOrd="0" presId="urn:microsoft.com/office/officeart/2005/8/layout/cycle1"/>
    <dgm:cxn modelId="{48DB358B-36DF-4E66-80CA-AC624CFA6A29}" type="presOf" srcId="{CE43BDE9-BE20-46FA-951A-B3C3457B3225}" destId="{34F2D829-B6F8-4922-95BA-EB3F12C06BFD}" srcOrd="0" destOrd="0" presId="urn:microsoft.com/office/officeart/2005/8/layout/cycle1"/>
    <dgm:cxn modelId="{C653A33F-B5BB-41BB-ABDE-A60D6FC68CD3}" srcId="{5775EE87-E227-4CA1-B90A-5E30E2CE245C}" destId="{FD50C04B-8109-4C49-AA15-522B5329EEEA}" srcOrd="0" destOrd="0" parTransId="{D4932940-20A3-4A3F-850B-0434701AF4E0}" sibTransId="{1A6B5E92-915D-4056-88C7-5B896E6198F6}"/>
    <dgm:cxn modelId="{15F34E4D-F107-4546-A378-ABF9308EB6D4}" type="presOf" srcId="{69DD7C9D-40C1-4A08-9085-501C39F4AD9A}" destId="{1CE28404-3615-429C-A482-FCBAB574D730}" srcOrd="0" destOrd="0" presId="urn:microsoft.com/office/officeart/2005/8/layout/cycle1"/>
    <dgm:cxn modelId="{4E9A789E-6F3D-4C64-BE90-FEEAE6C43EBE}" type="presOf" srcId="{4BC022AF-8F93-4BA9-98D9-E179FF813D75}" destId="{75883F3F-2AD4-4A44-BEF1-43A8ED09F13D}" srcOrd="0" destOrd="0" presId="urn:microsoft.com/office/officeart/2005/8/layout/cycle1"/>
    <dgm:cxn modelId="{5C156827-EEE0-49B3-A51C-ED68EAEB439A}" type="presOf" srcId="{5775EE87-E227-4CA1-B90A-5E30E2CE245C}" destId="{0ED17413-BD41-4BF5-8D77-256DE58E6988}" srcOrd="0" destOrd="0" presId="urn:microsoft.com/office/officeart/2005/8/layout/cycle1"/>
    <dgm:cxn modelId="{3A12AFB5-57F9-436A-8866-B16020316263}" type="presOf" srcId="{C2411585-669D-4ACD-95D2-1FDD115A0365}" destId="{3C3BDAFC-9480-400E-BCB3-B05571DAC708}" srcOrd="0" destOrd="0" presId="urn:microsoft.com/office/officeart/2005/8/layout/cycle1"/>
    <dgm:cxn modelId="{DAFB8F62-8EA3-4877-B838-22D63D492800}" type="presParOf" srcId="{0ED17413-BD41-4BF5-8D77-256DE58E6988}" destId="{5B04B18C-5701-4830-9E1A-FAB986042D22}" srcOrd="0" destOrd="0" presId="urn:microsoft.com/office/officeart/2005/8/layout/cycle1"/>
    <dgm:cxn modelId="{84DF0ACC-10F8-4DC4-8283-5FDEB82D7DA1}" type="presParOf" srcId="{0ED17413-BD41-4BF5-8D77-256DE58E6988}" destId="{68601D35-4F33-4B90-9EDB-63878D63A1C6}" srcOrd="1" destOrd="0" presId="urn:microsoft.com/office/officeart/2005/8/layout/cycle1"/>
    <dgm:cxn modelId="{E65AE220-579A-428A-9659-4DDBD0698E7B}" type="presParOf" srcId="{0ED17413-BD41-4BF5-8D77-256DE58E6988}" destId="{748543CB-4B90-479C-9436-765119629511}" srcOrd="2" destOrd="0" presId="urn:microsoft.com/office/officeart/2005/8/layout/cycle1"/>
    <dgm:cxn modelId="{D4A287D0-C42A-4786-B9E7-C352CE283781}" type="presParOf" srcId="{0ED17413-BD41-4BF5-8D77-256DE58E6988}" destId="{C22ABC8C-8BEA-4AF5-9084-584DEE7671ED}" srcOrd="3" destOrd="0" presId="urn:microsoft.com/office/officeart/2005/8/layout/cycle1"/>
    <dgm:cxn modelId="{335657AA-EB80-4FB2-8289-56FD217E6D9D}" type="presParOf" srcId="{0ED17413-BD41-4BF5-8D77-256DE58E6988}" destId="{644CC29E-0ECB-4F17-81E9-DD45FBD2AD90}" srcOrd="4" destOrd="0" presId="urn:microsoft.com/office/officeart/2005/8/layout/cycle1"/>
    <dgm:cxn modelId="{DE1A9181-3CC7-4B11-B60C-47F2D2EB4857}" type="presParOf" srcId="{0ED17413-BD41-4BF5-8D77-256DE58E6988}" destId="{75883F3F-2AD4-4A44-BEF1-43A8ED09F13D}" srcOrd="5" destOrd="0" presId="urn:microsoft.com/office/officeart/2005/8/layout/cycle1"/>
    <dgm:cxn modelId="{528DF5C2-2722-4F33-98DD-508FD217C8AC}" type="presParOf" srcId="{0ED17413-BD41-4BF5-8D77-256DE58E6988}" destId="{36923566-0A22-487E-9E97-3FFEF6C53488}" srcOrd="6" destOrd="0" presId="urn:microsoft.com/office/officeart/2005/8/layout/cycle1"/>
    <dgm:cxn modelId="{38E001B5-A6FC-45BF-8818-9133D332E531}" type="presParOf" srcId="{0ED17413-BD41-4BF5-8D77-256DE58E6988}" destId="{198DE5D4-2A9A-4FA5-A2DD-53385F3BCEF3}" srcOrd="7" destOrd="0" presId="urn:microsoft.com/office/officeart/2005/8/layout/cycle1"/>
    <dgm:cxn modelId="{8724F0C5-A9B3-40DB-86ED-670768BE43BC}" type="presParOf" srcId="{0ED17413-BD41-4BF5-8D77-256DE58E6988}" destId="{7FE823C8-1011-4B29-8F69-C67DC56ADA60}" srcOrd="8" destOrd="0" presId="urn:microsoft.com/office/officeart/2005/8/layout/cycle1"/>
    <dgm:cxn modelId="{94284D7D-05CD-4796-8583-0C3F885A0E80}" type="presParOf" srcId="{0ED17413-BD41-4BF5-8D77-256DE58E6988}" destId="{EB3EB5B7-FFF6-4BE5-B6F9-ED0D58D2D513}" srcOrd="9" destOrd="0" presId="urn:microsoft.com/office/officeart/2005/8/layout/cycle1"/>
    <dgm:cxn modelId="{9B2ACFB1-845F-4861-AF33-C12F5A97E9DF}" type="presParOf" srcId="{0ED17413-BD41-4BF5-8D77-256DE58E6988}" destId="{2827D9FB-A2D1-4D83-850B-45862F170FB5}" srcOrd="10" destOrd="0" presId="urn:microsoft.com/office/officeart/2005/8/layout/cycle1"/>
    <dgm:cxn modelId="{C37DAC68-33A5-4CBA-A0FF-E9AA89291705}" type="presParOf" srcId="{0ED17413-BD41-4BF5-8D77-256DE58E6988}" destId="{3C3BDAFC-9480-400E-BCB3-B05571DAC708}" srcOrd="11" destOrd="0" presId="urn:microsoft.com/office/officeart/2005/8/layout/cycle1"/>
    <dgm:cxn modelId="{13D37AB2-CEF7-4D33-BAA9-24292595DB4F}" type="presParOf" srcId="{0ED17413-BD41-4BF5-8D77-256DE58E6988}" destId="{59553341-ED39-43DB-BD70-7FFE33B674F2}" srcOrd="12" destOrd="0" presId="urn:microsoft.com/office/officeart/2005/8/layout/cycle1"/>
    <dgm:cxn modelId="{0CB89C16-A73F-462B-A78A-C1E380920A2B}" type="presParOf" srcId="{0ED17413-BD41-4BF5-8D77-256DE58E6988}" destId="{EB168503-1418-458D-B89B-24BA722D3A12}" srcOrd="13" destOrd="0" presId="urn:microsoft.com/office/officeart/2005/8/layout/cycle1"/>
    <dgm:cxn modelId="{07066377-5F6F-4C54-BE24-9C908353BC59}" type="presParOf" srcId="{0ED17413-BD41-4BF5-8D77-256DE58E6988}" destId="{BBFD6A8F-781F-4A22-A940-845CC4201C46}" srcOrd="14" destOrd="0" presId="urn:microsoft.com/office/officeart/2005/8/layout/cycle1"/>
    <dgm:cxn modelId="{890C19C0-F7C9-4DAF-9F8C-5E1C11B4AEFD}" type="presParOf" srcId="{0ED17413-BD41-4BF5-8D77-256DE58E6988}" destId="{C0340E46-83D4-43B6-925C-D36CEBF377A2}" srcOrd="15" destOrd="0" presId="urn:microsoft.com/office/officeart/2005/8/layout/cycle1"/>
    <dgm:cxn modelId="{F48A24BA-0CFD-4C31-90F2-9DCEF699D36B}" type="presParOf" srcId="{0ED17413-BD41-4BF5-8D77-256DE58E6988}" destId="{C139BE87-78D6-401E-B867-2E931E34FC7D}" srcOrd="16" destOrd="0" presId="urn:microsoft.com/office/officeart/2005/8/layout/cycle1"/>
    <dgm:cxn modelId="{4A68A628-4FAC-418F-B376-5765619730DC}" type="presParOf" srcId="{0ED17413-BD41-4BF5-8D77-256DE58E6988}" destId="{34F2D829-B6F8-4922-95BA-EB3F12C06BFD}" srcOrd="17" destOrd="0" presId="urn:microsoft.com/office/officeart/2005/8/layout/cycle1"/>
    <dgm:cxn modelId="{37B604C1-C6C9-4E9A-90DC-C89141BDF586}" type="presParOf" srcId="{0ED17413-BD41-4BF5-8D77-256DE58E6988}" destId="{FA6A3FDC-17CF-436E-9514-7D6D0E0E4BFF}" srcOrd="18" destOrd="0" presId="urn:microsoft.com/office/officeart/2005/8/layout/cycle1"/>
    <dgm:cxn modelId="{59FEDCD5-07C6-49B9-B51F-64ADAE7572A9}" type="presParOf" srcId="{0ED17413-BD41-4BF5-8D77-256DE58E6988}" destId="{1CE28404-3615-429C-A482-FCBAB574D730}" srcOrd="19" destOrd="0" presId="urn:microsoft.com/office/officeart/2005/8/layout/cycle1"/>
    <dgm:cxn modelId="{EDCEE8E6-D5A4-4F9D-9E4E-BB60B55C1C9A}" type="presParOf" srcId="{0ED17413-BD41-4BF5-8D77-256DE58E6988}" destId="{61F9DF54-E033-4E92-BECC-A10B1E14A0B9}" srcOrd="20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601D35-4F33-4B90-9EDB-63878D63A1C6}">
      <dsp:nvSpPr>
        <dsp:cNvPr id="0" name=""/>
        <dsp:cNvSpPr/>
      </dsp:nvSpPr>
      <dsp:spPr>
        <a:xfrm>
          <a:off x="4258386" y="2530"/>
          <a:ext cx="1350137" cy="960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err="1" smtClean="0">
              <a:solidFill>
                <a:schemeClr val="bg1"/>
              </a:solidFill>
            </a:rPr>
            <a:t>Understand</a:t>
          </a:r>
          <a:endParaRPr lang="fi-FI" sz="1400" b="1" kern="1200" dirty="0" smtClean="0">
            <a:solidFill>
              <a:schemeClr val="bg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err="1" smtClean="0">
              <a:solidFill>
                <a:schemeClr val="bg1"/>
              </a:solidFill>
            </a:rPr>
            <a:t>Customer</a:t>
          </a:r>
          <a:endParaRPr lang="fi-FI" sz="1400" b="1" kern="1200" dirty="0" smtClean="0">
            <a:solidFill>
              <a:schemeClr val="bg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err="1" smtClean="0">
              <a:solidFill>
                <a:schemeClr val="bg1"/>
              </a:solidFill>
            </a:rPr>
            <a:t>need</a:t>
          </a:r>
          <a:endParaRPr lang="fi-FI" sz="1400" b="1" kern="1200" dirty="0">
            <a:solidFill>
              <a:schemeClr val="bg1"/>
            </a:solidFill>
          </a:endParaRPr>
        </a:p>
      </dsp:txBody>
      <dsp:txXfrm>
        <a:off x="4258386" y="2530"/>
        <a:ext cx="1350137" cy="960336"/>
      </dsp:txXfrm>
    </dsp:sp>
    <dsp:sp modelId="{748543CB-4B90-479C-9436-765119629511}">
      <dsp:nvSpPr>
        <dsp:cNvPr id="0" name=""/>
        <dsp:cNvSpPr/>
      </dsp:nvSpPr>
      <dsp:spPr>
        <a:xfrm>
          <a:off x="1798506" y="4762"/>
          <a:ext cx="4459980" cy="4627459"/>
        </a:xfrm>
        <a:prstGeom prst="circularArrow">
          <a:avLst>
            <a:gd name="adj1" fmla="val 3761"/>
            <a:gd name="adj2" fmla="val 234684"/>
            <a:gd name="adj3" fmla="val 19827617"/>
            <a:gd name="adj4" fmla="val 18977639"/>
            <a:gd name="adj5" fmla="val 4388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4CC29E-0ECB-4F17-81E9-DD45FBD2AD90}">
      <dsp:nvSpPr>
        <dsp:cNvPr id="0" name=""/>
        <dsp:cNvSpPr/>
      </dsp:nvSpPr>
      <dsp:spPr>
        <a:xfrm>
          <a:off x="5495430" y="1553734"/>
          <a:ext cx="1350137" cy="960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err="1" smtClean="0">
              <a:solidFill>
                <a:schemeClr val="bg1"/>
              </a:solidFill>
            </a:rPr>
            <a:t>Analyze</a:t>
          </a:r>
          <a:r>
            <a:rPr lang="fi-FI" sz="1400" b="1" kern="1200" dirty="0" smtClean="0">
              <a:solidFill>
                <a:schemeClr val="bg1"/>
              </a:solidFill>
            </a:rPr>
            <a:t> </a:t>
          </a:r>
          <a:r>
            <a:rPr lang="fi-FI" sz="1400" b="1" kern="1200" dirty="0" err="1" smtClean="0">
              <a:solidFill>
                <a:schemeClr val="bg1"/>
              </a:solidFill>
            </a:rPr>
            <a:t>situatuation</a:t>
          </a:r>
          <a:r>
            <a:rPr lang="fi-FI" sz="1400" b="1" kern="1200" dirty="0" smtClean="0">
              <a:solidFill>
                <a:schemeClr val="bg1"/>
              </a:solidFill>
            </a:rPr>
            <a:t> and </a:t>
          </a:r>
          <a:r>
            <a:rPr lang="fi-FI" sz="1400" b="1" kern="1200" dirty="0" err="1" smtClean="0">
              <a:solidFill>
                <a:schemeClr val="bg1"/>
              </a:solidFill>
            </a:rPr>
            <a:t>opportunity</a:t>
          </a:r>
          <a:endParaRPr lang="fi-FI" sz="1400" b="1" kern="1200" dirty="0">
            <a:solidFill>
              <a:schemeClr val="bg1"/>
            </a:solidFill>
          </a:endParaRPr>
        </a:p>
      </dsp:txBody>
      <dsp:txXfrm>
        <a:off x="5495430" y="1553734"/>
        <a:ext cx="1350137" cy="960336"/>
      </dsp:txXfrm>
    </dsp:sp>
    <dsp:sp modelId="{75883F3F-2AD4-4A44-BEF1-43A8ED09F13D}">
      <dsp:nvSpPr>
        <dsp:cNvPr id="0" name=""/>
        <dsp:cNvSpPr/>
      </dsp:nvSpPr>
      <dsp:spPr>
        <a:xfrm>
          <a:off x="2157883" y="262625"/>
          <a:ext cx="4220462" cy="4560099"/>
        </a:xfrm>
        <a:prstGeom prst="circularArrow">
          <a:avLst>
            <a:gd name="adj1" fmla="val 3761"/>
            <a:gd name="adj2" fmla="val 234684"/>
            <a:gd name="adj3" fmla="val 1230732"/>
            <a:gd name="adj4" fmla="val 21556991"/>
            <a:gd name="adj5" fmla="val 4388"/>
          </a:avLst>
        </a:prstGeom>
        <a:solidFill>
          <a:schemeClr val="accent2">
            <a:shade val="50000"/>
            <a:hueOff val="-77979"/>
            <a:satOff val="-2467"/>
            <a:lumOff val="148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8DE5D4-2A9A-4FA5-A2DD-53385F3BCEF3}">
      <dsp:nvSpPr>
        <dsp:cNvPr id="0" name=""/>
        <dsp:cNvSpPr/>
      </dsp:nvSpPr>
      <dsp:spPr>
        <a:xfrm>
          <a:off x="5053934" y="3488055"/>
          <a:ext cx="1350137" cy="960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err="1" smtClean="0">
              <a:solidFill>
                <a:schemeClr val="bg1"/>
              </a:solidFill>
            </a:rPr>
            <a:t>Ideation</a:t>
          </a:r>
          <a:r>
            <a:rPr lang="fi-FI" sz="1400" b="1" kern="1200" dirty="0" smtClean="0">
              <a:solidFill>
                <a:schemeClr val="bg1"/>
              </a:solidFill>
            </a:rPr>
            <a:t> </a:t>
          </a:r>
          <a:r>
            <a:rPr lang="fi-FI" sz="1400" b="1" kern="1200" dirty="0" err="1" smtClean="0">
              <a:solidFill>
                <a:schemeClr val="bg1"/>
              </a:solidFill>
            </a:rPr>
            <a:t>phases</a:t>
          </a:r>
          <a:endParaRPr lang="fi-FI" sz="1400" b="1" kern="1200" dirty="0">
            <a:solidFill>
              <a:schemeClr val="bg1"/>
            </a:solidFill>
          </a:endParaRPr>
        </a:p>
      </dsp:txBody>
      <dsp:txXfrm>
        <a:off x="5053934" y="3488055"/>
        <a:ext cx="1350137" cy="960336"/>
      </dsp:txXfrm>
    </dsp:sp>
    <dsp:sp modelId="{7FE823C8-1011-4B29-8F69-C67DC56ADA60}">
      <dsp:nvSpPr>
        <dsp:cNvPr id="0" name=""/>
        <dsp:cNvSpPr/>
      </dsp:nvSpPr>
      <dsp:spPr>
        <a:xfrm>
          <a:off x="1700554" y="132013"/>
          <a:ext cx="4481736" cy="4821323"/>
        </a:xfrm>
        <a:prstGeom prst="circularArrow">
          <a:avLst>
            <a:gd name="adj1" fmla="val 3761"/>
            <a:gd name="adj2" fmla="val 234684"/>
            <a:gd name="adj3" fmla="val 4134951"/>
            <a:gd name="adj4" fmla="val 3387600"/>
            <a:gd name="adj5" fmla="val 4388"/>
          </a:avLst>
        </a:prstGeom>
        <a:solidFill>
          <a:schemeClr val="accent2">
            <a:shade val="50000"/>
            <a:hueOff val="-155959"/>
            <a:satOff val="-4934"/>
            <a:lumOff val="296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27D9FB-A2D1-4D83-850B-45862F170FB5}">
      <dsp:nvSpPr>
        <dsp:cNvPr id="0" name=""/>
        <dsp:cNvSpPr/>
      </dsp:nvSpPr>
      <dsp:spPr>
        <a:xfrm>
          <a:off x="3266353" y="4348908"/>
          <a:ext cx="1350137" cy="960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err="1" smtClean="0">
              <a:solidFill>
                <a:schemeClr val="bg1"/>
              </a:solidFill>
            </a:rPr>
            <a:t>Consepting</a:t>
          </a:r>
          <a:r>
            <a:rPr lang="fi-FI" sz="1400" b="1" kern="1200" dirty="0" smtClean="0">
              <a:solidFill>
                <a:schemeClr val="bg1"/>
              </a:solidFill>
            </a:rPr>
            <a:t> </a:t>
          </a:r>
          <a:r>
            <a:rPr lang="fi-FI" sz="1400" b="1" kern="1200" dirty="0" err="1" smtClean="0">
              <a:solidFill>
                <a:schemeClr val="bg1"/>
              </a:solidFill>
            </a:rPr>
            <a:t>phases</a:t>
          </a:r>
          <a:endParaRPr lang="fi-FI" sz="1400" b="1" kern="1200" dirty="0">
            <a:solidFill>
              <a:schemeClr val="bg1"/>
            </a:solidFill>
          </a:endParaRPr>
        </a:p>
      </dsp:txBody>
      <dsp:txXfrm>
        <a:off x="3266353" y="4348908"/>
        <a:ext cx="1350137" cy="960336"/>
      </dsp:txXfrm>
    </dsp:sp>
    <dsp:sp modelId="{3C3BDAFC-9480-400E-BCB3-B05571DAC708}">
      <dsp:nvSpPr>
        <dsp:cNvPr id="0" name=""/>
        <dsp:cNvSpPr/>
      </dsp:nvSpPr>
      <dsp:spPr>
        <a:xfrm>
          <a:off x="1504598" y="121135"/>
          <a:ext cx="4873648" cy="4843079"/>
        </a:xfrm>
        <a:prstGeom prst="circularArrow">
          <a:avLst>
            <a:gd name="adj1" fmla="val 3761"/>
            <a:gd name="adj2" fmla="val 234684"/>
            <a:gd name="adj3" fmla="val 7177716"/>
            <a:gd name="adj4" fmla="val 6430365"/>
            <a:gd name="adj5" fmla="val 4388"/>
          </a:avLst>
        </a:prstGeom>
        <a:solidFill>
          <a:schemeClr val="accent2">
            <a:shade val="50000"/>
            <a:hueOff val="-233938"/>
            <a:satOff val="-7401"/>
            <a:lumOff val="445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168503-1418-458D-B89B-24BA722D3A12}">
      <dsp:nvSpPr>
        <dsp:cNvPr id="0" name=""/>
        <dsp:cNvSpPr/>
      </dsp:nvSpPr>
      <dsp:spPr>
        <a:xfrm>
          <a:off x="1478772" y="3488055"/>
          <a:ext cx="1350137" cy="960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err="1" smtClean="0">
              <a:solidFill>
                <a:schemeClr val="bg1"/>
              </a:solidFill>
            </a:rPr>
            <a:t>Making</a:t>
          </a:r>
          <a:r>
            <a:rPr lang="fi-FI" sz="1400" b="1" kern="1200" dirty="0" smtClean="0">
              <a:solidFill>
                <a:schemeClr val="bg1"/>
              </a:solidFill>
            </a:rPr>
            <a:t> </a:t>
          </a:r>
          <a:r>
            <a:rPr lang="fi-FI" sz="1400" b="1" kern="1200" dirty="0" err="1" smtClean="0">
              <a:solidFill>
                <a:schemeClr val="bg1"/>
              </a:solidFill>
            </a:rPr>
            <a:t>phase</a:t>
          </a:r>
          <a:r>
            <a:rPr lang="fi-FI" sz="1400" b="1" kern="1200" dirty="0" smtClean="0">
              <a:solidFill>
                <a:schemeClr val="bg1"/>
              </a:solidFill>
            </a:rPr>
            <a:t> – proto</a:t>
          </a:r>
          <a:endParaRPr lang="fi-FI" sz="1400" b="1" kern="1200" dirty="0">
            <a:solidFill>
              <a:schemeClr val="bg1"/>
            </a:solidFill>
          </a:endParaRPr>
        </a:p>
      </dsp:txBody>
      <dsp:txXfrm>
        <a:off x="1478772" y="3488055"/>
        <a:ext cx="1350137" cy="960336"/>
      </dsp:txXfrm>
    </dsp:sp>
    <dsp:sp modelId="{BBFD6A8F-781F-4A22-A940-845CC4201C46}">
      <dsp:nvSpPr>
        <dsp:cNvPr id="0" name=""/>
        <dsp:cNvSpPr/>
      </dsp:nvSpPr>
      <dsp:spPr>
        <a:xfrm>
          <a:off x="1452149" y="53402"/>
          <a:ext cx="4978546" cy="4978546"/>
        </a:xfrm>
        <a:prstGeom prst="circularArrow">
          <a:avLst>
            <a:gd name="adj1" fmla="val 3761"/>
            <a:gd name="adj2" fmla="val 234684"/>
            <a:gd name="adj3" fmla="val 10608325"/>
            <a:gd name="adj4" fmla="val 9334585"/>
            <a:gd name="adj5" fmla="val 4388"/>
          </a:avLst>
        </a:prstGeom>
        <a:solidFill>
          <a:schemeClr val="accent2">
            <a:shade val="50000"/>
            <a:hueOff val="-233938"/>
            <a:satOff val="-7401"/>
            <a:lumOff val="445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9BE87-78D6-401E-B867-2E931E34FC7D}">
      <dsp:nvSpPr>
        <dsp:cNvPr id="0" name=""/>
        <dsp:cNvSpPr/>
      </dsp:nvSpPr>
      <dsp:spPr>
        <a:xfrm>
          <a:off x="1037276" y="1553734"/>
          <a:ext cx="1350137" cy="960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err="1" smtClean="0">
              <a:solidFill>
                <a:schemeClr val="bg1"/>
              </a:solidFill>
            </a:rPr>
            <a:t>Test</a:t>
          </a:r>
          <a:r>
            <a:rPr lang="fi-FI" sz="1400" b="1" kern="1200" dirty="0" smtClean="0">
              <a:solidFill>
                <a:schemeClr val="bg1"/>
              </a:solidFill>
            </a:rPr>
            <a:t> and </a:t>
          </a:r>
          <a:r>
            <a:rPr lang="fi-FI" sz="1400" b="1" kern="1200" dirty="0" err="1" smtClean="0">
              <a:solidFill>
                <a:schemeClr val="bg1"/>
              </a:solidFill>
            </a:rPr>
            <a:t>communicate</a:t>
          </a:r>
          <a:r>
            <a:rPr lang="fi-FI" sz="1400" b="1" kern="1200" dirty="0" smtClean="0">
              <a:solidFill>
                <a:schemeClr val="bg1"/>
              </a:solidFill>
            </a:rPr>
            <a:t> </a:t>
          </a:r>
          <a:r>
            <a:rPr lang="fi-FI" sz="1400" b="1" kern="1200" dirty="0" err="1" smtClean="0">
              <a:solidFill>
                <a:schemeClr val="bg1"/>
              </a:solidFill>
            </a:rPr>
            <a:t>value</a:t>
          </a:r>
          <a:endParaRPr lang="fi-FI" sz="1400" b="1" kern="1200" dirty="0">
            <a:solidFill>
              <a:schemeClr val="bg1"/>
            </a:solidFill>
          </a:endParaRPr>
        </a:p>
      </dsp:txBody>
      <dsp:txXfrm>
        <a:off x="1037276" y="1553734"/>
        <a:ext cx="1350137" cy="960336"/>
      </dsp:txXfrm>
    </dsp:sp>
    <dsp:sp modelId="{34F2D829-B6F8-4922-95BA-EB3F12C06BFD}">
      <dsp:nvSpPr>
        <dsp:cNvPr id="0" name=""/>
        <dsp:cNvSpPr/>
      </dsp:nvSpPr>
      <dsp:spPr>
        <a:xfrm>
          <a:off x="1646113" y="272483"/>
          <a:ext cx="4590617" cy="4540384"/>
        </a:xfrm>
        <a:prstGeom prst="circularArrow">
          <a:avLst>
            <a:gd name="adj1" fmla="val 3761"/>
            <a:gd name="adj2" fmla="val 234684"/>
            <a:gd name="adj3" fmla="val 13187678"/>
            <a:gd name="adj4" fmla="val 12337699"/>
            <a:gd name="adj5" fmla="val 4388"/>
          </a:avLst>
        </a:prstGeom>
        <a:solidFill>
          <a:schemeClr val="accent2">
            <a:shade val="50000"/>
            <a:hueOff val="-155959"/>
            <a:satOff val="-4934"/>
            <a:lumOff val="296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E28404-3615-429C-A482-FCBAB574D730}">
      <dsp:nvSpPr>
        <dsp:cNvPr id="0" name=""/>
        <dsp:cNvSpPr/>
      </dsp:nvSpPr>
      <dsp:spPr>
        <a:xfrm>
          <a:off x="2274321" y="2530"/>
          <a:ext cx="1350137" cy="960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err="1" smtClean="0">
              <a:solidFill>
                <a:schemeClr val="bg1"/>
              </a:solidFill>
            </a:rPr>
            <a:t>Impelement</a:t>
          </a:r>
          <a:r>
            <a:rPr lang="fi-FI" sz="1400" b="1" kern="1200" dirty="0" smtClean="0">
              <a:solidFill>
                <a:schemeClr val="bg1"/>
              </a:solidFill>
            </a:rPr>
            <a:t> in </a:t>
          </a:r>
          <a:r>
            <a:rPr lang="fi-FI" sz="1400" b="1" kern="1200" dirty="0" err="1" smtClean="0">
              <a:solidFill>
                <a:schemeClr val="bg1"/>
              </a:solidFill>
            </a:rPr>
            <a:t>real</a:t>
          </a:r>
          <a:r>
            <a:rPr lang="fi-FI" sz="1400" b="1" kern="1200" dirty="0" smtClean="0">
              <a:solidFill>
                <a:schemeClr val="bg1"/>
              </a:solidFill>
            </a:rPr>
            <a:t> life to </a:t>
          </a:r>
          <a:r>
            <a:rPr lang="fi-FI" sz="1400" b="1" kern="1200" dirty="0" err="1" smtClean="0">
              <a:solidFill>
                <a:schemeClr val="bg1"/>
              </a:solidFill>
            </a:rPr>
            <a:t>benefit</a:t>
          </a:r>
          <a:r>
            <a:rPr lang="fi-FI" sz="1400" b="1" kern="1200" dirty="0" smtClean="0">
              <a:solidFill>
                <a:schemeClr val="bg1"/>
              </a:solidFill>
            </a:rPr>
            <a:t> </a:t>
          </a:r>
          <a:r>
            <a:rPr lang="fi-FI" sz="1400" b="1" kern="1200" dirty="0" err="1" smtClean="0">
              <a:solidFill>
                <a:schemeClr val="bg1"/>
              </a:solidFill>
            </a:rPr>
            <a:t>society</a:t>
          </a:r>
          <a:endParaRPr lang="fi-FI" sz="1400" b="1" kern="1200" dirty="0">
            <a:solidFill>
              <a:schemeClr val="bg1"/>
            </a:solidFill>
          </a:endParaRPr>
        </a:p>
      </dsp:txBody>
      <dsp:txXfrm>
        <a:off x="2274321" y="2530"/>
        <a:ext cx="1350137" cy="960336"/>
      </dsp:txXfrm>
    </dsp:sp>
    <dsp:sp modelId="{61F9DF54-E033-4E92-BECC-A10B1E14A0B9}">
      <dsp:nvSpPr>
        <dsp:cNvPr id="0" name=""/>
        <dsp:cNvSpPr/>
      </dsp:nvSpPr>
      <dsp:spPr>
        <a:xfrm>
          <a:off x="1689675" y="250702"/>
          <a:ext cx="4503493" cy="4758394"/>
        </a:xfrm>
        <a:prstGeom prst="circularArrow">
          <a:avLst>
            <a:gd name="adj1" fmla="val 3761"/>
            <a:gd name="adj2" fmla="val 234684"/>
            <a:gd name="adj3" fmla="val 16443431"/>
            <a:gd name="adj4" fmla="val 15721885"/>
            <a:gd name="adj5" fmla="val 4388"/>
          </a:avLst>
        </a:prstGeom>
        <a:solidFill>
          <a:schemeClr val="accent2">
            <a:shade val="50000"/>
            <a:hueOff val="-77979"/>
            <a:satOff val="-2467"/>
            <a:lumOff val="148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pic>
        <p:nvPicPr>
          <p:cNvPr id="10" name="Kuva 7" descr="nauhat2.png"/>
          <p:cNvPicPr>
            <a:picLocks noChangeAspect="1"/>
          </p:cNvPicPr>
          <p:nvPr userDrawn="1"/>
        </p:nvPicPr>
        <p:blipFill>
          <a:blip r:embed="rId4"/>
          <a:srcRect r="4805"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954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/>
        </p:nvPicPr>
        <p:blipFill>
          <a:blip r:embed="rId15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MINNO® Innovation Project</a:t>
            </a:r>
            <a:br>
              <a:rPr lang="fi-FI" b="1" dirty="0" smtClean="0"/>
            </a:br>
            <a:r>
              <a:rPr lang="fi-FI" b="1" dirty="0" smtClean="0"/>
              <a:t>30.1.2015</a:t>
            </a:r>
            <a:br>
              <a:rPr lang="fi-FI" b="1" dirty="0" smtClean="0"/>
            </a:br>
            <a:r>
              <a:rPr lang="fi-FI" sz="2000" b="1" dirty="0" smtClean="0"/>
              <a:t>Laura-Maija Hero</a:t>
            </a:r>
            <a:br>
              <a:rPr lang="fi-FI" sz="2000" b="1" dirty="0" smtClean="0"/>
            </a:br>
            <a:r>
              <a:rPr lang="fi-FI" sz="2000" b="1" dirty="0" smtClean="0"/>
              <a:t>Culture &amp; </a:t>
            </a:r>
            <a:r>
              <a:rPr lang="fi-FI" sz="2000" b="1" dirty="0" err="1" smtClean="0"/>
              <a:t>Wellbeing</a:t>
            </a:r>
            <a:r>
              <a:rPr lang="fi-FI" sz="2000" b="1" dirty="0" smtClean="0"/>
              <a:t> 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471" y="380489"/>
            <a:ext cx="7772400" cy="533400"/>
          </a:xfrm>
        </p:spPr>
        <p:txBody>
          <a:bodyPr/>
          <a:lstStyle/>
          <a:p>
            <a:r>
              <a:rPr lang="fi-FI" dirty="0" smtClean="0">
                <a:solidFill>
                  <a:schemeClr val="bg1"/>
                </a:solidFill>
              </a:rPr>
              <a:t>Innovation </a:t>
            </a:r>
            <a:r>
              <a:rPr lang="fi-FI" dirty="0" err="1" smtClean="0">
                <a:solidFill>
                  <a:schemeClr val="bg1"/>
                </a:solidFill>
              </a:rPr>
              <a:t>process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758" y="2275114"/>
            <a:ext cx="4048805" cy="303660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8" name="TextBox 7"/>
          <p:cNvSpPr txBox="1"/>
          <p:nvPr/>
        </p:nvSpPr>
        <p:spPr>
          <a:xfrm>
            <a:off x="-1883229" y="227511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i-FI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574491545"/>
              </p:ext>
            </p:extLst>
          </p:nvPr>
        </p:nvGraphicFramePr>
        <p:xfrm>
          <a:off x="628990" y="1393030"/>
          <a:ext cx="7882845" cy="5311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096000" y="1035219"/>
            <a:ext cx="293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1</a:t>
            </a:r>
            <a:endParaRPr lang="fi-FI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0" y="3298371"/>
            <a:ext cx="337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2</a:t>
            </a:r>
            <a:endParaRPr lang="fi-FI" dirty="0"/>
          </a:p>
        </p:txBody>
      </p:sp>
      <p:sp>
        <p:nvSpPr>
          <p:cNvPr id="13" name="TextBox 12"/>
          <p:cNvSpPr txBox="1"/>
          <p:nvPr/>
        </p:nvSpPr>
        <p:spPr>
          <a:xfrm>
            <a:off x="6999514" y="5551714"/>
            <a:ext cx="391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3</a:t>
            </a:r>
            <a:endParaRPr lang="fi-FI" dirty="0"/>
          </a:p>
        </p:txBody>
      </p:sp>
      <p:sp>
        <p:nvSpPr>
          <p:cNvPr id="14" name="TextBox 13"/>
          <p:cNvSpPr txBox="1"/>
          <p:nvPr/>
        </p:nvSpPr>
        <p:spPr>
          <a:xfrm>
            <a:off x="4365171" y="6473973"/>
            <a:ext cx="396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4</a:t>
            </a:r>
            <a:endParaRPr lang="fi-FI" dirty="0"/>
          </a:p>
        </p:txBody>
      </p:sp>
      <p:sp>
        <p:nvSpPr>
          <p:cNvPr id="15" name="TextBox 14"/>
          <p:cNvSpPr txBox="1"/>
          <p:nvPr/>
        </p:nvSpPr>
        <p:spPr>
          <a:xfrm>
            <a:off x="1404257" y="5311718"/>
            <a:ext cx="489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23951" y="3091543"/>
            <a:ext cx="312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6</a:t>
            </a:r>
            <a:endParaRPr lang="fi-FI" dirty="0"/>
          </a:p>
        </p:txBody>
      </p:sp>
      <p:sp>
        <p:nvSpPr>
          <p:cNvPr id="17" name="TextBox 16"/>
          <p:cNvSpPr txBox="1"/>
          <p:nvPr/>
        </p:nvSpPr>
        <p:spPr>
          <a:xfrm>
            <a:off x="2159455" y="1643743"/>
            <a:ext cx="355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3830337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8024358" cy="533400"/>
          </a:xfrm>
        </p:spPr>
        <p:txBody>
          <a:bodyPr/>
          <a:lstStyle/>
          <a:p>
            <a:pPr lvl="0"/>
            <a:r>
              <a:rPr lang="en-US" altLang="fi-FI" b="1" dirty="0">
                <a:solidFill>
                  <a:schemeClr val="tx1"/>
                </a:solidFill>
                <a:latin typeface="Arial" panose="020B060402020202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Individual learning diary and self assessment</a:t>
            </a:r>
            <a:r>
              <a:rPr lang="en-US" altLang="fi-FI" sz="44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en-US" altLang="fi-FI" sz="4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434990"/>
              </p:ext>
            </p:extLst>
          </p:nvPr>
        </p:nvGraphicFramePr>
        <p:xfrm>
          <a:off x="1502228" y="1817914"/>
          <a:ext cx="6476162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4902"/>
                <a:gridCol w="1295315"/>
                <a:gridCol w="1295315"/>
                <a:gridCol w="1295315"/>
                <a:gridCol w="1295315"/>
              </a:tblGrid>
              <a:tr h="2083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 dirty="0" err="1">
                          <a:effectLst/>
                        </a:rPr>
                        <a:t>Date</a:t>
                      </a:r>
                      <a:r>
                        <a:rPr lang="fi-FI" sz="800" dirty="0">
                          <a:effectLst/>
                        </a:rPr>
                        <a:t> and </a:t>
                      </a:r>
                      <a:r>
                        <a:rPr lang="fi-FI" sz="800" dirty="0" err="1">
                          <a:effectLst/>
                        </a:rPr>
                        <a:t>project</a:t>
                      </a:r>
                      <a:r>
                        <a:rPr lang="fi-FI" sz="800" dirty="0">
                          <a:effectLst/>
                        </a:rPr>
                        <a:t> </a:t>
                      </a:r>
                      <a:r>
                        <a:rPr lang="fi-FI" sz="800" dirty="0" err="1">
                          <a:effectLst/>
                        </a:rPr>
                        <a:t>phase</a:t>
                      </a:r>
                      <a:endParaRPr lang="fi-FI" sz="800" dirty="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What happened, what did I do?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What did I learn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What influenced my learning?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Notes, assessment, my work hours this week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</a:tr>
              <a:tr h="729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week 3 Orientation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xx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xx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</a:tr>
              <a:tr h="8333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week 4 Orientation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xx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xx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xx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fi-FI" sz="800" dirty="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fi-FI" sz="800" dirty="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</a:tr>
              <a:tr h="8333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week 5 Orientation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xx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xx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xx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275715" algn="l"/>
                        </a:tabLst>
                      </a:pPr>
                      <a:r>
                        <a:rPr lang="en-US" sz="800">
                          <a:effectLst/>
                        </a:rPr>
                        <a:t>	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</a:tr>
              <a:tr h="10416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week 6 Creative phases, idea phases, what? Define.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xxx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xx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xx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xx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fi-FI" sz="80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fi-FI" sz="800" dirty="0">
                        <a:effectLst/>
                        <a:latin typeface="Arial" panose="020B0604020202020204" pitchFamily="34" charset="0"/>
                        <a:ea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504" marR="47504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9" name="TextBox 8"/>
          <p:cNvSpPr txBox="1"/>
          <p:nvPr/>
        </p:nvSpPr>
        <p:spPr>
          <a:xfrm rot="20257187">
            <a:off x="3331030" y="3669656"/>
            <a:ext cx="4460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Write </a:t>
            </a:r>
            <a:r>
              <a:rPr lang="fi-FI" dirty="0" err="1" smtClean="0"/>
              <a:t>diary</a:t>
            </a:r>
            <a:r>
              <a:rPr lang="fi-FI" dirty="0" smtClean="0"/>
              <a:t> </a:t>
            </a:r>
            <a:r>
              <a:rPr lang="fi-FI" dirty="0" err="1" smtClean="0"/>
              <a:t>every</a:t>
            </a:r>
            <a:r>
              <a:rPr lang="fi-FI" dirty="0" smtClean="0"/>
              <a:t> </a:t>
            </a:r>
            <a:r>
              <a:rPr lang="fi-FI" dirty="0" err="1" smtClean="0"/>
              <a:t>week</a:t>
            </a:r>
            <a:r>
              <a:rPr lang="fi-FI" dirty="0" smtClean="0"/>
              <a:t>, </a:t>
            </a:r>
            <a:r>
              <a:rPr lang="fi-FI" dirty="0" err="1" smtClean="0"/>
              <a:t>please</a:t>
            </a:r>
            <a:r>
              <a:rPr lang="fi-FI" dirty="0" smtClean="0"/>
              <a:t>!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141203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30.1 Agenda – </a:t>
            </a:r>
            <a:r>
              <a:rPr lang="fi-FI" dirty="0" err="1" smtClean="0"/>
              <a:t>Finnish</a:t>
            </a:r>
            <a:r>
              <a:rPr lang="fi-FI" dirty="0" smtClean="0"/>
              <a:t> session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156" y="1338717"/>
            <a:ext cx="7772400" cy="3948112"/>
          </a:xfrm>
        </p:spPr>
        <p:txBody>
          <a:bodyPr/>
          <a:lstStyle/>
          <a:p>
            <a:pPr marL="0" indent="0">
              <a:buNone/>
            </a:pPr>
            <a:r>
              <a:rPr lang="fi-FI" sz="1600" dirty="0"/>
              <a:t>pe 30.1. Aiheiden esittely ja valinta  (Bulevardin juhlasali 4. kerros)</a:t>
            </a:r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r>
              <a:rPr lang="fi-FI" sz="1600" dirty="0"/>
              <a:t>9.00-9.15 Tilaisuuden avaus, Laura-Maija Hero</a:t>
            </a:r>
          </a:p>
          <a:p>
            <a:pPr marL="0" indent="0">
              <a:buNone/>
            </a:pPr>
            <a:r>
              <a:rPr lang="fi-FI" sz="1600" dirty="0"/>
              <a:t>9.15-9.30 Vanttera, </a:t>
            </a:r>
            <a:r>
              <a:rPr lang="fi-FI" sz="1600" dirty="0" smtClean="0"/>
              <a:t>vapaaehtoistoiminnan </a:t>
            </a:r>
            <a:r>
              <a:rPr lang="fi-FI" sz="1600" dirty="0"/>
              <a:t>uudistaminen, Käpyrinne, Anne Talvenheimo-Pesu ja Ulla Saukkonen</a:t>
            </a:r>
          </a:p>
          <a:p>
            <a:pPr marL="0" indent="0">
              <a:buNone/>
            </a:pPr>
            <a:r>
              <a:rPr lang="fi-FI" sz="1600" dirty="0"/>
              <a:t>9.30-9.45  Innovaatioita vapaaehtoisten verkostoitumiseen ja radio/TV-tuotantoihin, Mieletöntä valoa -hanke, </a:t>
            </a:r>
            <a:r>
              <a:rPr lang="fi-FI" sz="1600" dirty="0" err="1"/>
              <a:t>Sosped</a:t>
            </a:r>
            <a:r>
              <a:rPr lang="fi-FI" sz="1600" dirty="0"/>
              <a:t> säätiö. Päivi Eskelinen-Roos ja Katriina Rantala-Nenonen</a:t>
            </a:r>
          </a:p>
          <a:p>
            <a:pPr marL="0" indent="0">
              <a:buNone/>
            </a:pPr>
            <a:r>
              <a:rPr lang="fi-FI" sz="1600" dirty="0"/>
              <a:t>9.45-10.00 Pelaamalla puhumaa? Väreillä kommunikoimaan? Sanamaailma: Lotta Krohn, ohjaaja: Kajsa Sten</a:t>
            </a:r>
          </a:p>
          <a:p>
            <a:pPr marL="0" indent="0">
              <a:buNone/>
            </a:pPr>
            <a:r>
              <a:rPr lang="fi-FI" sz="1600" dirty="0"/>
              <a:t>10.00-10.15  Uutta intoa kulttuurialan opiskelijoiden ergonomiaan, Ammattiopisto Luovi, Anita Ahlstrand ja Tuija Jokinen</a:t>
            </a:r>
          </a:p>
          <a:p>
            <a:pPr marL="0" indent="0">
              <a:buNone/>
            </a:pPr>
            <a:r>
              <a:rPr lang="fi-FI" sz="1600" dirty="0"/>
              <a:t>10.15-10.30 Tauko</a:t>
            </a:r>
          </a:p>
          <a:p>
            <a:pPr marL="0" indent="0">
              <a:buNone/>
            </a:pPr>
            <a:r>
              <a:rPr lang="fi-FI" sz="1600" dirty="0"/>
              <a:t>10.30-10.45  Asukasyhteisöllisyyden kehittäminen. Opettaja Marko Puro ja Teija Voudinmäki. VVO</a:t>
            </a:r>
          </a:p>
          <a:p>
            <a:pPr marL="0" indent="0">
              <a:buNone/>
            </a:pPr>
            <a:r>
              <a:rPr lang="fi-FI" sz="1600" dirty="0"/>
              <a:t>10.45-11.00 Miten nähdä käsityö uusin silmin? </a:t>
            </a:r>
            <a:r>
              <a:rPr lang="fi-FI" sz="1600" dirty="0" err="1"/>
              <a:t>Craft</a:t>
            </a:r>
            <a:r>
              <a:rPr lang="fi-FI" sz="1600" dirty="0"/>
              <a:t> </a:t>
            </a:r>
            <a:r>
              <a:rPr lang="fi-FI" sz="1600" dirty="0" err="1"/>
              <a:t>Cornerin</a:t>
            </a:r>
            <a:r>
              <a:rPr lang="fi-FI" sz="1600" dirty="0"/>
              <a:t> avajaiset sekä Taidon ja käsityön - viikko. Toimeksiantaja: Taito. Ohjaajat: Leena Juntunen ja Marja Amgwerd.</a:t>
            </a:r>
            <a:endParaRPr lang="fi-FI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290925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Agenda – </a:t>
            </a:r>
            <a:r>
              <a:rPr lang="fi-FI" dirty="0" err="1" smtClean="0"/>
              <a:t>Finnish</a:t>
            </a:r>
            <a:r>
              <a:rPr lang="fi-FI" dirty="0" smtClean="0"/>
              <a:t> &amp; English session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60489"/>
            <a:ext cx="7425645" cy="3948112"/>
          </a:xfrm>
        </p:spPr>
        <p:txBody>
          <a:bodyPr/>
          <a:lstStyle/>
          <a:p>
            <a:pPr marL="0" indent="0">
              <a:buNone/>
            </a:pPr>
            <a:r>
              <a:rPr lang="fi-FI" sz="2000" dirty="0"/>
              <a:t>11.00-11.15 Creative </a:t>
            </a:r>
            <a:r>
              <a:rPr lang="fi-FI" sz="2000" dirty="0" err="1"/>
              <a:t>wellbeing</a:t>
            </a:r>
            <a:r>
              <a:rPr lang="fi-FI" sz="2000" dirty="0"/>
              <a:t> </a:t>
            </a:r>
            <a:r>
              <a:rPr lang="fi-FI" sz="2000" dirty="0" err="1"/>
              <a:t>space</a:t>
            </a:r>
            <a:r>
              <a:rPr lang="fi-FI" sz="2000" dirty="0"/>
              <a:t> for </a:t>
            </a:r>
            <a:r>
              <a:rPr lang="fi-FI" sz="2000" dirty="0" err="1"/>
              <a:t>futurists</a:t>
            </a:r>
            <a:r>
              <a:rPr lang="fi-FI" sz="2000" dirty="0"/>
              <a:t> and </a:t>
            </a:r>
            <a:r>
              <a:rPr lang="fi-FI" sz="2000" dirty="0" err="1"/>
              <a:t>creative</a:t>
            </a:r>
            <a:r>
              <a:rPr lang="fi-FI" sz="2000" dirty="0"/>
              <a:t> </a:t>
            </a:r>
            <a:r>
              <a:rPr lang="fi-FI" sz="2000" dirty="0" err="1"/>
              <a:t>people</a:t>
            </a:r>
            <a:r>
              <a:rPr lang="fi-FI" sz="2000" dirty="0"/>
              <a:t> to </a:t>
            </a:r>
            <a:r>
              <a:rPr lang="fi-FI" sz="2000" dirty="0" err="1"/>
              <a:t>meet</a:t>
            </a:r>
            <a:r>
              <a:rPr lang="fi-FI" sz="2000" dirty="0"/>
              <a:t>? 1530 </a:t>
            </a:r>
            <a:r>
              <a:rPr lang="fi-FI" sz="2000" dirty="0" err="1"/>
              <a:t>research</a:t>
            </a:r>
            <a:r>
              <a:rPr lang="fi-FI" sz="2000" dirty="0"/>
              <a:t>/ Markus Keränen and LM Hero. (Engl. + Fin)</a:t>
            </a:r>
          </a:p>
          <a:p>
            <a:pPr marL="0" indent="0">
              <a:buNone/>
            </a:pPr>
            <a:r>
              <a:rPr lang="fi-FI" sz="2000" dirty="0"/>
              <a:t>11.15-11.30 </a:t>
            </a:r>
            <a:r>
              <a:rPr lang="fi-FI" sz="2000" dirty="0" err="1"/>
              <a:t>Reviving</a:t>
            </a:r>
            <a:r>
              <a:rPr lang="fi-FI" sz="2000" dirty="0"/>
              <a:t> </a:t>
            </a:r>
            <a:r>
              <a:rPr lang="fi-FI" sz="2000" dirty="0" err="1"/>
              <a:t>space</a:t>
            </a:r>
            <a:r>
              <a:rPr lang="fi-FI" sz="2000" dirty="0"/>
              <a:t> to </a:t>
            </a:r>
            <a:r>
              <a:rPr lang="fi-FI" sz="2000" dirty="0" err="1"/>
              <a:t>reactivate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mind</a:t>
            </a:r>
            <a:r>
              <a:rPr lang="fi-FI" sz="2000" dirty="0"/>
              <a:t> - </a:t>
            </a:r>
            <a:r>
              <a:rPr lang="fi-FI" sz="2000" dirty="0" err="1"/>
              <a:t>building</a:t>
            </a:r>
            <a:r>
              <a:rPr lang="fi-FI" sz="2000" dirty="0"/>
              <a:t> a </a:t>
            </a:r>
            <a:r>
              <a:rPr lang="fi-FI" sz="2000" dirty="0" err="1"/>
              <a:t>space</a:t>
            </a:r>
            <a:r>
              <a:rPr lang="fi-FI" sz="2000" dirty="0"/>
              <a:t> of </a:t>
            </a:r>
            <a:r>
              <a:rPr lang="fi-FI" sz="2000" dirty="0" err="1"/>
              <a:t>wellbeing</a:t>
            </a:r>
            <a:r>
              <a:rPr lang="fi-FI" sz="2000" dirty="0"/>
              <a:t> and </a:t>
            </a:r>
            <a:r>
              <a:rPr lang="fi-FI" sz="2000" dirty="0" err="1"/>
              <a:t>reminishing</a:t>
            </a:r>
            <a:r>
              <a:rPr lang="fi-FI" sz="2000" dirty="0"/>
              <a:t> for </a:t>
            </a:r>
            <a:r>
              <a:rPr lang="fi-FI" sz="2000" dirty="0" err="1"/>
              <a:t>elderly</a:t>
            </a:r>
            <a:r>
              <a:rPr lang="fi-FI" sz="2000" dirty="0"/>
              <a:t> at Myllypuro Comprehensive Service </a:t>
            </a:r>
            <a:r>
              <a:rPr lang="fi-FI" sz="2000" dirty="0" smtClean="0"/>
              <a:t>Centre. In </a:t>
            </a:r>
            <a:r>
              <a:rPr lang="fi-FI" sz="2000" dirty="0" err="1"/>
              <a:t>Finnish</a:t>
            </a:r>
            <a:r>
              <a:rPr lang="fi-FI" sz="2000" dirty="0"/>
              <a:t>: Elinvoimaa, hyvinvointia ja muistelua - hyvinvointitilan rakentaminen Myllypuron monipuoliseen </a:t>
            </a:r>
            <a:r>
              <a:rPr lang="fi-FI" sz="2000" dirty="0" smtClean="0"/>
              <a:t>palvelukeskukseen, </a:t>
            </a:r>
            <a:r>
              <a:rPr lang="fi-FI" sz="2000" dirty="0"/>
              <a:t>Jennie Nyman ja Niina Manninen (</a:t>
            </a:r>
            <a:r>
              <a:rPr lang="fi-FI" sz="2000" dirty="0" err="1"/>
              <a:t>Engl</a:t>
            </a:r>
            <a:r>
              <a:rPr lang="fi-FI" sz="2000" dirty="0"/>
              <a:t>.+Fin)</a:t>
            </a:r>
          </a:p>
          <a:p>
            <a:pPr marL="0" indent="0">
              <a:buNone/>
            </a:pPr>
            <a:r>
              <a:rPr lang="fi-FI" sz="2000" dirty="0"/>
              <a:t>11.30-11.45 New </a:t>
            </a:r>
            <a:r>
              <a:rPr lang="fi-FI" sz="2000" dirty="0" err="1"/>
              <a:t>channels</a:t>
            </a:r>
            <a:r>
              <a:rPr lang="fi-FI" sz="2000" dirty="0"/>
              <a:t> for </a:t>
            </a:r>
            <a:r>
              <a:rPr lang="fi-FI" sz="2000" dirty="0" err="1"/>
              <a:t>Finnish</a:t>
            </a:r>
            <a:r>
              <a:rPr lang="fi-FI" sz="2000" dirty="0"/>
              <a:t> </a:t>
            </a:r>
            <a:r>
              <a:rPr lang="fi-FI" sz="2000" dirty="0" err="1"/>
              <a:t>fashion</a:t>
            </a:r>
            <a:r>
              <a:rPr lang="fi-FI" sz="2000" dirty="0"/>
              <a:t> ? Suomalaisen muodin uudet kanavat ? Marja Amgwerd &amp; Annu Markkula (Engl. + Fin) </a:t>
            </a:r>
            <a:endParaRPr lang="fi-FI" sz="2000" dirty="0"/>
          </a:p>
          <a:p>
            <a:pPr marL="0" indent="0">
              <a:buNone/>
            </a:pPr>
            <a:r>
              <a:rPr lang="fi-FI" sz="2000" dirty="0"/>
              <a:t>11.45-12.00 </a:t>
            </a:r>
            <a:r>
              <a:rPr lang="fi-FI" sz="2000" dirty="0" err="1"/>
              <a:t>Youth</a:t>
            </a:r>
            <a:r>
              <a:rPr lang="fi-FI" sz="2000" dirty="0"/>
              <a:t> </a:t>
            </a:r>
            <a:r>
              <a:rPr lang="fi-FI" sz="2000" dirty="0" err="1"/>
              <a:t>Exit</a:t>
            </a:r>
            <a:r>
              <a:rPr lang="fi-FI" sz="2000" dirty="0"/>
              <a:t> - </a:t>
            </a:r>
            <a:r>
              <a:rPr lang="fi-FI" sz="2000" dirty="0" err="1"/>
              <a:t>Preventive</a:t>
            </a:r>
            <a:r>
              <a:rPr lang="fi-FI" sz="2000" dirty="0"/>
              <a:t> </a:t>
            </a:r>
            <a:r>
              <a:rPr lang="fi-FI" sz="2000" dirty="0" err="1"/>
              <a:t>Work</a:t>
            </a:r>
            <a:r>
              <a:rPr lang="fi-FI" sz="2000" dirty="0"/>
              <a:t>, </a:t>
            </a:r>
            <a:r>
              <a:rPr lang="fi-FI" sz="2000" dirty="0" err="1"/>
              <a:t>Youth</a:t>
            </a:r>
            <a:r>
              <a:rPr lang="fi-FI" sz="2000" dirty="0"/>
              <a:t> </a:t>
            </a:r>
            <a:r>
              <a:rPr lang="fi-FI" sz="2000" dirty="0" err="1"/>
              <a:t>Exit</a:t>
            </a:r>
            <a:r>
              <a:rPr lang="fi-FI" sz="2000" dirty="0"/>
              <a:t>/ Nuorten </a:t>
            </a:r>
            <a:r>
              <a:rPr lang="fi-FI" sz="2000" dirty="0" err="1"/>
              <a:t>exit</a:t>
            </a:r>
            <a:r>
              <a:rPr lang="fi-FI" sz="2000" dirty="0"/>
              <a:t>, Mai Salmenkangas (Engl.+ Fin)</a:t>
            </a:r>
            <a:endParaRPr lang="fi-FI" sz="2000" dirty="0"/>
          </a:p>
          <a:p>
            <a:pPr marL="0" indent="0">
              <a:buNone/>
            </a:pPr>
            <a:endParaRPr lang="fi-FI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634737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Agenda </a:t>
            </a:r>
            <a:r>
              <a:rPr lang="fi-FI" dirty="0" err="1" smtClean="0"/>
              <a:t>afternoon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 smtClean="0"/>
              <a:t>12-13 </a:t>
            </a:r>
            <a:r>
              <a:rPr lang="fi-FI" dirty="0"/>
              <a:t>LUNCH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13-15 World Cafe - idea </a:t>
            </a:r>
            <a:r>
              <a:rPr lang="fi-FI" dirty="0" smtClean="0"/>
              <a:t>workshop </a:t>
            </a:r>
            <a:r>
              <a:rPr lang="fi-FI" dirty="0"/>
              <a:t>for </a:t>
            </a:r>
            <a:r>
              <a:rPr lang="fi-FI" dirty="0" err="1"/>
              <a:t>you</a:t>
            </a:r>
            <a:r>
              <a:rPr lang="fi-FI" dirty="0"/>
              <a:t> to </a:t>
            </a:r>
            <a:r>
              <a:rPr lang="fi-FI" dirty="0" err="1"/>
              <a:t>choose</a:t>
            </a:r>
            <a:r>
              <a:rPr lang="fi-FI" dirty="0"/>
              <a:t> a </a:t>
            </a:r>
            <a:r>
              <a:rPr lang="fi-FI" dirty="0" err="1"/>
              <a:t>project</a:t>
            </a:r>
            <a:r>
              <a:rPr lang="fi-FI" dirty="0"/>
              <a:t>.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15.00 </a:t>
            </a:r>
            <a:r>
              <a:rPr lang="fi-FI" dirty="0" err="1"/>
              <a:t>Enrolling</a:t>
            </a:r>
            <a:r>
              <a:rPr lang="fi-FI" dirty="0"/>
              <a:t> to </a:t>
            </a:r>
            <a:r>
              <a:rPr lang="fi-FI" dirty="0" err="1"/>
              <a:t>projects</a:t>
            </a:r>
            <a:r>
              <a:rPr lang="fi-FI" dirty="0"/>
              <a:t> </a:t>
            </a:r>
            <a:r>
              <a:rPr lang="fi-FI" dirty="0" err="1"/>
              <a:t>starts</a:t>
            </a:r>
            <a:r>
              <a:rPr lang="fi-FI" dirty="0"/>
              <a:t>. </a:t>
            </a:r>
            <a:r>
              <a:rPr lang="fi-FI" dirty="0" err="1"/>
              <a:t>Please</a:t>
            </a:r>
            <a:r>
              <a:rPr lang="fi-FI" dirty="0"/>
              <a:t>, </a:t>
            </a:r>
            <a:r>
              <a:rPr lang="fi-FI" dirty="0" err="1"/>
              <a:t>choose</a:t>
            </a:r>
            <a:r>
              <a:rPr lang="fi-FI" dirty="0"/>
              <a:t> 2 </a:t>
            </a:r>
            <a:r>
              <a:rPr lang="fi-FI" dirty="0" err="1"/>
              <a:t>projects</a:t>
            </a:r>
            <a:r>
              <a:rPr lang="fi-FI" dirty="0"/>
              <a:t> </a:t>
            </a:r>
            <a:r>
              <a:rPr lang="fi-FI" dirty="0" err="1"/>
              <a:t>that</a:t>
            </a:r>
            <a:r>
              <a:rPr lang="fi-FI" dirty="0"/>
              <a:t> </a:t>
            </a:r>
            <a:r>
              <a:rPr lang="fi-FI" dirty="0" err="1"/>
              <a:t>interests</a:t>
            </a:r>
            <a:r>
              <a:rPr lang="fi-FI" dirty="0"/>
              <a:t> </a:t>
            </a:r>
            <a:r>
              <a:rPr lang="fi-FI" dirty="0" err="1"/>
              <a:t>you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most</a:t>
            </a:r>
            <a:r>
              <a:rPr lang="fi-FI" dirty="0" smtClean="0"/>
              <a:t>. Go to wiki &gt; e-</a:t>
            </a:r>
            <a:r>
              <a:rPr lang="fi-FI" dirty="0" err="1" smtClean="0"/>
              <a:t>survey</a:t>
            </a:r>
            <a:r>
              <a:rPr lang="fi-FI" dirty="0" smtClean="0"/>
              <a:t> </a:t>
            </a:r>
            <a:r>
              <a:rPr lang="fi-FI" dirty="0" err="1" smtClean="0"/>
              <a:t>link</a:t>
            </a:r>
            <a:r>
              <a:rPr lang="fi-FI" dirty="0" smtClean="0"/>
              <a:t>.</a:t>
            </a:r>
            <a:endParaRPr lang="fi-FI" dirty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989844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Teachers – </a:t>
            </a:r>
            <a:r>
              <a:rPr lang="fi-FI" dirty="0" err="1" smtClean="0"/>
              <a:t>good</a:t>
            </a:r>
            <a:r>
              <a:rPr lang="fi-FI" dirty="0" smtClean="0"/>
              <a:t> </a:t>
            </a:r>
            <a:r>
              <a:rPr lang="fi-FI" dirty="0" err="1" smtClean="0"/>
              <a:t>afternoon</a:t>
            </a:r>
            <a:r>
              <a:rPr lang="fi-FI" dirty="0" smtClean="0"/>
              <a:t>!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Take</a:t>
            </a:r>
            <a:r>
              <a:rPr lang="fi-FI" dirty="0" smtClean="0"/>
              <a:t> a </a:t>
            </a:r>
            <a:r>
              <a:rPr lang="fi-FI" dirty="0" err="1" smtClean="0"/>
              <a:t>table</a:t>
            </a:r>
            <a:endParaRPr lang="fi-FI" dirty="0" smtClean="0"/>
          </a:p>
          <a:p>
            <a:r>
              <a:rPr lang="fi-FI" dirty="0" err="1" smtClean="0"/>
              <a:t>Prepare</a:t>
            </a:r>
            <a:r>
              <a:rPr lang="fi-FI" dirty="0" smtClean="0"/>
              <a:t> to </a:t>
            </a:r>
            <a:r>
              <a:rPr lang="fi-FI" dirty="0" err="1" smtClean="0"/>
              <a:t>write</a:t>
            </a:r>
            <a:r>
              <a:rPr lang="fi-FI" dirty="0" smtClean="0"/>
              <a:t> </a:t>
            </a:r>
            <a:r>
              <a:rPr lang="fi-FI" dirty="0" err="1" smtClean="0"/>
              <a:t>down</a:t>
            </a:r>
            <a:r>
              <a:rPr lang="fi-FI" dirty="0" smtClean="0"/>
              <a:t> </a:t>
            </a:r>
            <a:r>
              <a:rPr lang="fi-FI" dirty="0" err="1" smtClean="0"/>
              <a:t>ideas</a:t>
            </a:r>
            <a:r>
              <a:rPr lang="fi-FI" dirty="0" smtClean="0"/>
              <a:t> in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computer</a:t>
            </a:r>
            <a:endParaRPr lang="fi-FI" dirty="0" smtClean="0"/>
          </a:p>
          <a:p>
            <a:r>
              <a:rPr lang="fi-FI" dirty="0" err="1" smtClean="0"/>
              <a:t>Do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disturb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discussion</a:t>
            </a:r>
            <a:endParaRPr lang="fi-FI" dirty="0" smtClean="0"/>
          </a:p>
          <a:p>
            <a:r>
              <a:rPr lang="fi-FI" dirty="0" smtClean="0"/>
              <a:t>Just </a:t>
            </a:r>
            <a:r>
              <a:rPr lang="fi-FI" dirty="0" err="1" smtClean="0"/>
              <a:t>encourage</a:t>
            </a:r>
            <a:r>
              <a:rPr lang="fi-FI" dirty="0" smtClean="0"/>
              <a:t> </a:t>
            </a:r>
            <a:r>
              <a:rPr lang="fi-FI" dirty="0" err="1" smtClean="0"/>
              <a:t>more</a:t>
            </a:r>
            <a:r>
              <a:rPr lang="fi-FI" dirty="0" smtClean="0"/>
              <a:t> </a:t>
            </a:r>
            <a:r>
              <a:rPr lang="fi-FI" dirty="0" err="1" smtClean="0"/>
              <a:t>ideas</a:t>
            </a:r>
            <a:r>
              <a:rPr lang="fi-FI" dirty="0" smtClean="0"/>
              <a:t>! No </a:t>
            </a:r>
            <a:r>
              <a:rPr lang="fi-FI" dirty="0" err="1" smtClean="0"/>
              <a:t>critique</a:t>
            </a:r>
            <a:r>
              <a:rPr lang="fi-FI" dirty="0" smtClean="0"/>
              <a:t>!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6764940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/>
              <a:t>World Café – </a:t>
            </a:r>
            <a:r>
              <a:rPr lang="fi-FI" b="1" dirty="0" err="1"/>
              <a:t>Goal</a:t>
            </a:r>
            <a:r>
              <a:rPr lang="fi-FI" b="1" dirty="0"/>
              <a:t>: 1000 </a:t>
            </a:r>
            <a:r>
              <a:rPr lang="fi-FI" b="1" dirty="0" err="1"/>
              <a:t>ideas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4985626"/>
          </a:xfrm>
        </p:spPr>
        <p:txBody>
          <a:bodyPr/>
          <a:lstStyle/>
          <a:p>
            <a:r>
              <a:rPr lang="fi-FI" dirty="0" err="1" smtClean="0"/>
              <a:t>Choose</a:t>
            </a:r>
            <a:r>
              <a:rPr lang="fi-FI" dirty="0" smtClean="0"/>
              <a:t> a </a:t>
            </a:r>
            <a:r>
              <a:rPr lang="fi-FI" dirty="0" err="1" smtClean="0"/>
              <a:t>table</a:t>
            </a:r>
            <a:endParaRPr lang="fi-FI" dirty="0" smtClean="0"/>
          </a:p>
          <a:p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stay</a:t>
            </a:r>
            <a:r>
              <a:rPr lang="fi-FI" dirty="0" smtClean="0"/>
              <a:t> 6 </a:t>
            </a:r>
            <a:r>
              <a:rPr lang="fi-FI" dirty="0" err="1" smtClean="0"/>
              <a:t>minutes</a:t>
            </a:r>
            <a:r>
              <a:rPr lang="fi-FI" dirty="0" smtClean="0"/>
              <a:t> in </a:t>
            </a:r>
            <a:r>
              <a:rPr lang="fi-FI" dirty="0" err="1" smtClean="0"/>
              <a:t>one</a:t>
            </a:r>
            <a:r>
              <a:rPr lang="fi-FI" dirty="0" smtClean="0"/>
              <a:t> </a:t>
            </a:r>
            <a:r>
              <a:rPr lang="fi-FI" dirty="0" err="1" smtClean="0"/>
              <a:t>table</a:t>
            </a:r>
            <a:r>
              <a:rPr lang="fi-FI" dirty="0" smtClean="0"/>
              <a:t> &gt; go to </a:t>
            </a:r>
            <a:r>
              <a:rPr lang="fi-FI" dirty="0" err="1" smtClean="0"/>
              <a:t>next</a:t>
            </a:r>
            <a:r>
              <a:rPr lang="fi-FI" dirty="0" smtClean="0"/>
              <a:t> </a:t>
            </a:r>
            <a:r>
              <a:rPr lang="fi-FI" dirty="0" err="1" smtClean="0"/>
              <a:t>table</a:t>
            </a:r>
            <a:r>
              <a:rPr lang="fi-FI" dirty="0" smtClean="0"/>
              <a:t> </a:t>
            </a:r>
            <a:r>
              <a:rPr lang="fi-FI" dirty="0" err="1" smtClean="0"/>
              <a:t>when</a:t>
            </a:r>
            <a:r>
              <a:rPr lang="fi-FI" dirty="0" smtClean="0"/>
              <a:t>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hear</a:t>
            </a:r>
            <a:r>
              <a:rPr lang="fi-FI" dirty="0" smtClean="0"/>
              <a:t> ”</a:t>
            </a:r>
            <a:r>
              <a:rPr lang="fi-FI" dirty="0" err="1" smtClean="0"/>
              <a:t>time</a:t>
            </a:r>
            <a:r>
              <a:rPr lang="fi-FI" dirty="0" smtClean="0"/>
              <a:t>!”</a:t>
            </a:r>
          </a:p>
          <a:p>
            <a:r>
              <a:rPr lang="fi-FI" dirty="0" err="1" smtClean="0"/>
              <a:t>Brainstorm</a:t>
            </a:r>
            <a:r>
              <a:rPr lang="fi-FI" dirty="0"/>
              <a:t> </a:t>
            </a:r>
            <a:r>
              <a:rPr lang="fi-FI" dirty="0" err="1" smtClean="0"/>
              <a:t>lots</a:t>
            </a:r>
            <a:r>
              <a:rPr lang="fi-FI" dirty="0" smtClean="0"/>
              <a:t> of </a:t>
            </a:r>
            <a:r>
              <a:rPr lang="fi-FI" dirty="0" err="1" smtClean="0"/>
              <a:t>ideas</a:t>
            </a:r>
            <a:r>
              <a:rPr lang="fi-FI" dirty="0" smtClean="0"/>
              <a:t> </a:t>
            </a:r>
          </a:p>
          <a:p>
            <a:r>
              <a:rPr lang="fi-FI" dirty="0"/>
              <a:t>No </a:t>
            </a:r>
            <a:r>
              <a:rPr lang="fi-FI" dirty="0" err="1"/>
              <a:t>critique</a:t>
            </a:r>
            <a:r>
              <a:rPr lang="fi-FI" dirty="0"/>
              <a:t>!</a:t>
            </a:r>
          </a:p>
          <a:p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a </a:t>
            </a:r>
            <a:r>
              <a:rPr lang="fi-FI" dirty="0" err="1" smtClean="0"/>
              <a:t>mentor</a:t>
            </a:r>
            <a:r>
              <a:rPr lang="fi-FI" dirty="0" smtClean="0"/>
              <a:t> </a:t>
            </a:r>
            <a:r>
              <a:rPr lang="fi-FI" dirty="0" err="1" smtClean="0"/>
              <a:t>who</a:t>
            </a:r>
            <a:r>
              <a:rPr lang="fi-FI" dirty="0" smtClean="0"/>
              <a:t> </a:t>
            </a:r>
            <a:r>
              <a:rPr lang="fi-FI" dirty="0" err="1" smtClean="0"/>
              <a:t>writes</a:t>
            </a:r>
            <a:r>
              <a:rPr lang="fi-FI" dirty="0" smtClean="0"/>
              <a:t> </a:t>
            </a:r>
            <a:r>
              <a:rPr lang="fi-FI" dirty="0" err="1" smtClean="0"/>
              <a:t>down</a:t>
            </a:r>
            <a:r>
              <a:rPr lang="fi-FI" dirty="0" smtClean="0"/>
              <a:t> </a:t>
            </a:r>
            <a:r>
              <a:rPr lang="fi-FI" dirty="0" err="1" smtClean="0"/>
              <a:t>ideas</a:t>
            </a:r>
            <a:endParaRPr lang="fi-FI" dirty="0" smtClean="0"/>
          </a:p>
          <a:p>
            <a:r>
              <a:rPr lang="fi-FI" dirty="0" err="1" smtClean="0"/>
              <a:t>Build</a:t>
            </a:r>
            <a:r>
              <a:rPr lang="fi-FI" dirty="0" smtClean="0"/>
              <a:t> on </a:t>
            </a:r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people’s</a:t>
            </a:r>
            <a:r>
              <a:rPr lang="fi-FI" dirty="0" smtClean="0"/>
              <a:t> </a:t>
            </a:r>
            <a:r>
              <a:rPr lang="fi-FI" dirty="0" err="1" smtClean="0"/>
              <a:t>ideas</a:t>
            </a:r>
            <a:r>
              <a:rPr lang="fi-FI" dirty="0" smtClean="0"/>
              <a:t>.</a:t>
            </a:r>
          </a:p>
          <a:p>
            <a:r>
              <a:rPr lang="fi-FI" dirty="0" err="1" smtClean="0"/>
              <a:t>Note</a:t>
            </a:r>
            <a:r>
              <a:rPr lang="fi-FI" dirty="0" smtClean="0"/>
              <a:t>: </a:t>
            </a:r>
            <a:r>
              <a:rPr lang="fi-FI" dirty="0" err="1" smtClean="0"/>
              <a:t>English</a:t>
            </a:r>
            <a:r>
              <a:rPr lang="fi-FI" dirty="0" smtClean="0"/>
              <a:t> </a:t>
            </a:r>
            <a:r>
              <a:rPr lang="fi-FI" dirty="0" err="1" smtClean="0"/>
              <a:t>tables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marked</a:t>
            </a:r>
            <a:r>
              <a:rPr lang="fi-FI" dirty="0" smtClean="0"/>
              <a:t> !</a:t>
            </a:r>
          </a:p>
          <a:p>
            <a:r>
              <a:rPr lang="fi-FI" dirty="0" smtClean="0"/>
              <a:t>Suomenkieliset voivat valita englanniksi tehtävän projektin! Kompensoidaan työtunneissa !</a:t>
            </a:r>
          </a:p>
          <a:p>
            <a:endParaRPr lang="fi-FI" dirty="0"/>
          </a:p>
          <a:p>
            <a:pPr marL="863600" lvl="4" indent="0">
              <a:buNone/>
            </a:pPr>
            <a:r>
              <a:rPr lang="fi-FI" sz="1400" dirty="0" err="1" smtClean="0"/>
              <a:t>Mentor</a:t>
            </a:r>
            <a:r>
              <a:rPr lang="fi-FI" sz="1400" dirty="0" smtClean="0"/>
              <a:t>! </a:t>
            </a:r>
            <a:r>
              <a:rPr lang="fi-FI" sz="1400" dirty="0" err="1" smtClean="0"/>
              <a:t>Please</a:t>
            </a:r>
            <a:r>
              <a:rPr lang="fi-FI" sz="1400" dirty="0" smtClean="0"/>
              <a:t>, </a:t>
            </a:r>
            <a:r>
              <a:rPr lang="fi-FI" sz="1400" dirty="0" err="1" smtClean="0"/>
              <a:t>send</a:t>
            </a:r>
            <a:r>
              <a:rPr lang="fi-FI" sz="1400" dirty="0" smtClean="0"/>
              <a:t> the </a:t>
            </a:r>
            <a:r>
              <a:rPr lang="fi-FI" sz="1400" dirty="0" err="1" smtClean="0"/>
              <a:t>list</a:t>
            </a:r>
            <a:r>
              <a:rPr lang="fi-FI" sz="1400" dirty="0" smtClean="0"/>
              <a:t> of </a:t>
            </a:r>
            <a:r>
              <a:rPr lang="fi-FI" sz="1400" dirty="0" err="1" smtClean="0"/>
              <a:t>ideas</a:t>
            </a:r>
            <a:r>
              <a:rPr lang="fi-FI" sz="1400" dirty="0" smtClean="0"/>
              <a:t> to </a:t>
            </a:r>
            <a:r>
              <a:rPr lang="fi-FI" sz="1400" dirty="0" err="1" smtClean="0"/>
              <a:t>your</a:t>
            </a:r>
            <a:r>
              <a:rPr lang="fi-FI" sz="1400" dirty="0" smtClean="0"/>
              <a:t> </a:t>
            </a:r>
            <a:r>
              <a:rPr lang="fi-FI" sz="1400" dirty="0" err="1" smtClean="0"/>
              <a:t>worklife</a:t>
            </a:r>
            <a:r>
              <a:rPr lang="fi-FI" sz="1400" dirty="0" smtClean="0"/>
              <a:t> </a:t>
            </a:r>
            <a:r>
              <a:rPr lang="fi-FI" sz="1400" dirty="0" err="1" smtClean="0"/>
              <a:t>partner</a:t>
            </a:r>
            <a:r>
              <a:rPr lang="fi-FI" sz="1400" dirty="0" smtClean="0"/>
              <a:t>.</a:t>
            </a:r>
          </a:p>
          <a:p>
            <a:pPr marL="863600" lvl="4" indent="0">
              <a:buNone/>
            </a:pP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3277264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lvosarja_pohja_suo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Kalvosarja_pohja_suo</Template>
  <TotalTime>3845</TotalTime>
  <Words>422</Words>
  <Application>Microsoft Office PowerPoint</Application>
  <PresentationFormat>On-screen Show (4:3)</PresentationFormat>
  <Paragraphs>119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18</vt:i4>
      </vt:variant>
    </vt:vector>
  </HeadingPairs>
  <TitlesOfParts>
    <vt:vector size="34" baseType="lpstr">
      <vt:lpstr>MS PGothic</vt:lpstr>
      <vt:lpstr>Arial</vt:lpstr>
      <vt:lpstr>Tahoma</vt:lpstr>
      <vt:lpstr>Times</vt:lpstr>
      <vt:lpstr>Times New Roman</vt:lpstr>
      <vt:lpstr>Tw Cen MT</vt:lpstr>
      <vt:lpstr>Wingdings</vt:lpstr>
      <vt:lpstr>Kalvosarja_pohja_suo</vt:lpstr>
      <vt:lpstr>MINNO® Innovation Project 30.1.2015 Laura-Maija Hero Culture &amp; Wellbeing  </vt:lpstr>
      <vt:lpstr>Innovation process</vt:lpstr>
      <vt:lpstr>Individual learning diary and self assessment </vt:lpstr>
      <vt:lpstr>30.1 Agenda – Finnish session</vt:lpstr>
      <vt:lpstr>Agenda – Finnish &amp; English session</vt:lpstr>
      <vt:lpstr>Agenda afternoon</vt:lpstr>
      <vt:lpstr>Teachers – good afternoon!</vt:lpstr>
      <vt:lpstr>World Café – Goal: 1000 ideas  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Projektihallinnan tietotekniset työkalut 3 op KU00AA19-3001</dc:title>
  <dc:creator>Administrator</dc:creator>
  <cp:lastModifiedBy>Laura-Maija Hero</cp:lastModifiedBy>
  <cp:revision>20</cp:revision>
  <dcterms:created xsi:type="dcterms:W3CDTF">2014-01-09T13:27:10Z</dcterms:created>
  <dcterms:modified xsi:type="dcterms:W3CDTF">2015-01-29T19:13:57Z</dcterms:modified>
</cp:coreProperties>
</file>