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20"/>
  </p:notesMasterIdLst>
  <p:handoutMasterIdLst>
    <p:handoutMasterId r:id="rId21"/>
  </p:handoutMasterIdLst>
  <p:sldIdLst>
    <p:sldId id="314" r:id="rId2"/>
    <p:sldId id="327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32" r:id="rId15"/>
    <p:sldId id="326" r:id="rId16"/>
    <p:sldId id="259" r:id="rId17"/>
    <p:sldId id="313" r:id="rId18"/>
    <p:sldId id="296" r:id="rId19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0" autoAdjust="0"/>
    <p:restoredTop sz="96667" autoAdjust="0"/>
  </p:normalViewPr>
  <p:slideViewPr>
    <p:cSldViewPr snapToGrid="0" showGuides="1">
      <p:cViewPr varScale="1">
        <p:scale>
          <a:sx n="88" d="100"/>
          <a:sy n="88" d="100"/>
        </p:scale>
        <p:origin x="1278" y="84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13.1.2015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7" Type="http://schemas.openxmlformats.org/officeDocument/2006/relationships/hyperlink" Target="http://www.inspiraatio.mediaparkki.com/wp-content/uploads/2013/02/cd2-logo-milla-moilanen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spiraatio.mediaparkki.com/wp-content/uploads/2013/02/cd2-logo-milla-moilanen.png" TargetMode="External"/><Relationship Id="rId3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Relationship Id="rId5" Type="http://schemas.openxmlformats.org/officeDocument/2006/relationships/hyperlink" Target="http://www.metropolia.fi/ajankohtaista/uutiset/?tx_ttnews%5btt_news%5d=3948&amp;cHash=95b5644005f0364f2113d365bae4acc6" TargetMode="External"/><Relationship Id="rId4" Type="http://schemas.openxmlformats.org/officeDocument/2006/relationships/image" Target="../media/image14.jpeg"/><Relationship Id="rId9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Innovaatioprojekti </a:t>
            </a:r>
            <a:r>
              <a:rPr lang="fi-FI" dirty="0" smtClean="0"/>
              <a:t>2015 </a:t>
            </a:r>
            <a:r>
              <a:rPr lang="fi-FI" dirty="0" smtClean="0"/>
              <a:t>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Tiimin nimi</a:t>
            </a:r>
          </a:p>
          <a:p>
            <a:r>
              <a:rPr lang="fi-FI" dirty="0" smtClean="0"/>
              <a:t>Projektin nimi</a:t>
            </a:r>
          </a:p>
          <a:p>
            <a:r>
              <a:rPr lang="fi-FI" dirty="0" smtClean="0"/>
              <a:t>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Ryhmätyö</a:t>
            </a:r>
            <a:r>
              <a:rPr lang="en-US" dirty="0" smtClean="0">
                <a:latin typeface="Tahoma"/>
                <a:cs typeface="Tahoma"/>
              </a:rPr>
              <a:t> – </a:t>
            </a:r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Listatkaa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jokaiselta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mielipiteitä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mahdollisimman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paljon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vaikka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pienelläkin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fontilla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Sisäinen ja ulkoinen viestintä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opitte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Jokainen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listaa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Listatkaa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mahdollisimman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paljon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asioita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yksityiskohtiakin</a:t>
            </a:r>
            <a:r>
              <a:rPr lang="en-US" dirty="0" smtClean="0">
                <a:latin typeface="Tahoma"/>
                <a:cs typeface="Tahoma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2137333"/>
            <a:ext cx="7772400" cy="3948112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Auta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kehittämään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</a:t>
            </a:r>
            <a:r>
              <a:rPr lang="en-US" dirty="0" smtClean="0">
                <a:latin typeface="Tahoma"/>
                <a:cs typeface="Tahoma"/>
              </a:rPr>
              <a:t> 10 op –</a:t>
            </a:r>
            <a:r>
              <a:rPr lang="en-US" dirty="0" err="1" smtClean="0">
                <a:latin typeface="Tahoma"/>
                <a:cs typeface="Tahoma"/>
              </a:rPr>
              <a:t>toteutusta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puitteet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ajoitukset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ohjaus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tilaukset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tilaajan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rooli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jne</a:t>
            </a:r>
            <a:r>
              <a:rPr lang="en-US" dirty="0" smtClean="0">
                <a:latin typeface="Tahoma"/>
                <a:cs typeface="Tahoma"/>
              </a:rPr>
              <a:t>.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graphicFrame>
        <p:nvGraphicFramePr>
          <p:cNvPr id="9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09068"/>
              </p:ext>
            </p:extLst>
          </p:nvPr>
        </p:nvGraphicFramePr>
        <p:xfrm>
          <a:off x="-1" y="2"/>
          <a:ext cx="9250876" cy="68580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250450"/>
                <a:gridCol w="2250450"/>
                <a:gridCol w="2250450"/>
                <a:gridCol w="2499526"/>
              </a:tblGrid>
              <a:tr h="486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Arviointikohteet </a:t>
                      </a:r>
                      <a:br>
                        <a:rPr lang="fi-FI" sz="1200" dirty="0">
                          <a:effectLst/>
                        </a:rPr>
                      </a:br>
                      <a:r>
                        <a:rPr lang="fi-FI" sz="1200" dirty="0">
                          <a:effectLst/>
                        </a:rPr>
                        <a:t> 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Kiitettävä (5)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Hyvä (4-3)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Tyydyttävä (2-1)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Projekti- ja verkosto-osaaminen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soveltaa ansiokkaasti projekti- ja verkostotyöskentelyn perusteita ja osaamistaan alueellisessa, valtakunnallisessa tai kansainvälisessä kehittämistyössä.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käyttää projekti- ja verkostotyöskentelyn perusteita ja osaamistaan alueellisessa, valtakunnallisessa tai kansainvälisessä kehittämistyössä.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tietää projekti- ja verkostotyöskentelyn perusteet. Opiskelija tunnistaa projekti- ja verkosto-osaamistaan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2256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Yhteistoiminnallisuus, ryhmätyö-, neuvottelu- ja viestintäosaaminen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monipuolisesti yhteistyö- ja viestintäosaamistaan yhteisöllisessä kehittämisprosessissa ja päätöksenteossa. Opiskelija osaa tulkita yhteistoiminnallista neuvottelukulttuuria ja rakentaa sitä muiden toimijoiden kanssa.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tarkoituksenmukaisesti yhteistyö- ja viestintäosaamistaan yhteisöllisessä kehittämisprosessissa ja päätöksenteossa. Opiskelija luo yhteistoiminnallista neuvottelukulttuuria muiden toimijoiden kanssa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yhteistyö- ja viestintäosaamistaan ja hyödyntää niitä kehittämisprosessissa ja päätöksenteossa.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150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Asiantuntijaosaaminen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asiantuntijaosaamistaan ja tuo sen moniasiantuntijuuteen perustuvaan toimintaan. 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hyödyntää omaa asiantuntijaosaamistaan ja tuo sen moniasiantuntijuuteen perustuvaan toimintaan.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tunnistaa ja osaa määritellä omaa asiantuntijaosaamistaan ja tuo sitä osittain moniasiantuntijuuteen perustuvaan toimintaa.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592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1200"/>
                        </a:spcAft>
                      </a:pPr>
                      <a:r>
                        <a:rPr lang="fi-FI" sz="1200">
                          <a:effectLst/>
                        </a:rPr>
                        <a:t>Ongelmanratkaisu-, kehittämis- ja uudistamis-osaaminen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muiden toimijoiden kanssa käytännöllisiä, luovia ja innovatiivisia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toimijoiden kanssa käytännöllisiä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on mukana kehittämässä toimintatapoja tai palveluja.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07193"/>
      </p:ext>
    </p:extLst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Tiivistelmä kalvot suomi &amp; englanti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Ja lopuksi: ilmoitamme toteutuneesta projektista </a:t>
            </a:r>
            <a:r>
              <a:rPr lang="fi-FI" dirty="0" err="1" smtClean="0"/>
              <a:t>MINNOtoimistoon</a:t>
            </a:r>
            <a:r>
              <a:rPr lang="fi-FI" dirty="0" smtClean="0"/>
              <a:t> </a:t>
            </a:r>
            <a:r>
              <a:rPr lang="fi-FI" dirty="0" err="1" smtClean="0"/>
              <a:t>Metropoliassa</a:t>
            </a:r>
            <a:r>
              <a:rPr lang="fi-FI" dirty="0" smtClean="0"/>
              <a:t>! Kalvopohjat suomeksi ja englanniksi tulevat tämän jälkeen: täytä pohjat lyhyesti. Muista tiimin jäsenten nimet ja koulutusohjelmat!</a:t>
            </a:r>
          </a:p>
          <a:p>
            <a:r>
              <a:rPr lang="fi-FI" dirty="0" smtClean="0"/>
              <a:t>Tehdään, koska </a:t>
            </a:r>
            <a:r>
              <a:rPr lang="fi-FI" dirty="0" err="1" smtClean="0"/>
              <a:t>Metropolialla</a:t>
            </a:r>
            <a:r>
              <a:rPr lang="fi-FI" dirty="0" smtClean="0"/>
              <a:t> on jaettu käyttöoikeus projektin tuloksiin.</a:t>
            </a:r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52019183"/>
      </p:ext>
    </p:extLst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pple.com/euro/support/products/images/ipad-her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83" y="58737"/>
            <a:ext cx="3360717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Lopputuotoksen nimi tai kuvaus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200110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Työelämän haaste: Mihin haasteeseen etsittiin uutta ratkaisua? Ks. Seuraavan kalvon esimerkki</a:t>
            </a:r>
          </a:p>
          <a:p>
            <a:pPr>
              <a:defRPr/>
            </a:pPr>
            <a:r>
              <a:rPr lang="fi-FI" sz="1800" dirty="0" smtClean="0"/>
              <a:t>Tulokset: Kuvailuteksti </a:t>
            </a:r>
          </a:p>
          <a:p>
            <a:pPr>
              <a:defRPr/>
            </a:pPr>
            <a:r>
              <a:rPr lang="fi-FI" sz="1800" dirty="0" smtClean="0"/>
              <a:t>Kuvailu jatkuu</a:t>
            </a:r>
          </a:p>
          <a:p>
            <a:pPr>
              <a:defRPr/>
            </a:pPr>
            <a:r>
              <a:rPr lang="fi-FI" sz="1800" dirty="0" smtClean="0"/>
              <a:t>Tilaaja/yhteistyökumppani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Luettele projekteihin osallistuneiden opiskelijat ja opiskelijoiden koulutusalat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Linkki/ Linkit lisätietoihin tai raportteihin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Ohjaava opettaja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Yhteyshenkilö lisätietoja varten</a:t>
            </a:r>
            <a:endParaRPr lang="fi-FI" sz="1800" dirty="0" smtClean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7" y="105126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spiraatio.mediaparkki.com/wp-content/uploads/2013/02/cd2-logo-milla-moilanen-230x300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511" y="105126"/>
            <a:ext cx="7667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6721434" y="1270660"/>
            <a:ext cx="179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KUVA tähän</a:t>
            </a:r>
            <a:endParaRPr lang="fi-FI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pple.com/euro/support/products/images/ipad-her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83" y="58737"/>
            <a:ext cx="3360717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Laulunopetussovellus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62" y="160988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Haaste: Koulujen musiikinopettajilla </a:t>
            </a:r>
          </a:p>
          <a:p>
            <a:pPr marL="0" indent="0">
              <a:buNone/>
              <a:defRPr/>
            </a:pPr>
            <a:r>
              <a:rPr lang="fi-FI" sz="1800" dirty="0">
                <a:cs typeface="Tahoma" pitchFamily="34" charset="0"/>
              </a:rPr>
              <a:t>	</a:t>
            </a:r>
            <a:r>
              <a:rPr lang="fi-FI" sz="1800" dirty="0" smtClean="0">
                <a:cs typeface="Tahoma" pitchFamily="34" charset="0"/>
              </a:rPr>
              <a:t>ei ole riittävää tietotaitoa ja välineitä opettaa laulua</a:t>
            </a:r>
          </a:p>
          <a:p>
            <a:pPr>
              <a:defRPr/>
            </a:pPr>
            <a:r>
              <a:rPr lang="fi-FI" sz="1800" dirty="0"/>
              <a:t>Laulua kaikille! </a:t>
            </a:r>
            <a:r>
              <a:rPr lang="fi-FI" sz="1800" dirty="0" smtClean="0"/>
              <a:t>&gt; ensimmäinen </a:t>
            </a:r>
            <a:r>
              <a:rPr lang="fi-FI" sz="1800" dirty="0"/>
              <a:t>suomenkielinen digitaalisessa muodossa oleva kattava opetusmateriaalikokonaisuus laulunopetukseen. Materiaali on suunnattu ja suunniteltu peruskouluikäisten 7-12 </a:t>
            </a:r>
            <a:r>
              <a:rPr lang="fi-FI" sz="1800" dirty="0" err="1"/>
              <a:t>vuotiaiden</a:t>
            </a:r>
            <a:r>
              <a:rPr lang="fi-FI" sz="1800" dirty="0"/>
              <a:t> lasten opetukseen. </a:t>
            </a:r>
            <a:endParaRPr lang="fi-FI" sz="1800" dirty="0" smtClean="0"/>
          </a:p>
          <a:p>
            <a:pPr>
              <a:defRPr/>
            </a:pPr>
            <a:r>
              <a:rPr lang="fi-FI" sz="1800" dirty="0" err="1" smtClean="0"/>
              <a:t>Mobiilisovellus</a:t>
            </a:r>
            <a:r>
              <a:rPr lang="fi-FI" sz="1800" dirty="0"/>
              <a:t>, joka sisältää musiikkia, videoita ja tekstiä </a:t>
            </a:r>
            <a:r>
              <a:rPr lang="fi-FI" sz="1800" dirty="0" smtClean="0"/>
              <a:t>ja helppo</a:t>
            </a:r>
            <a:r>
              <a:rPr lang="fi-FI" sz="1800" dirty="0"/>
              <a:t>, intuitiivinen, mielenkiintoinen ja hauska.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Musiikkipedagogi, graafikko, musiikin tuottaja, videoiden tuottaja, koodaaja, markkinointi/myynti</a:t>
            </a:r>
          </a:p>
          <a:p>
            <a:pPr>
              <a:defRPr/>
            </a:pPr>
            <a:r>
              <a:rPr lang="fi-FI" sz="1800" dirty="0">
                <a:cs typeface="Tahoma" pitchFamily="34" charset="0"/>
              </a:rPr>
              <a:t>Yhteistyökumppani: </a:t>
            </a:r>
            <a:r>
              <a:rPr lang="fi-FI" sz="1800" dirty="0" smtClean="0">
                <a:cs typeface="Tahoma" pitchFamily="34" charset="0"/>
              </a:rPr>
              <a:t>ei ole, syntynyt opiskelijoiden työelämässä löytämästä tarpeesta</a:t>
            </a:r>
            <a:endParaRPr lang="fi-FI" sz="1800" dirty="0">
              <a:cs typeface="Tahoma" pitchFamily="34" charset="0"/>
            </a:endParaRPr>
          </a:p>
          <a:p>
            <a:pPr>
              <a:defRPr/>
            </a:pPr>
            <a:r>
              <a:rPr lang="fi-FI" sz="1800" dirty="0" err="1"/>
              <a:t>AVEKin</a:t>
            </a:r>
            <a:r>
              <a:rPr lang="fi-FI" sz="1800" dirty="0"/>
              <a:t> järjestämään </a:t>
            </a:r>
            <a:r>
              <a:rPr lang="fi-FI" sz="1800" dirty="0">
                <a:hlinkClick r:id="rId5"/>
              </a:rPr>
              <a:t>cd</a:t>
            </a:r>
            <a:r>
              <a:rPr lang="fi-FI" sz="1800" baseline="30000" dirty="0">
                <a:hlinkClick r:id="rId5"/>
              </a:rPr>
              <a:t>2</a:t>
            </a:r>
            <a:r>
              <a:rPr lang="fi-FI" sz="1800" dirty="0">
                <a:hlinkClick r:id="rId5"/>
              </a:rPr>
              <a:t> –</a:t>
            </a:r>
            <a:r>
              <a:rPr lang="fi-FI" sz="1800" dirty="0" err="1" smtClean="0">
                <a:hlinkClick r:id="rId5"/>
              </a:rPr>
              <a:t>pitchauskilpailun</a:t>
            </a:r>
            <a:r>
              <a:rPr lang="fi-FI" sz="1800" dirty="0" smtClean="0">
                <a:hlinkClick r:id="rId5"/>
              </a:rPr>
              <a:t> </a:t>
            </a:r>
            <a:r>
              <a:rPr lang="fi-FI" sz="1800" dirty="0" smtClean="0"/>
              <a:t>neljän parhaan joukossa 2500 e palkinto </a:t>
            </a:r>
          </a:p>
          <a:p>
            <a:pPr>
              <a:defRPr/>
            </a:pPr>
            <a:r>
              <a:rPr lang="fi-FI" sz="1800" dirty="0" smtClean="0"/>
              <a:t>Ohjaava opettaja Laura-Maija Hero/ Kulttuurituotanto</a:t>
            </a:r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7" y="105126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spiraatio.mediaparkki.com/wp-content/uploads/2013/02/cd2-logo-milla-moilanen-230x300.pn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511" y="105126"/>
            <a:ext cx="7667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llipsi 3"/>
          <p:cNvSpPr/>
          <p:nvPr/>
        </p:nvSpPr>
        <p:spPr bwMode="auto">
          <a:xfrm>
            <a:off x="629392" y="237506"/>
            <a:ext cx="3621974" cy="53439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Esimerkki</a:t>
            </a:r>
          </a:p>
        </p:txBody>
      </p:sp>
    </p:spTree>
    <p:extLst>
      <p:ext uri="{BB962C8B-B14F-4D97-AF65-F5344CB8AC3E}">
        <p14:creationId xmlns:p14="http://schemas.microsoft.com/office/powerpoint/2010/main" val="308563833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18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709550" y="1144773"/>
            <a:ext cx="7772400" cy="1470025"/>
          </a:xfrm>
        </p:spPr>
        <p:txBody>
          <a:bodyPr/>
          <a:lstStyle/>
          <a:p>
            <a:r>
              <a:rPr lang="fi-FI" dirty="0" smtClean="0"/>
              <a:t>Tässä kalvosetissä tiimimme esittelee projektin ja siitä opitut </a:t>
            </a:r>
            <a:r>
              <a:rPr lang="fi-FI" dirty="0" smtClean="0"/>
              <a:t>asiat. </a:t>
            </a:r>
            <a:r>
              <a:rPr lang="fi-FI" dirty="0" smtClean="0"/>
              <a:t>(tämä dokumentti on laitettu </a:t>
            </a:r>
            <a:r>
              <a:rPr lang="fi-FI" dirty="0" smtClean="0"/>
              <a:t>Wikiin: </a:t>
            </a:r>
            <a:r>
              <a:rPr lang="fi-FI" dirty="0" smtClean="0"/>
              <a:t>Kulttuurin ja hyvinvoinnin innovaatioprojektit/ </a:t>
            </a:r>
            <a:r>
              <a:rPr lang="fi-FI" dirty="0" smtClean="0"/>
              <a:t>Kevät 2015)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2119745" y="3731821"/>
            <a:ext cx="6400800" cy="1752600"/>
          </a:xfrm>
        </p:spPr>
        <p:txBody>
          <a:bodyPr/>
          <a:lstStyle/>
          <a:p>
            <a:pPr algn="r"/>
            <a:r>
              <a:rPr lang="fi-FI" dirty="0" smtClean="0"/>
              <a:t>Tämän esittelydokumentin lisäksi tiimimme koko projektia kuvaava loppuraportti sekä kaikki tuotokset on saatavilla </a:t>
            </a:r>
            <a:r>
              <a:rPr lang="fi-FI" dirty="0" err="1" smtClean="0"/>
              <a:t>xxxxx</a:t>
            </a:r>
            <a:r>
              <a:rPr lang="fi-FI" dirty="0" smtClean="0"/>
              <a:t> ja on toimitettu </a:t>
            </a:r>
            <a:r>
              <a:rPr lang="fi-FI" dirty="0" smtClean="0"/>
              <a:t>tilaajalle</a:t>
            </a:r>
            <a:r>
              <a:rPr lang="fi-FI" dirty="0" smtClean="0"/>
              <a:t>. Ja opettajalle sovitulla tavalla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9424-FFA9-4BAF-B7F7-1D8FE7F64412}" type="datetime1">
              <a:rPr lang="fi-FI" smtClean="0"/>
              <a:t>13.1.2015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5546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Tiimin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nimi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Tiimin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jäsenet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meilit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err="1" smtClean="0">
                <a:latin typeface="Tahoma"/>
                <a:cs typeface="Tahoma"/>
              </a:rPr>
              <a:t>roolit</a:t>
            </a:r>
            <a:endParaRPr lang="en-US" sz="1800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Ryhmänne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vastaanottama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Lopputulos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– </a:t>
            </a:r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linkkejä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612064" cy="4182035"/>
          </a:xfrm>
        </p:spPr>
        <p:txBody>
          <a:bodyPr/>
          <a:lstStyle/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4" name="Suorakulmio 3"/>
          <p:cNvSpPr/>
          <p:nvPr/>
        </p:nvSpPr>
        <p:spPr bwMode="auto">
          <a:xfrm>
            <a:off x="6567055" y="4500748"/>
            <a:ext cx="2196935" cy="226818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Lopputulosten</a:t>
            </a:r>
            <a:r>
              <a:rPr kumimoji="0" lang="fi-FI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käyttöoikeuden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omistaa tilaaja, Metropolia ja tiimin jäsenet yhdessä sopimuksen mukaan (varmista, että sopimus on toimitettu 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opettajalle)</a:t>
            </a:r>
            <a:endParaRPr kumimoji="0" lang="fi-FI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lisää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0821" y="2256118"/>
            <a:ext cx="3657600" cy="4001246"/>
          </a:xfrm>
        </p:spPr>
        <p:txBody>
          <a:bodyPr>
            <a:normAutofit/>
          </a:bodyPr>
          <a:lstStyle/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9637" y="2256119"/>
            <a:ext cx="3657600" cy="4001246"/>
          </a:xfrm>
        </p:spPr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  <p:sp>
        <p:nvSpPr>
          <p:cNvPr id="3" name="Tekstiruutu 2"/>
          <p:cNvSpPr txBox="1"/>
          <p:nvPr/>
        </p:nvSpPr>
        <p:spPr>
          <a:xfrm>
            <a:off x="3705101" y="6419349"/>
            <a:ext cx="4279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Jatka tarvittaessa seuraavalle sivulle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5530</TotalTime>
  <Words>544</Words>
  <Application>Microsoft Office PowerPoint</Application>
  <PresentationFormat>On-screen Show (4:3)</PresentationFormat>
  <Paragraphs>88</Paragraphs>
  <Slides>18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  <vt:variant>
        <vt:lpstr>Custom Shows</vt:lpstr>
      </vt:variant>
      <vt:variant>
        <vt:i4>18</vt:i4>
      </vt:variant>
    </vt:vector>
  </HeadingPairs>
  <TitlesOfParts>
    <vt:vector size="44" baseType="lpstr">
      <vt:lpstr>ＭＳ Ｐゴシック</vt:lpstr>
      <vt:lpstr>Arial</vt:lpstr>
      <vt:lpstr>Calibri</vt:lpstr>
      <vt:lpstr>Tahoma</vt:lpstr>
      <vt:lpstr>Times</vt:lpstr>
      <vt:lpstr>Times New Roman</vt:lpstr>
      <vt:lpstr>Wingdings</vt:lpstr>
      <vt:lpstr>2_Metropolia_strategia</vt:lpstr>
      <vt:lpstr>MINNO® Innovaatioprojekti 2015 - Loppukatselmus</vt:lpstr>
      <vt:lpstr>Tässä kalvosetissä tiimimme esittelee projektin ja siitä opitut asiat. (tämä dokumentti on laitettu Wikiin: Kulttuurin ja hyvinvoinnin innovaatioprojektit/ Kevät 2015)</vt:lpstr>
      <vt:lpstr>Mikä MINNO® on?</vt:lpstr>
      <vt:lpstr>Tiimin nimi</vt:lpstr>
      <vt:lpstr>Ryhmänne vastaanottama haaste ja tilaaja</vt:lpstr>
      <vt:lpstr>Ratkaisu - Projektikuvaus</vt:lpstr>
      <vt:lpstr>Lopputulos – mikä? Ja kuvia, linkkejä</vt:lpstr>
      <vt:lpstr>PowerPoint Presentation</vt:lpstr>
      <vt:lpstr>Projektin plussat ja miinukset</vt:lpstr>
      <vt:lpstr>Ryhmätyö – kuinka onnistui?</vt:lpstr>
      <vt:lpstr>Sisäinen ja ulkoinen viestintä</vt:lpstr>
      <vt:lpstr>Mitä opitte? Jokainen listaa</vt:lpstr>
      <vt:lpstr>Kuinka monialaista Innovaatioprojektia voisi kehittää?</vt:lpstr>
      <vt:lpstr>PowerPoint Presentation</vt:lpstr>
      <vt:lpstr>Tiivistelmä kalvot suomi &amp; englanti</vt:lpstr>
      <vt:lpstr>Lopputuotoksen nimi tai kuvaus </vt:lpstr>
      <vt:lpstr>Laulunopetussovellus 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Laura-Maija Hero</cp:lastModifiedBy>
  <cp:revision>173</cp:revision>
  <dcterms:created xsi:type="dcterms:W3CDTF">2012-03-26T07:11:52Z</dcterms:created>
  <dcterms:modified xsi:type="dcterms:W3CDTF">2015-01-13T09:48:39Z</dcterms:modified>
</cp:coreProperties>
</file>