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794500" cy="9931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9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4811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4513"/>
            <a:ext cx="2944813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39183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63668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63844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466112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Susanna Tikkanen DEVELOPER, COMMUNICATIONS SHERIFF susanna.tikkanen@iki.fi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Heini Honkaniemi DEVELOPER, CONTENT MANAGER heinihonkaniemi@gmail.com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Arttu Volanto DEVELOPER, PROJECT MANAGER arttu.volanto@gmail.com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fi-FI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9363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23927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66205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55626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07886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36924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36877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17840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6142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6pPr>
            <a:lvl7pPr marL="27432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7pPr>
            <a:lvl8pPr marL="32004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8pPr>
            <a:lvl9pPr marL="36576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9" name="Shape 8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3" name="Shape 93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1649934" y="4708551"/>
            <a:ext cx="7125833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-1586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Shape 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199" cy="78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Shape 49"/>
          <p:cNvGrpSpPr/>
          <p:nvPr/>
        </p:nvGrpSpPr>
        <p:grpSpPr>
          <a:xfrm>
            <a:off x="0" y="0"/>
            <a:ext cx="9144000" cy="4356664"/>
            <a:chOff x="0" y="0"/>
            <a:chExt cx="9144000" cy="4356664"/>
          </a:xfrm>
        </p:grpSpPr>
        <p:pic>
          <p:nvPicPr>
            <p:cNvPr id="50" name="Shape 50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" name="Shape 51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Shape 53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Shape 54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86" cy="53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 t="44934"/>
          <a:stretch/>
        </p:blipFill>
        <p:spPr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1pPr>
            <a:lvl2pPr marL="539750" marR="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2pPr>
            <a:lvl3pPr marL="719138" marR="0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3pPr>
            <a:lvl4pPr marL="898525" marR="0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4pPr>
            <a:lvl5pPr marL="1079500" marR="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/>
            </a:lvl5pPr>
            <a:lvl6pPr marL="25146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6pPr>
            <a:lvl7pPr marL="29718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7pPr>
            <a:lvl8pPr marL="34290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8pPr>
            <a:lvl9pPr marL="38862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/>
              <a:t>‹#›</a:t>
            </a:fld>
            <a:endParaRPr lang="fi-FI"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79450" y="5587998"/>
            <a:ext cx="1238396" cy="65963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Heidi.kouhia@metropolia.fi" TargetMode="External"/><Relationship Id="rId7" Type="http://schemas.openxmlformats.org/officeDocument/2006/relationships/hyperlink" Target="mailto:Tiia.vilppula@metropolia.f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enni.reini@metropolia.fi" TargetMode="External"/><Relationship Id="rId5" Type="http://schemas.openxmlformats.org/officeDocument/2006/relationships/hyperlink" Target="mailto:Jonna.kopila@metropolia.fi" TargetMode="External"/><Relationship Id="rId4" Type="http://schemas.openxmlformats.org/officeDocument/2006/relationships/hyperlink" Target="mailto:Minna.tevilin@metropolia.f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MINNO® Innovaatioprojekti 2015 - Loppukatselmus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Valomieliset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Mieletöntä valoa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10.4.2015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Mitä opitte?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Projektityöskentelyn vaiheet tulivat tutuiksi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Kärsivällisyyttä työvaiheiden etenemisen suhteen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Miten paljon taustoitus vaatii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Resurssien hyväksyminen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Ei ole yksin, vastuu jaettu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Opimme kuinka paljon ryhmäläiset, opettajat ja yhteistyötaho merkitsevät projektia työstäessä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5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Kuinka monialaista Innovaatioprojektia voisi kehittää?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4200" y="1448674"/>
            <a:ext cx="7772400" cy="463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Opintojakso voisi olla vapaaehtoinen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Ryhmien tulisi todella olla monialaisia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Opettajien vastuu, että opiskelijat todella saavat tehdä innovaatioita, eikä heidän tarvitse mennä vain “apureiksi” yhteistyötahoilla.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Opettajien vastuu työmäärästä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Yhteistyötahojen ymmärrys siitä, mitä opintojakso pitää sisällään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Onko innovaatio-opinnot oikea nimi vai olisiko projektiopinnot parempi?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1">
                <a:solidFill>
                  <a:srgbClr val="F08A00"/>
                </a:solidFill>
              </a:rPr>
              <a:t>Mieletön tapahtuma</a:t>
            </a:r>
            <a: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800" b="1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547110" y="2001106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Työelämän haaste: </a:t>
            </a:r>
            <a:r>
              <a:rPr lang="fi-FI" sz="1800">
                <a:solidFill>
                  <a:srgbClr val="4F5150"/>
                </a:solidFill>
              </a:rPr>
              <a:t>Löytää linkki vertaistuottajien ja media- ja kulttuuriosaajien välillä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Tulokset: </a:t>
            </a:r>
            <a:r>
              <a:rPr lang="fi-FI" sz="1800">
                <a:solidFill>
                  <a:srgbClr val="4F5150"/>
                </a:solidFill>
              </a:rPr>
              <a:t>Tapahtumasuunnitelma. Vertaistuottajien osaamisen esittely komannelle sektorille, rento cocktail-tapahtuma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Tilaaja/yhteistyökumppani: Mieletöntä valoa -</a:t>
            </a:r>
            <a:r>
              <a:rPr lang="fi-FI" sz="1800">
                <a:solidFill>
                  <a:srgbClr val="4F5150"/>
                </a:solidFill>
              </a:rPr>
              <a:t>hanke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>
                <a:solidFill>
                  <a:srgbClr val="4F5150"/>
                </a:solidFill>
              </a:rPr>
              <a:t>P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rojekt</a:t>
            </a:r>
            <a:r>
              <a:rPr lang="fi-FI" sz="1800">
                <a:solidFill>
                  <a:srgbClr val="4F5150"/>
                </a:solidFill>
              </a:rPr>
              <a:t>iin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osallistune</a:t>
            </a:r>
            <a:r>
              <a:rPr lang="fi-FI" sz="1800">
                <a:solidFill>
                  <a:srgbClr val="4F5150"/>
                </a:solidFill>
              </a:rPr>
              <a:t>et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 opiskelijat ja opiskelijoiden koulutusalat: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>
                <a:solidFill>
                  <a:srgbClr val="4F5150"/>
                </a:solidFill>
              </a:rPr>
              <a:t>Jenni Reini - sosionomiopiskelija, Minna Tevilin - sosionomiopiskelija,      Jonna Köpilä - sosionomiopiskelija, Tiia Vilppula -    toimintaterapeuttiopiskelija, Heidi Kouhia - toimintaterapeuttiopiskelija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Ohjaava opettaja: Päivi Eskelinen-</a:t>
            </a:r>
            <a:r>
              <a:rPr lang="fi-FI" sz="1800">
                <a:solidFill>
                  <a:srgbClr val="4F5150"/>
                </a:solidFill>
              </a:rPr>
              <a:t>Roos ja Katriina Rantala-Nenonen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Shape 179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6721434" y="1270659"/>
            <a:ext cx="179382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KUV tähän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685800" y="789647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Mieletön tapahtuma</a:t>
            </a:r>
            <a:b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Hanke on käynnistetty SOSPED-säätiön ”Mieletöntä valoa”-projektin toimesta. </a:t>
            </a:r>
            <a:b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Tapahtuman tarkoitus on saada Mieletöntä valoa hankkeen vertaistuottajia ja kolmannen sektorin toimijoita kohtaamaan.</a:t>
            </a:r>
            <a:b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6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Tavoitteena on saada vertaistuottajia tulevaisuudessa toimimaan järjestöissä ja organisaatioissa media- ja kulttuurialan tekijöinä.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subTitle" idx="1"/>
          </p:nvPr>
        </p:nvSpPr>
        <p:spPr>
          <a:xfrm rot="-161">
            <a:off x="2119853" y="3731825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888888"/>
              </a:solidFill>
            </a:endParaRPr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27.3.2015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Tiimin nimi: Valomieliset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Tiimin jäsenet ja </a:t>
            </a:r>
            <a:r>
              <a:rPr lang="fi-FI" sz="18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sähköpostit</a:t>
            </a: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, roolit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Heidi Kouhia, projektipäällikkö 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Heidi.kouhia@metropolia.fi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Minna Tevilin, projektityöntekijä, sihteeri 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Minna.tevilin@metropolia.fi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Jonna Köpilä, projektityöntekijä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5"/>
              </a:rPr>
              <a:t>Jonna.kopila@metropolia.fi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Jenni Reini, projektityöntekijä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6"/>
              </a:rPr>
              <a:t>Jenni.reini@metropolia.fi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Tiia Vilppula, projektityöntekijä 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7"/>
              </a:rPr>
              <a:t>Tiia.vilppula@metropolia.fi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Ryhmänne vastaanottama haaste ja tilaaja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955344" y="1707191"/>
            <a:ext cx="6039133" cy="26776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400" b="0" i="0" u="none" strike="noStrike" cap="none" baseline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Hanke on käynnistetty SOSPED-säätiön ”Mieletöntä valoa”-projektin toimesta.  Taustalla on tarve löytää innovaatio, joka helpottaa vertaistuottajien mahdollisuutta tuoda osaamisensa käytäntöön ja parantaa heidän työmahdollisuuksiaan. 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Ratkaisu - Projektikuvaus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Idea lähti mielenkiinnosta yhdistää kolmannen sektorin tarve ja vertaistuottajien osaaminen</a:t>
            </a:r>
          </a:p>
          <a:p>
            <a:pPr marL="457200" marR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- uskomme, että kolmannella sektorilla on tarve joka kohtaa vertaistuottajien osaamisen kanssa</a:t>
            </a: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Kohtaaminen vertaistuottajien ja kolmannen sektorin kesken rennon cocktail-tapahtuman muodossa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Tapahtuman aikana vertaistuottajat esittelevät omaa osaamistaan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755575" y="1556791"/>
            <a:ext cx="7612064" cy="41820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●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Valmis tapahtumasuunnitelma</a:t>
            </a:r>
          </a:p>
          <a:p>
            <a:pPr marL="0" marR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●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Kartoitettu mahdollisia yhteistyökumppaneita</a:t>
            </a:r>
          </a:p>
          <a:p>
            <a:pPr marL="0" marR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●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Hinta-arvioita kustannuksista</a:t>
            </a:r>
          </a:p>
          <a:p>
            <a:pPr marL="0" marR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●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Tapahtumakutsun ideoita</a:t>
            </a:r>
          </a:p>
        </p:txBody>
      </p:sp>
      <p:sp>
        <p:nvSpPr>
          <p:cNvPr id="137" name="Shape 137"/>
          <p:cNvSpPr/>
          <p:nvPr/>
        </p:nvSpPr>
        <p:spPr>
          <a:xfrm>
            <a:off x="6567054" y="4500748"/>
            <a:ext cx="2196934" cy="2268186"/>
          </a:xfrm>
          <a:prstGeom prst="rect">
            <a:avLst/>
          </a:prstGeom>
          <a:solidFill>
            <a:schemeClr val="lt1"/>
          </a:solidFill>
          <a:ln w="2540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i-FI" sz="1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Lopputulosten käyttöoikeuden omistaa tilaaja, Metropolia ja tiimin jäsenet yhdessä sopimuksen mukaan (varmista, että sopimus on toimitettu opettajalle)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7604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Lopputulos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Projektin plussat ja miinukset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765174" y="1687511"/>
            <a:ext cx="3657600" cy="5686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2"/>
          </p:nvPr>
        </p:nvSpPr>
        <p:spPr>
          <a:xfrm>
            <a:off x="600820" y="2256117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 toiminut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Mielenkiinto säilynyt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Tiedonkulku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Joustavuus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Työnjako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Yhteydenpito &amp; yhteistyö Mieletöntä valoa - tiimin kanssa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Opettajien tuki &amp; ohjeistus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3"/>
          </p:nvPr>
        </p:nvSpPr>
        <p:spPr>
          <a:xfrm>
            <a:off x="4719637" y="1687511"/>
            <a:ext cx="3657600" cy="5686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4"/>
          </p:nvPr>
        </p:nvSpPr>
        <p:spPr>
          <a:xfrm>
            <a:off x="4719637" y="2256118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Aikarajoitteet</a:t>
            </a: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rgbClr val="4F5150"/>
              </a:buClr>
              <a:buSzPct val="100000"/>
              <a:buFont typeface="Tahoma"/>
              <a:buChar char="-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Alun epäselvyydet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3705101" y="6419348"/>
            <a:ext cx="4279057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0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Jatka tarvittaessa seuraavalle sivulle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Ryhmätyö – kuinka onnistui?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Yhteisistä aikatauluista on pidetty kiinni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Työnjako tasainen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Jokainen on hoitanut omat tehtävänsä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Suunnitelma saatu hyvin kasaan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Hyvä yhteishenki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Jokainen on joustanut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Tekemisen meininki!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Positiivinen asenne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Rauhallisuus ja usko lopputuloksen toteutumiseen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Aikataulun puitteissa onnistuttu tavoitteessa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Sisäinen ja ulkoinen viestintä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None/>
            </a:pPr>
            <a:r>
              <a:rPr lang="fi-FI" sz="2400">
                <a:solidFill>
                  <a:srgbClr val="4F5150"/>
                </a:solidFill>
              </a:rPr>
              <a:t>Meidän kesken on viestintä toiminut hyvin. FB-ryhmässä viesti on kulkenut hyvin.</a:t>
            </a:r>
          </a:p>
          <a:p>
            <a:pPr marL="342900" marR="0" lvl="0" indent="-19050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None/>
            </a:pPr>
            <a:r>
              <a:rPr lang="fi-FI" sz="2400">
                <a:solidFill>
                  <a:srgbClr val="4F5150"/>
                </a:solidFill>
              </a:rPr>
              <a:t>Google drive ja Facebook ovat toimineet tiedonkulkuväylinä.</a:t>
            </a:r>
          </a:p>
          <a:p>
            <a:pPr marL="342900" marR="0" lvl="0" indent="-19050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>
              <a:solidFill>
                <a:srgbClr val="4F5150"/>
              </a:solidFill>
            </a:endParaRPr>
          </a:p>
          <a:p>
            <a:pPr marL="342900" marR="0" lvl="0" indent="-19050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None/>
            </a:pPr>
            <a:r>
              <a:rPr lang="fi-FI" sz="2400">
                <a:solidFill>
                  <a:srgbClr val="4F5150"/>
                </a:solidFill>
              </a:rPr>
              <a:t>Viestintä opettajien ja Mieletöntä valoa -tiimin kanssa on myös ollut sujuvaa.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Microsoft Office PowerPoint</Application>
  <PresentationFormat>On-screen Show (4:3)</PresentationFormat>
  <Paragraphs>98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Noto Symbol</vt:lpstr>
      <vt:lpstr>Tahoma</vt:lpstr>
      <vt:lpstr>Times New Roman</vt:lpstr>
      <vt:lpstr>2_Metropolia_strategia</vt:lpstr>
      <vt:lpstr>MINNO® Innovaatioprojekti 2015 - Loppukatselmus</vt:lpstr>
      <vt:lpstr>Mieletön tapahtuma Hanke on käynnistetty SOSPED-säätiön ”Mieletöntä valoa”-projektin toimesta.   Tapahtuman tarkoitus on saada Mieletöntä valoa hankkeen vertaistuottajia ja kolmannen sektorin toimijoita kohtaamaan.  Tavoitteena on saada vertaistuottajia tulevaisuudessa toimimaan järjestöissä ja organisaatioissa media- ja kulttuurialan tekijöinä.</vt:lpstr>
      <vt:lpstr>Tiimin nimi: Valomieliset</vt:lpstr>
      <vt:lpstr>Ryhmänne vastaanottama haaste ja tilaaja</vt:lpstr>
      <vt:lpstr>Ratkaisu - Projektikuvaus</vt:lpstr>
      <vt:lpstr>Lopputulos</vt:lpstr>
      <vt:lpstr>Projektin plussat ja miinukset</vt:lpstr>
      <vt:lpstr>Ryhmätyö – kuinka onnistui?</vt:lpstr>
      <vt:lpstr>Sisäinen ja ulkoinen viestintä</vt:lpstr>
      <vt:lpstr>Mitä opitte?</vt:lpstr>
      <vt:lpstr>Kuinka monialaista Innovaatioprojektia voisi kehittää?</vt:lpstr>
      <vt:lpstr>Mieletön tapahtuma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MINNO® Innovaatioprojekti 2015 - Loppukatselmus</dc:title>
  <dc:creator>Katriina Rantala-Nenonen</dc:creator>
  <cp:lastModifiedBy>Katriina Rantala-Nenonen</cp:lastModifiedBy>
  <cp:revision>1</cp:revision>
  <dcterms:modified xsi:type="dcterms:W3CDTF">2015-04-23T12:14:47Z</dcterms:modified>
</cp:coreProperties>
</file>