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92" d="100"/>
          <a:sy n="92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023910"/>
              </p:ext>
            </p:extLst>
          </p:nvPr>
        </p:nvGraphicFramePr>
        <p:xfrm>
          <a:off x="323528" y="300035"/>
          <a:ext cx="8496944" cy="6225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3724"/>
                <a:gridCol w="2203274"/>
                <a:gridCol w="2129462"/>
                <a:gridCol w="2500484"/>
              </a:tblGrid>
              <a:tr h="3266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Excellent (5)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Very good (4-3)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Good (2-1)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</a:tr>
              <a:tr h="11729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Project and network working skills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has </a:t>
                      </a:r>
                      <a:r>
                        <a:rPr lang="fi-FI" sz="1000">
                          <a:effectLst/>
                        </a:rPr>
                        <a:t>distinguished capability to </a:t>
                      </a:r>
                      <a:r>
                        <a:rPr lang="en-US" sz="1000">
                          <a:effectLst/>
                        </a:rPr>
                        <a:t>apply his/her project and negotiation skills in different forums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applies his/her project and negotiation skills in different forums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knows basics of  project and negotiation tools and recognizes his/her own skills 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</a:tr>
              <a:tr h="20670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Joint participation, group work, meeting and communication skills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analyzes and revises his/her co-operation and negation skills in a communal project environment. He/she is capable to </a:t>
                      </a:r>
                      <a:r>
                        <a:rPr lang="fi-FI" sz="1000">
                          <a:effectLst/>
                        </a:rPr>
                        <a:t>interpret joint negotiation culture and redevelops it together with others 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uses meaningfully his/her co-operation and negation skills in a communal project environment. He/she is capable to </a:t>
                      </a:r>
                      <a:r>
                        <a:rPr lang="fi-FI" sz="1000">
                          <a:effectLst/>
                        </a:rPr>
                        <a:t>redevelope negotiation and meeting culture  it together with others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uses his/her co-operation and negation skills in a communal project environment and applies them in </a:t>
                      </a:r>
                      <a:r>
                        <a:rPr lang="fi-FI" sz="1000">
                          <a:effectLst/>
                        </a:rPr>
                        <a:t> negotiation culture  and decision making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</a:tr>
              <a:tr h="11877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Professional knowledge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analyzes and develops his/her professional skills together with others in multiprofessional environment 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is capable to put in use his/her professional skills and is capable to use it in multiprofessional environment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recognizes  his/her professional skills and is capable partly to use it in multiprofessional environment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</a:tr>
              <a:tr h="14709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Problem solving, innovation skills and capability to react to abrupt changes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develops together with other parties new tools, innovations, practices or services or revises old ones in innovative way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Student develops together with other parties new tools, , practices or services or revises old ones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Student participates  together with others in development new tools</a:t>
                      </a:r>
                      <a:r>
                        <a:rPr lang="en-US" sz="1000">
                          <a:effectLst/>
                        </a:rPr>
                        <a:t>, </a:t>
                      </a:r>
                      <a:r>
                        <a:rPr lang="en-US" sz="1000" smtClean="0">
                          <a:effectLst/>
                        </a:rPr>
                        <a:t>practices </a:t>
                      </a:r>
                      <a:r>
                        <a:rPr lang="en-US" sz="1000" dirty="0">
                          <a:effectLst/>
                        </a:rPr>
                        <a:t>or services or revises old ones</a:t>
                      </a:r>
                      <a:endParaRPr lang="fi-FI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327" marR="683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</TotalTime>
  <Words>258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Blank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1</cp:revision>
  <dcterms:created xsi:type="dcterms:W3CDTF">2015-04-13T07:44:19Z</dcterms:created>
  <dcterms:modified xsi:type="dcterms:W3CDTF">2015-04-13T07:46:03Z</dcterms:modified>
</cp:coreProperties>
</file>