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9"/>
  </p:notesMasterIdLst>
  <p:handoutMasterIdLst>
    <p:handoutMasterId r:id="rId20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32" r:id="rId15"/>
    <p:sldId id="326" r:id="rId16"/>
    <p:sldId id="259" r:id="rId17"/>
    <p:sldId id="296" r:id="rId18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88" d="100"/>
          <a:sy n="88" d="100"/>
        </p:scale>
        <p:origin x="1278" y="8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</a:t>
            </a:r>
            <a:r>
              <a:rPr lang="fi-FI" dirty="0" smtClean="0"/>
              <a:t>Innovation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smtClean="0"/>
              <a:t>201x </a:t>
            </a:r>
            <a:r>
              <a:rPr lang="fi-FI" dirty="0" smtClean="0"/>
              <a:t>– </a:t>
            </a:r>
            <a:r>
              <a:rPr lang="fi-FI" dirty="0" err="1" smtClean="0"/>
              <a:t>Final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report</a:t>
            </a:r>
            <a:r>
              <a:rPr lang="fi-FI" dirty="0" smtClean="0"/>
              <a:t> (Group)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Team </a:t>
            </a:r>
            <a:r>
              <a:rPr lang="fi-FI" dirty="0" err="1" smtClean="0"/>
              <a:t>name</a:t>
            </a:r>
            <a:r>
              <a:rPr lang="fi-FI" dirty="0" smtClean="0"/>
              <a:t> and </a:t>
            </a:r>
            <a:r>
              <a:rPr lang="fi-FI" dirty="0" err="1" smtClean="0"/>
              <a:t>teacher</a:t>
            </a:r>
            <a:endParaRPr lang="fi-FI" dirty="0" smtClean="0"/>
          </a:p>
          <a:p>
            <a:r>
              <a:rPr lang="fi-FI" dirty="0" smtClean="0"/>
              <a:t>Project</a:t>
            </a:r>
            <a:endParaRPr lang="fi-FI" dirty="0" smtClean="0"/>
          </a:p>
          <a:p>
            <a:r>
              <a:rPr lang="fi-FI" dirty="0" err="1" smtClean="0"/>
              <a:t>Date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ahoma"/>
                <a:cs typeface="Tahoma"/>
              </a:rPr>
              <a:t>Team work – how did you guys succeed in that?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List everybody’s opinions, as much as possible, even in small fonts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Internal</a:t>
            </a:r>
            <a:r>
              <a:rPr lang="fi-FI" dirty="0" smtClean="0"/>
              <a:t> and </a:t>
            </a:r>
            <a:r>
              <a:rPr lang="fi-FI" dirty="0" err="1" smtClean="0"/>
              <a:t>external</a:t>
            </a:r>
            <a:r>
              <a:rPr lang="fi-FI" dirty="0" smtClean="0"/>
              <a:t> </a:t>
            </a:r>
            <a:r>
              <a:rPr lang="fi-FI" dirty="0" err="1" smtClean="0"/>
              <a:t>communications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What did you learned as a group?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List in detail!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ahoma"/>
                <a:cs typeface="Tahoma"/>
              </a:rPr>
              <a:t>How should we develop the innovation project? How would you learn even more?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Help us develop! 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Abstract</a:t>
            </a:r>
            <a:r>
              <a:rPr lang="fi-FI" dirty="0" smtClean="0"/>
              <a:t> of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Please</a:t>
            </a:r>
            <a:r>
              <a:rPr lang="fi-FI" dirty="0" smtClean="0"/>
              <a:t>, </a:t>
            </a:r>
            <a:r>
              <a:rPr lang="fi-FI" dirty="0" err="1" smtClean="0"/>
              <a:t>fill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r>
              <a:rPr lang="fi-FI" dirty="0" smtClean="0"/>
              <a:t>! It is an </a:t>
            </a:r>
            <a:r>
              <a:rPr lang="fi-FI" dirty="0" err="1" smtClean="0"/>
              <a:t>abstract</a:t>
            </a:r>
            <a:r>
              <a:rPr lang="fi-FI" dirty="0" smtClean="0"/>
              <a:t> ie.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in a </a:t>
            </a:r>
            <a:r>
              <a:rPr lang="fi-FI" dirty="0" err="1" smtClean="0"/>
              <a:t>nut</a:t>
            </a:r>
            <a:r>
              <a:rPr lang="fi-FI" dirty="0" smtClean="0"/>
              <a:t> </a:t>
            </a:r>
            <a:r>
              <a:rPr lang="fi-FI" dirty="0" err="1" smtClean="0"/>
              <a:t>shell</a:t>
            </a:r>
            <a:r>
              <a:rPr lang="fi-FI" dirty="0" smtClean="0"/>
              <a:t>. </a:t>
            </a:r>
          </a:p>
          <a:p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collect</a:t>
            </a:r>
            <a:r>
              <a:rPr lang="fi-FI" dirty="0" smtClean="0"/>
              <a:t> </a:t>
            </a:r>
            <a:r>
              <a:rPr lang="fi-FI" dirty="0" err="1" smtClean="0"/>
              <a:t>all</a:t>
            </a:r>
            <a:r>
              <a:rPr lang="fi-FI" dirty="0" smtClean="0"/>
              <a:t> </a:t>
            </a:r>
            <a:r>
              <a:rPr lang="fi-FI" dirty="0" err="1" smtClean="0"/>
              <a:t>abstracts</a:t>
            </a:r>
            <a:r>
              <a:rPr lang="fi-FI" dirty="0" smtClean="0"/>
              <a:t> in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slideset</a:t>
            </a:r>
            <a:r>
              <a:rPr lang="fi-FI" dirty="0" smtClean="0"/>
              <a:t> to show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world</a:t>
            </a:r>
            <a:r>
              <a:rPr lang="fi-FI" dirty="0" smtClean="0"/>
              <a:t>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great</a:t>
            </a:r>
            <a:r>
              <a:rPr lang="fi-FI" dirty="0" smtClean="0"/>
              <a:t> </a:t>
            </a:r>
            <a:r>
              <a:rPr lang="fi-FI" dirty="0" err="1" smtClean="0"/>
              <a:t>things</a:t>
            </a:r>
            <a:r>
              <a:rPr lang="fi-FI" dirty="0" smtClean="0"/>
              <a:t> </a:t>
            </a:r>
            <a:r>
              <a:rPr lang="fi-FI" dirty="0" err="1" smtClean="0"/>
              <a:t>were</a:t>
            </a:r>
            <a:r>
              <a:rPr lang="fi-FI" dirty="0" smtClean="0"/>
              <a:t> </a:t>
            </a:r>
            <a:r>
              <a:rPr lang="fi-FI" dirty="0" err="1" smtClean="0"/>
              <a:t>done</a:t>
            </a:r>
            <a:r>
              <a:rPr lang="fi-FI" dirty="0" smtClean="0"/>
              <a:t>!</a:t>
            </a:r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now</a:t>
            </a:r>
            <a:r>
              <a:rPr lang="fi-FI" dirty="0" smtClean="0"/>
              <a:t> </a:t>
            </a:r>
            <a:r>
              <a:rPr lang="fi-FI" dirty="0" err="1" smtClean="0"/>
              <a:t>brag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…</a:t>
            </a:r>
          </a:p>
          <a:p>
            <a:endParaRPr lang="fi-FI" dirty="0"/>
          </a:p>
          <a:p>
            <a:r>
              <a:rPr lang="fi-FI" dirty="0" smtClean="0"/>
              <a:t>&gt;&gt; </a:t>
            </a:r>
            <a:r>
              <a:rPr lang="fi-FI" dirty="0" err="1" smtClean="0"/>
              <a:t>see</a:t>
            </a:r>
            <a:r>
              <a:rPr lang="fi-FI" dirty="0" smtClean="0"/>
              <a:t> </a:t>
            </a:r>
            <a:r>
              <a:rPr lang="fi-FI" dirty="0" err="1" smtClean="0"/>
              <a:t>next</a:t>
            </a:r>
            <a:r>
              <a:rPr lang="fi-FI" dirty="0"/>
              <a:t> </a:t>
            </a:r>
            <a:r>
              <a:rPr lang="fi-FI" dirty="0" err="1" smtClean="0"/>
              <a:t>absract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Solutions </a:t>
            </a:r>
            <a:r>
              <a:rPr lang="fi-FI" b="1" dirty="0" err="1" smtClean="0">
                <a:cs typeface="Tahoma" pitchFamily="34" charset="0"/>
              </a:rPr>
              <a:t>name</a:t>
            </a:r>
            <a:r>
              <a:rPr lang="fi-FI" b="1" dirty="0" smtClean="0">
                <a:cs typeface="Tahoma" pitchFamily="34" charset="0"/>
              </a:rPr>
              <a:t> </a:t>
            </a:r>
            <a:r>
              <a:rPr lang="fi-FI" b="1" dirty="0" err="1" smtClean="0">
                <a:cs typeface="Tahoma" pitchFamily="34" charset="0"/>
              </a:rPr>
              <a:t>here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Your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challenge</a:t>
            </a:r>
            <a:r>
              <a:rPr lang="fi-FI" sz="1800" dirty="0" smtClean="0">
                <a:cs typeface="Tahoma" pitchFamily="34" charset="0"/>
              </a:rPr>
              <a:t>/ </a:t>
            </a:r>
            <a:r>
              <a:rPr lang="fi-FI" sz="1800" dirty="0" err="1" smtClean="0">
                <a:cs typeface="Tahoma" pitchFamily="34" charset="0"/>
              </a:rPr>
              <a:t>problem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from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work</a:t>
            </a:r>
            <a:r>
              <a:rPr lang="fi-FI" sz="1800" dirty="0" smtClean="0">
                <a:cs typeface="Tahoma" pitchFamily="34" charset="0"/>
              </a:rPr>
              <a:t> life: </a:t>
            </a:r>
            <a:r>
              <a:rPr lang="fi-FI" sz="1800" dirty="0" err="1" smtClean="0">
                <a:cs typeface="Tahoma" pitchFamily="34" charset="0"/>
              </a:rPr>
              <a:t>What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challenge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did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you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try</a:t>
            </a:r>
            <a:r>
              <a:rPr lang="fi-FI" sz="1800" dirty="0" smtClean="0">
                <a:cs typeface="Tahoma" pitchFamily="34" charset="0"/>
              </a:rPr>
              <a:t> to </a:t>
            </a:r>
            <a:r>
              <a:rPr lang="fi-FI" sz="1800" dirty="0" err="1" smtClean="0">
                <a:cs typeface="Tahoma" pitchFamily="34" charset="0"/>
              </a:rPr>
              <a:t>solve</a:t>
            </a:r>
            <a:r>
              <a:rPr lang="fi-FI" sz="1800" dirty="0" smtClean="0">
                <a:cs typeface="Tahoma" pitchFamily="34" charset="0"/>
              </a:rPr>
              <a:t>? </a:t>
            </a:r>
          </a:p>
          <a:p>
            <a:pPr>
              <a:defRPr/>
            </a:pPr>
            <a:r>
              <a:rPr lang="fi-FI" sz="1800" dirty="0" err="1" smtClean="0"/>
              <a:t>Solution</a:t>
            </a:r>
            <a:r>
              <a:rPr lang="fi-FI" sz="1800" dirty="0" smtClean="0"/>
              <a:t>/ </a:t>
            </a:r>
            <a:r>
              <a:rPr lang="fi-FI" sz="1800" dirty="0" err="1" smtClean="0"/>
              <a:t>outcome</a:t>
            </a:r>
            <a:r>
              <a:rPr lang="fi-FI" sz="1800" dirty="0" smtClean="0"/>
              <a:t>: </a:t>
            </a:r>
            <a:r>
              <a:rPr lang="fi-FI" sz="1800" dirty="0" err="1" smtClean="0"/>
              <a:t>Please</a:t>
            </a:r>
            <a:r>
              <a:rPr lang="fi-FI" sz="1800" dirty="0" smtClean="0"/>
              <a:t>, </a:t>
            </a:r>
            <a:r>
              <a:rPr lang="fi-FI" sz="1800" dirty="0" err="1" smtClean="0"/>
              <a:t>describe</a:t>
            </a:r>
            <a:r>
              <a:rPr lang="fi-FI" sz="1800" dirty="0" smtClean="0"/>
              <a:t> </a:t>
            </a:r>
            <a:r>
              <a:rPr lang="fi-FI" sz="1800" dirty="0" err="1" smtClean="0"/>
              <a:t>all</a:t>
            </a:r>
            <a:r>
              <a:rPr lang="fi-FI" sz="1800" dirty="0" smtClean="0"/>
              <a:t> </a:t>
            </a:r>
            <a:r>
              <a:rPr lang="fi-FI" sz="1800" dirty="0" err="1" smtClean="0"/>
              <a:t>parts</a:t>
            </a:r>
            <a:r>
              <a:rPr lang="fi-FI" sz="1800" dirty="0" smtClean="0"/>
              <a:t> of it </a:t>
            </a:r>
            <a:r>
              <a:rPr lang="fi-FI" sz="1800" dirty="0" err="1" smtClean="0"/>
              <a:t>here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Continue</a:t>
            </a:r>
            <a:r>
              <a:rPr lang="fi-FI" sz="1800" dirty="0" smtClean="0"/>
              <a:t> </a:t>
            </a:r>
            <a:r>
              <a:rPr lang="fi-FI" sz="1800" dirty="0" err="1" smtClean="0"/>
              <a:t>here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Your</a:t>
            </a:r>
            <a:r>
              <a:rPr lang="fi-FI" sz="1800" dirty="0" smtClean="0"/>
              <a:t> </a:t>
            </a:r>
            <a:r>
              <a:rPr lang="fi-FI" sz="1800" dirty="0" err="1" smtClean="0"/>
              <a:t>parner</a:t>
            </a:r>
            <a:r>
              <a:rPr lang="fi-FI" sz="1800" dirty="0" smtClean="0"/>
              <a:t> </a:t>
            </a:r>
            <a:r>
              <a:rPr lang="fi-FI" sz="1800" dirty="0" err="1" smtClean="0"/>
              <a:t>from</a:t>
            </a:r>
            <a:r>
              <a:rPr lang="fi-FI" sz="1800" dirty="0" smtClean="0"/>
              <a:t> </a:t>
            </a:r>
            <a:r>
              <a:rPr lang="fi-FI" sz="1800" dirty="0" err="1" smtClean="0"/>
              <a:t>work</a:t>
            </a:r>
            <a:r>
              <a:rPr lang="fi-FI" sz="1800" dirty="0" smtClean="0"/>
              <a:t> life </a:t>
            </a:r>
            <a:r>
              <a:rPr lang="fi-FI" sz="1800" dirty="0" err="1" smtClean="0"/>
              <a:t>here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Team </a:t>
            </a:r>
            <a:r>
              <a:rPr lang="fi-FI" sz="1800" dirty="0" err="1" smtClean="0">
                <a:cs typeface="Tahoma" pitchFamily="34" charset="0"/>
              </a:rPr>
              <a:t>members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names</a:t>
            </a:r>
            <a:r>
              <a:rPr lang="fi-FI" sz="1800" dirty="0" smtClean="0">
                <a:cs typeface="Tahoma" pitchFamily="34" charset="0"/>
              </a:rPr>
              <a:t> and </a:t>
            </a:r>
            <a:r>
              <a:rPr lang="fi-FI" sz="1800" dirty="0" err="1" smtClean="0">
                <a:cs typeface="Tahoma" pitchFamily="34" charset="0"/>
              </a:rPr>
              <a:t>diciplines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Links</a:t>
            </a:r>
            <a:r>
              <a:rPr lang="fi-FI" sz="1800" dirty="0" smtClean="0">
                <a:cs typeface="Tahoma" pitchFamily="34" charset="0"/>
              </a:rPr>
              <a:t> to </a:t>
            </a:r>
            <a:r>
              <a:rPr lang="fi-FI" sz="1800" dirty="0" err="1" smtClean="0">
                <a:cs typeface="Tahoma" pitchFamily="34" charset="0"/>
              </a:rPr>
              <a:t>more</a:t>
            </a:r>
            <a:r>
              <a:rPr lang="fi-FI" sz="1800" dirty="0" smtClean="0">
                <a:cs typeface="Tahoma" pitchFamily="34" charset="0"/>
              </a:rPr>
              <a:t> info/ </a:t>
            </a:r>
            <a:r>
              <a:rPr lang="fi-FI" sz="1800" dirty="0" err="1" smtClean="0">
                <a:cs typeface="Tahoma" pitchFamily="34" charset="0"/>
              </a:rPr>
              <a:t>pics</a:t>
            </a:r>
            <a:r>
              <a:rPr lang="fi-FI" sz="1800" dirty="0" smtClean="0">
                <a:cs typeface="Tahoma" pitchFamily="34" charset="0"/>
              </a:rPr>
              <a:t>/ </a:t>
            </a:r>
            <a:r>
              <a:rPr lang="fi-FI" sz="1800" dirty="0" err="1" smtClean="0">
                <a:cs typeface="Tahoma" pitchFamily="34" charset="0"/>
              </a:rPr>
              <a:t>sites</a:t>
            </a:r>
            <a:r>
              <a:rPr lang="fi-FI" sz="1800" dirty="0" smtClean="0">
                <a:cs typeface="Tahoma" pitchFamily="34" charset="0"/>
              </a:rPr>
              <a:t>/ </a:t>
            </a:r>
            <a:r>
              <a:rPr lang="fi-FI" sz="1800" dirty="0" err="1" smtClean="0">
                <a:cs typeface="Tahoma" pitchFamily="34" charset="0"/>
              </a:rPr>
              <a:t>articles</a:t>
            </a:r>
            <a:r>
              <a:rPr lang="fi-FI" sz="1800" dirty="0" smtClean="0">
                <a:cs typeface="Tahoma" pitchFamily="34" charset="0"/>
              </a:rPr>
              <a:t> etc.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Your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teachers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name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here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Contact</a:t>
            </a:r>
            <a:r>
              <a:rPr lang="fi-FI" sz="1800" dirty="0" smtClean="0">
                <a:cs typeface="Tahoma" pitchFamily="34" charset="0"/>
              </a:rPr>
              <a:t> person for </a:t>
            </a:r>
            <a:r>
              <a:rPr lang="fi-FI" sz="1800" dirty="0" err="1" smtClean="0">
                <a:cs typeface="Tahoma" pitchFamily="34" charset="0"/>
              </a:rPr>
              <a:t>more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details</a:t>
            </a:r>
            <a:r>
              <a:rPr lang="fi-FI" sz="1800" dirty="0" smtClean="0">
                <a:cs typeface="Tahoma" pitchFamily="34" charset="0"/>
              </a:rPr>
              <a:t> (</a:t>
            </a:r>
            <a:r>
              <a:rPr lang="fi-FI" sz="1800" dirty="0" err="1" smtClean="0">
                <a:cs typeface="Tahoma" pitchFamily="34" charset="0"/>
              </a:rPr>
              <a:t>project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manager</a:t>
            </a:r>
            <a:r>
              <a:rPr lang="fi-FI" sz="1800" dirty="0" smtClean="0">
                <a:cs typeface="Tahoma" pitchFamily="34" charset="0"/>
              </a:rPr>
              <a:t> etc.)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268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Pic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here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slideset</a:t>
            </a:r>
            <a:r>
              <a:rPr lang="fi-FI" dirty="0" smtClean="0"/>
              <a:t>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team </a:t>
            </a:r>
            <a:r>
              <a:rPr lang="fi-FI" dirty="0" err="1" smtClean="0"/>
              <a:t>presents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innovation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!!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119745" y="3731821"/>
            <a:ext cx="6400800" cy="1752600"/>
          </a:xfrm>
        </p:spPr>
        <p:txBody>
          <a:bodyPr/>
          <a:lstStyle/>
          <a:p>
            <a:pPr algn="r"/>
            <a:r>
              <a:rPr lang="fi-FI" dirty="0" err="1" smtClean="0"/>
              <a:t>Pleae</a:t>
            </a:r>
            <a:r>
              <a:rPr lang="fi-FI" dirty="0" smtClean="0"/>
              <a:t>, </a:t>
            </a:r>
            <a:r>
              <a:rPr lang="fi-FI" dirty="0" err="1" smtClean="0"/>
              <a:t>note</a:t>
            </a:r>
            <a:r>
              <a:rPr lang="fi-FI" dirty="0" smtClean="0"/>
              <a:t>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tasks</a:t>
            </a:r>
            <a:r>
              <a:rPr lang="fi-FI" dirty="0" smtClean="0"/>
              <a:t> in wiki as </a:t>
            </a:r>
            <a:r>
              <a:rPr lang="fi-FI" dirty="0" err="1" smtClean="0"/>
              <a:t>well</a:t>
            </a:r>
            <a:r>
              <a:rPr lang="fi-FI" dirty="0" smtClean="0"/>
              <a:t>!!</a:t>
            </a:r>
            <a:endParaRPr lang="fi-FI" dirty="0" smtClean="0"/>
          </a:p>
          <a:p>
            <a:pPr algn="r"/>
            <a:r>
              <a:rPr lang="fi-FI" dirty="0" err="1" smtClean="0"/>
              <a:t>Please</a:t>
            </a:r>
            <a:r>
              <a:rPr lang="fi-FI" dirty="0" smtClean="0"/>
              <a:t>, </a:t>
            </a:r>
            <a:r>
              <a:rPr lang="fi-FI" dirty="0" err="1" smtClean="0"/>
              <a:t>put</a:t>
            </a:r>
            <a:r>
              <a:rPr lang="fi-FI" dirty="0" smtClean="0"/>
              <a:t>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slideset</a:t>
            </a:r>
            <a:r>
              <a:rPr lang="fi-FI" dirty="0" smtClean="0"/>
              <a:t> in wiki </a:t>
            </a:r>
            <a:r>
              <a:rPr lang="fi-FI" dirty="0" err="1" smtClean="0"/>
              <a:t>according</a:t>
            </a:r>
            <a:r>
              <a:rPr lang="fi-FI" dirty="0" smtClean="0"/>
              <a:t> to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teachers</a:t>
            </a:r>
            <a:r>
              <a:rPr lang="fi-FI" dirty="0" smtClean="0"/>
              <a:t> </a:t>
            </a:r>
            <a:r>
              <a:rPr lang="fi-FI" dirty="0" err="1" smtClean="0"/>
              <a:t>adwise</a:t>
            </a:r>
            <a:r>
              <a:rPr lang="fi-FI" dirty="0" smtClean="0"/>
              <a:t>!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11.1.2015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What is </a:t>
            </a:r>
            <a:r>
              <a:rPr lang="en-US" dirty="0" smtClean="0">
                <a:latin typeface="Tahoma"/>
                <a:cs typeface="Tahoma"/>
              </a:rPr>
              <a:t>MINNO</a:t>
            </a:r>
            <a:r>
              <a:rPr lang="en-US" dirty="0" smtClean="0">
                <a:latin typeface="Tahoma"/>
                <a:cs typeface="Tahoma"/>
              </a:rPr>
              <a:t>®? What is innovation?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Team name here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Team members, email addresses and roles in the project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ahoma"/>
                <a:cs typeface="Tahoma"/>
              </a:rPr>
              <a:t>Your challenge/ problem and the project work life partner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07029"/>
            <a:ext cx="7772400" cy="3577772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Solution – Project description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Outcome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smtClean="0">
                <a:latin typeface="Tahoma"/>
                <a:cs typeface="Tahoma"/>
              </a:rPr>
              <a:t>what? Text, pictures, videos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/>
                <a:cs typeface="Tahoma"/>
              </a:rPr>
              <a:t>More text, pics etc.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Project plusses and minuses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2775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err="1" smtClean="0"/>
              <a:t>Continue</a:t>
            </a:r>
            <a:r>
              <a:rPr lang="fi-FI" sz="2000" dirty="0" smtClean="0"/>
              <a:t> to </a:t>
            </a:r>
            <a:r>
              <a:rPr lang="fi-FI" sz="2000" dirty="0" err="1" smtClean="0"/>
              <a:t>next</a:t>
            </a:r>
            <a:r>
              <a:rPr lang="fi-FI" sz="2000" dirty="0" smtClean="0"/>
              <a:t> </a:t>
            </a:r>
            <a:r>
              <a:rPr lang="fi-FI" sz="2000" dirty="0" err="1" smtClean="0"/>
              <a:t>page</a:t>
            </a:r>
            <a:r>
              <a:rPr lang="fi-FI" sz="2000" dirty="0" smtClean="0"/>
              <a:t> 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5630</TotalTime>
  <Words>546</Words>
  <Application>Microsoft Office PowerPoint</Application>
  <PresentationFormat>On-screen Show (4:3)</PresentationFormat>
  <Paragraphs>75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  <vt:variant>
        <vt:lpstr>Custom Shows</vt:lpstr>
      </vt:variant>
      <vt:variant>
        <vt:i4>18</vt:i4>
      </vt:variant>
    </vt:vector>
  </HeadingPairs>
  <TitlesOfParts>
    <vt:vector size="43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Innovation project 201x – Final project report (Group)</vt:lpstr>
      <vt:lpstr>In this slideset our project team presents the innovation project !!</vt:lpstr>
      <vt:lpstr>What is MINNO®? What is innovation?</vt:lpstr>
      <vt:lpstr>Team name here</vt:lpstr>
      <vt:lpstr>Your challenge/ problem and the project work life partner</vt:lpstr>
      <vt:lpstr>Solution – Project description</vt:lpstr>
      <vt:lpstr>Outcome – what? Text, pictures, videos</vt:lpstr>
      <vt:lpstr>PowerPoint Presentation</vt:lpstr>
      <vt:lpstr>Project plusses and minuses</vt:lpstr>
      <vt:lpstr>Team work – how did you guys succeed in that?</vt:lpstr>
      <vt:lpstr>Internal and external communications</vt:lpstr>
      <vt:lpstr>What did you learned as a group?</vt:lpstr>
      <vt:lpstr>How should we develop the innovation project? How would you learn even more?</vt:lpstr>
      <vt:lpstr>PowerPoint Presentation</vt:lpstr>
      <vt:lpstr>Abstract of your project</vt:lpstr>
      <vt:lpstr>Solutions name here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Laura-Maija Hero</cp:lastModifiedBy>
  <cp:revision>178</cp:revision>
  <dcterms:created xsi:type="dcterms:W3CDTF">2012-03-26T07:11:52Z</dcterms:created>
  <dcterms:modified xsi:type="dcterms:W3CDTF">2015-01-11T15:58:00Z</dcterms:modified>
</cp:coreProperties>
</file>