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9" r:id="rId1"/>
    <p:sldMasterId id="2147483650" r:id="rId2"/>
  </p:sldMasterIdLst>
  <p:notesMasterIdLst>
    <p:notesMasterId r:id="rId4"/>
  </p:notesMasterIdLst>
  <p:sldIdLst>
    <p:sldId id="256" r:id="rId3"/>
  </p:sldIdLst>
  <p:sldSz cx="21386800" cy="30279975"/>
  <p:notesSz cx="6858000" cy="9144000"/>
  <p:defaultTextStyle>
    <a:defPPr marR="0" algn="l" rtl="0">
      <a:lnSpc>
        <a:spcPct val="100000"/>
      </a:lnSpc>
      <a:spcBef>
        <a:spcPts val="0"/>
      </a:spcBef>
      <a:spcAft>
        <a:spcPts val="0"/>
      </a:spcAft>
    </a:defPPr>
    <a:lvl1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90651C3A-4460-11DB-9652-00E08161165F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20" d="100"/>
          <a:sy n="20" d="100"/>
        </p:scale>
        <p:origin x="2482" y="-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" name="Shape 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defRPr sz="1100"/>
            </a:lvl1pPr>
            <a:lvl2pPr>
              <a:spcBef>
                <a:spcPts val="0"/>
              </a:spcBef>
              <a:defRPr sz="1100"/>
            </a:lvl2pPr>
            <a:lvl3pPr>
              <a:spcBef>
                <a:spcPts val="0"/>
              </a:spcBef>
              <a:defRPr sz="1100"/>
            </a:lvl3pPr>
            <a:lvl4pPr>
              <a:spcBef>
                <a:spcPts val="0"/>
              </a:spcBef>
              <a:defRPr sz="1100"/>
            </a:lvl4pPr>
            <a:lvl5pPr>
              <a:spcBef>
                <a:spcPts val="0"/>
              </a:spcBef>
              <a:defRPr sz="1100"/>
            </a:lvl5pPr>
            <a:lvl6pPr>
              <a:spcBef>
                <a:spcPts val="0"/>
              </a:spcBef>
              <a:defRPr sz="1100"/>
            </a:lvl6pPr>
            <a:lvl7pPr>
              <a:spcBef>
                <a:spcPts val="0"/>
              </a:spcBef>
              <a:defRPr sz="1100"/>
            </a:lvl7pPr>
            <a:lvl8pPr>
              <a:spcBef>
                <a:spcPts val="0"/>
              </a:spcBef>
              <a:defRPr sz="1100"/>
            </a:lvl8pPr>
            <a:lvl9pPr>
              <a:spcBef>
                <a:spcPts val="0"/>
              </a:spcBef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351012587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Shape 4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44" name="Shape 44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  <p:extLst>
      <p:ext uri="{BB962C8B-B14F-4D97-AF65-F5344CB8AC3E}">
        <p14:creationId xmlns:p14="http://schemas.microsoft.com/office/powerpoint/2010/main" val="39218971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Otsikkodia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 txBox="1">
            <a:spLocks noGrp="1"/>
          </p:cNvSpPr>
          <p:nvPr>
            <p:ph type="subTitle" idx="1"/>
          </p:nvPr>
        </p:nvSpPr>
        <p:spPr>
          <a:xfrm>
            <a:off x="3208019" y="17158651"/>
            <a:ext cx="14970760" cy="773821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ctr" rtl="0">
              <a:spcBef>
                <a:spcPts val="90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/>
            </a:lvl1pPr>
            <a:lvl2pPr marL="1476094" marR="0" indent="-2894" algn="ctr" rtl="0">
              <a:spcBef>
                <a:spcPts val="182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/>
            </a:lvl2pPr>
            <a:lvl3pPr marL="2952187" marR="0" indent="-5787" algn="ctr" rtl="0">
              <a:spcBef>
                <a:spcPts val="156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/>
            </a:lvl3pPr>
            <a:lvl4pPr marL="4428280" marR="0" indent="-8680" algn="ctr" rtl="0">
              <a:spcBef>
                <a:spcPts val="130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/>
            </a:lvl4pPr>
            <a:lvl5pPr marL="5904373" marR="0" indent="-11572" algn="ctr" rtl="0">
              <a:spcBef>
                <a:spcPts val="130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/>
            </a:lvl5pPr>
            <a:lvl6pPr marL="7380467" marR="0" indent="-1767" algn="ctr" rtl="0">
              <a:spcBef>
                <a:spcPts val="1300"/>
              </a:spcBef>
              <a:buClr>
                <a:srgbClr val="888888"/>
              </a:buClr>
              <a:buFont typeface="Arial"/>
              <a:buNone/>
              <a:defRPr/>
            </a:lvl6pPr>
            <a:lvl7pPr marL="8856560" marR="0" indent="-4660" algn="ctr" rtl="0">
              <a:spcBef>
                <a:spcPts val="1300"/>
              </a:spcBef>
              <a:buClr>
                <a:srgbClr val="888888"/>
              </a:buClr>
              <a:buFont typeface="Arial"/>
              <a:buNone/>
              <a:defRPr/>
            </a:lvl7pPr>
            <a:lvl8pPr marL="10332654" marR="0" indent="-7553" algn="ctr" rtl="0">
              <a:spcBef>
                <a:spcPts val="1300"/>
              </a:spcBef>
              <a:buClr>
                <a:srgbClr val="888888"/>
              </a:buClr>
              <a:buFont typeface="Arial"/>
              <a:buNone/>
              <a:defRPr/>
            </a:lvl8pPr>
            <a:lvl9pPr marL="11808746" marR="0" indent="-10445" algn="ctr" rtl="0">
              <a:spcBef>
                <a:spcPts val="1300"/>
              </a:spcBef>
              <a:buClr>
                <a:srgbClr val="888888"/>
              </a:buClr>
              <a:buFont typeface="Arial"/>
              <a:buNone/>
              <a:defRPr/>
            </a:lvl9pPr>
          </a:lstStyle>
          <a:p>
            <a:endParaRPr/>
          </a:p>
        </p:txBody>
      </p:sp>
      <p:sp>
        <p:nvSpPr>
          <p:cNvPr id="11" name="Shape 11"/>
          <p:cNvSpPr txBox="1">
            <a:spLocks noGrp="1"/>
          </p:cNvSpPr>
          <p:nvPr>
            <p:ph type="title"/>
          </p:nvPr>
        </p:nvSpPr>
        <p:spPr>
          <a:xfrm>
            <a:off x="1068387" y="4735512"/>
            <a:ext cx="19250025" cy="173831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ctr" rtl="0">
              <a:spcBef>
                <a:spcPts val="0"/>
              </a:spcBef>
              <a:spcAft>
                <a:spcPts val="0"/>
              </a:spcAft>
              <a:defRPr/>
            </a:lvl1pPr>
            <a:lvl2pPr algn="ctr" rtl="0">
              <a:spcBef>
                <a:spcPts val="0"/>
              </a:spcBef>
              <a:spcAft>
                <a:spcPts val="0"/>
              </a:spcAft>
              <a:defRPr/>
            </a:lvl2pPr>
            <a:lvl3pPr algn="ctr" rtl="0">
              <a:spcBef>
                <a:spcPts val="0"/>
              </a:spcBef>
              <a:spcAft>
                <a:spcPts val="0"/>
              </a:spcAft>
              <a:defRPr/>
            </a:lvl3pPr>
            <a:lvl4pPr algn="ctr" rtl="0">
              <a:spcBef>
                <a:spcPts val="0"/>
              </a:spcBef>
              <a:spcAft>
                <a:spcPts val="0"/>
              </a:spcAft>
              <a:defRPr/>
            </a:lvl4pPr>
            <a:lvl5pPr algn="ctr" rtl="0">
              <a:spcBef>
                <a:spcPts val="0"/>
              </a:spcBef>
              <a:spcAft>
                <a:spcPts val="0"/>
              </a:spcAft>
              <a:defRPr/>
            </a:lvl5pPr>
            <a:lvl6pPr marL="1476094" algn="ctr" rtl="0">
              <a:spcBef>
                <a:spcPts val="0"/>
              </a:spcBef>
              <a:spcAft>
                <a:spcPts val="0"/>
              </a:spcAft>
              <a:defRPr/>
            </a:lvl6pPr>
            <a:lvl7pPr marL="2952187" algn="ctr" rtl="0">
              <a:spcBef>
                <a:spcPts val="0"/>
              </a:spcBef>
              <a:spcAft>
                <a:spcPts val="0"/>
              </a:spcAft>
              <a:defRPr/>
            </a:lvl7pPr>
            <a:lvl8pPr marL="4428280" algn="ctr" rtl="0">
              <a:spcBef>
                <a:spcPts val="0"/>
              </a:spcBef>
              <a:spcAft>
                <a:spcPts val="0"/>
              </a:spcAft>
              <a:defRPr/>
            </a:lvl8pPr>
            <a:lvl9pPr marL="5904373" algn="ctr" rtl="0"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>
            <a:alpha val="0"/>
          </a:schemeClr>
        </a:solidFill>
        <a:effectLst/>
      </p:bgPr>
    </p:bg>
    <p:spTree>
      <p:nvGrpSpPr>
        <p:cNvPr id="1" name="Shape 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hape 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27755850"/>
            <a:ext cx="21386800" cy="1908174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Shape 6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0" y="0"/>
            <a:ext cx="21386800" cy="4735511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Shape 7"/>
          <p:cNvSpPr txBox="1">
            <a:spLocks noGrp="1"/>
          </p:cNvSpPr>
          <p:nvPr>
            <p:ph type="title"/>
          </p:nvPr>
        </p:nvSpPr>
        <p:spPr>
          <a:xfrm>
            <a:off x="1068387" y="4735512"/>
            <a:ext cx="19250025" cy="173831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spcBef>
                <a:spcPts val="0"/>
              </a:spcBef>
              <a:spcAft>
                <a:spcPts val="0"/>
              </a:spcAft>
              <a:defRPr/>
            </a:lvl1pPr>
            <a:lvl2pPr marL="0" marR="0" indent="0" algn="ctr" rtl="0">
              <a:spcBef>
                <a:spcPts val="0"/>
              </a:spcBef>
              <a:spcAft>
                <a:spcPts val="0"/>
              </a:spcAft>
              <a:defRPr/>
            </a:lvl2pPr>
            <a:lvl3pPr marL="0" marR="0" indent="0" algn="ctr" rtl="0">
              <a:spcBef>
                <a:spcPts val="0"/>
              </a:spcBef>
              <a:spcAft>
                <a:spcPts val="0"/>
              </a:spcAft>
              <a:defRPr/>
            </a:lvl3pPr>
            <a:lvl4pPr marL="0" marR="0" indent="0" algn="ctr" rtl="0">
              <a:spcBef>
                <a:spcPts val="0"/>
              </a:spcBef>
              <a:spcAft>
                <a:spcPts val="0"/>
              </a:spcAft>
              <a:defRPr/>
            </a:lvl4pPr>
            <a:lvl5pPr marL="0" marR="0" indent="0" algn="ctr" rtl="0">
              <a:spcBef>
                <a:spcPts val="0"/>
              </a:spcBef>
              <a:spcAft>
                <a:spcPts val="0"/>
              </a:spcAft>
              <a:defRPr/>
            </a:lvl5pPr>
            <a:lvl6pPr marL="1476094" marR="0" indent="-2894" algn="ctr" rtl="0">
              <a:spcBef>
                <a:spcPts val="0"/>
              </a:spcBef>
              <a:spcAft>
                <a:spcPts val="0"/>
              </a:spcAft>
              <a:defRPr/>
            </a:lvl6pPr>
            <a:lvl7pPr marL="2952187" marR="0" indent="-5787" algn="ctr" rtl="0">
              <a:spcBef>
                <a:spcPts val="0"/>
              </a:spcBef>
              <a:spcAft>
                <a:spcPts val="0"/>
              </a:spcAft>
              <a:defRPr/>
            </a:lvl7pPr>
            <a:lvl8pPr marL="4428280" marR="0" indent="-8680" algn="ctr" rtl="0">
              <a:spcBef>
                <a:spcPts val="0"/>
              </a:spcBef>
              <a:spcAft>
                <a:spcPts val="0"/>
              </a:spcAft>
              <a:defRPr/>
            </a:lvl8pPr>
            <a:lvl9pPr marL="5904373" marR="0" indent="-11572" algn="ctr" rtl="0"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body" idx="1"/>
          </p:nvPr>
        </p:nvSpPr>
        <p:spPr>
          <a:xfrm>
            <a:off x="1068387" y="8716961"/>
            <a:ext cx="19250025" cy="1833086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900"/>
              </a:spcBef>
              <a:spcAft>
                <a:spcPts val="0"/>
              </a:spcAft>
              <a:defRPr/>
            </a:lvl1pPr>
            <a:lvl2pPr marL="2395538" marR="0" indent="-344488" algn="l" rtl="0">
              <a:spcBef>
                <a:spcPts val="182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–"/>
              <a:defRPr/>
            </a:lvl2pPr>
            <a:lvl3pPr marL="3687763" marR="0" indent="-246062" algn="l" rtl="0">
              <a:spcBef>
                <a:spcPts val="156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•"/>
              <a:defRPr/>
            </a:lvl3pPr>
            <a:lvl4pPr marL="5164138" marR="0" indent="-331787" algn="l" rtl="0">
              <a:spcBef>
                <a:spcPts val="130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–"/>
              <a:defRPr/>
            </a:lvl4pPr>
            <a:lvl5pPr marL="6640513" marR="0" indent="-334963" algn="l" rtl="0">
              <a:spcBef>
                <a:spcPts val="130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»"/>
              <a:defRPr/>
            </a:lvl5pPr>
            <a:lvl6pPr marL="8118514" marR="0" indent="-327063" algn="l" rtl="0">
              <a:spcBef>
                <a:spcPts val="1300"/>
              </a:spcBef>
              <a:buClr>
                <a:schemeClr val="dk1"/>
              </a:buClr>
              <a:buFont typeface="Arial"/>
              <a:buChar char="•"/>
              <a:defRPr/>
            </a:lvl6pPr>
            <a:lvl7pPr marL="9594607" marR="0" indent="-329957" algn="l" rtl="0">
              <a:spcBef>
                <a:spcPts val="1300"/>
              </a:spcBef>
              <a:buClr>
                <a:schemeClr val="dk1"/>
              </a:buClr>
              <a:buFont typeface="Arial"/>
              <a:buChar char="•"/>
              <a:defRPr/>
            </a:lvl7pPr>
            <a:lvl8pPr marL="11070701" marR="0" indent="-332851" algn="l" rtl="0">
              <a:spcBef>
                <a:spcPts val="1300"/>
              </a:spcBef>
              <a:buClr>
                <a:schemeClr val="dk1"/>
              </a:buClr>
              <a:buFont typeface="Arial"/>
              <a:buChar char="•"/>
              <a:defRPr/>
            </a:lvl8pPr>
            <a:lvl9pPr marL="12546793" marR="0" indent="-335743" algn="l" rtl="0">
              <a:spcBef>
                <a:spcPts val="1300"/>
              </a:spcBef>
              <a:buClr>
                <a:schemeClr val="dk1"/>
              </a:buClr>
              <a:buFont typeface="Arial"/>
              <a:buChar char="•"/>
              <a:defRPr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</p:sldLayoutIdLst>
  <p:hf sldNum="0" hdr="0" ftr="0" dt="0"/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>
            <a:alpha val="0"/>
          </a:schemeClr>
        </a:solidFill>
        <a:effectLst/>
      </p:bgPr>
    </p:bg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hape 13"/>
          <p:cNvSpPr txBox="1">
            <a:spLocks noGrp="1"/>
          </p:cNvSpPr>
          <p:nvPr>
            <p:ph type="title"/>
          </p:nvPr>
        </p:nvSpPr>
        <p:spPr>
          <a:xfrm>
            <a:off x="1068387" y="4735512"/>
            <a:ext cx="19250025" cy="173831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spcBef>
                <a:spcPts val="0"/>
              </a:spcBef>
              <a:spcAft>
                <a:spcPts val="0"/>
              </a:spcAft>
              <a:defRPr/>
            </a:lvl1pPr>
            <a:lvl2pPr marL="0" marR="0" indent="0" algn="ctr" rtl="0">
              <a:spcBef>
                <a:spcPts val="0"/>
              </a:spcBef>
              <a:spcAft>
                <a:spcPts val="0"/>
              </a:spcAft>
              <a:defRPr/>
            </a:lvl2pPr>
            <a:lvl3pPr marL="0" marR="0" indent="0" algn="ctr" rtl="0">
              <a:spcBef>
                <a:spcPts val="0"/>
              </a:spcBef>
              <a:spcAft>
                <a:spcPts val="0"/>
              </a:spcAft>
              <a:defRPr/>
            </a:lvl3pPr>
            <a:lvl4pPr marL="0" marR="0" indent="0" algn="ctr" rtl="0">
              <a:spcBef>
                <a:spcPts val="0"/>
              </a:spcBef>
              <a:spcAft>
                <a:spcPts val="0"/>
              </a:spcAft>
              <a:defRPr/>
            </a:lvl4pPr>
            <a:lvl5pPr marL="0" marR="0" indent="0" algn="ctr" rtl="0">
              <a:spcBef>
                <a:spcPts val="0"/>
              </a:spcBef>
              <a:spcAft>
                <a:spcPts val="0"/>
              </a:spcAft>
              <a:defRPr/>
            </a:lvl5pPr>
            <a:lvl6pPr marL="1476094" marR="0" indent="-2894" algn="ctr" rtl="0">
              <a:spcBef>
                <a:spcPts val="0"/>
              </a:spcBef>
              <a:spcAft>
                <a:spcPts val="0"/>
              </a:spcAft>
              <a:defRPr/>
            </a:lvl6pPr>
            <a:lvl7pPr marL="2952187" marR="0" indent="-5787" algn="ctr" rtl="0">
              <a:spcBef>
                <a:spcPts val="0"/>
              </a:spcBef>
              <a:spcAft>
                <a:spcPts val="0"/>
              </a:spcAft>
              <a:defRPr/>
            </a:lvl7pPr>
            <a:lvl8pPr marL="4428280" marR="0" indent="-8680" algn="ctr" rtl="0">
              <a:spcBef>
                <a:spcPts val="0"/>
              </a:spcBef>
              <a:spcAft>
                <a:spcPts val="0"/>
              </a:spcAft>
              <a:defRPr/>
            </a:lvl8pPr>
            <a:lvl9pPr marL="5904373" marR="0" indent="-11572" algn="ctr" rtl="0"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endParaRPr/>
          </a:p>
        </p:txBody>
      </p:sp>
      <p:sp>
        <p:nvSpPr>
          <p:cNvPr id="14" name="Shape 14"/>
          <p:cNvSpPr txBox="1">
            <a:spLocks noGrp="1"/>
          </p:cNvSpPr>
          <p:nvPr>
            <p:ph type="body" idx="1"/>
          </p:nvPr>
        </p:nvSpPr>
        <p:spPr>
          <a:xfrm>
            <a:off x="1068387" y="8716961"/>
            <a:ext cx="19250025" cy="1833086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900"/>
              </a:spcBef>
              <a:spcAft>
                <a:spcPts val="0"/>
              </a:spcAft>
              <a:defRPr/>
            </a:lvl1pPr>
            <a:lvl2pPr marL="2395538" marR="0" indent="-344488" algn="l" rtl="0">
              <a:spcBef>
                <a:spcPts val="182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–"/>
              <a:defRPr/>
            </a:lvl2pPr>
            <a:lvl3pPr marL="3687763" marR="0" indent="-246062" algn="l" rtl="0">
              <a:spcBef>
                <a:spcPts val="156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•"/>
              <a:defRPr/>
            </a:lvl3pPr>
            <a:lvl4pPr marL="5164138" marR="0" indent="-331787" algn="l" rtl="0">
              <a:spcBef>
                <a:spcPts val="130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–"/>
              <a:defRPr/>
            </a:lvl4pPr>
            <a:lvl5pPr marL="6640513" marR="0" indent="-334963" algn="l" rtl="0">
              <a:spcBef>
                <a:spcPts val="130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»"/>
              <a:defRPr/>
            </a:lvl5pPr>
            <a:lvl6pPr marL="8118514" marR="0" indent="-327063" algn="l" rtl="0">
              <a:spcBef>
                <a:spcPts val="1300"/>
              </a:spcBef>
              <a:buClr>
                <a:schemeClr val="dk1"/>
              </a:buClr>
              <a:buFont typeface="Arial"/>
              <a:buChar char="•"/>
              <a:defRPr/>
            </a:lvl6pPr>
            <a:lvl7pPr marL="9594607" marR="0" indent="-329957" algn="l" rtl="0">
              <a:spcBef>
                <a:spcPts val="1300"/>
              </a:spcBef>
              <a:buClr>
                <a:schemeClr val="dk1"/>
              </a:buClr>
              <a:buFont typeface="Arial"/>
              <a:buChar char="•"/>
              <a:defRPr/>
            </a:lvl7pPr>
            <a:lvl8pPr marL="11070701" marR="0" indent="-332851" algn="l" rtl="0">
              <a:spcBef>
                <a:spcPts val="1300"/>
              </a:spcBef>
              <a:buClr>
                <a:schemeClr val="dk1"/>
              </a:buClr>
              <a:buFont typeface="Arial"/>
              <a:buChar char="•"/>
              <a:defRPr/>
            </a:lvl8pPr>
            <a:lvl9pPr marL="12546793" marR="0" indent="-335743" algn="l" rtl="0">
              <a:spcBef>
                <a:spcPts val="1300"/>
              </a:spcBef>
              <a:buClr>
                <a:schemeClr val="dk1"/>
              </a:buClr>
              <a:buFont typeface="Arial"/>
              <a:buChar char="•"/>
              <a:defRPr/>
            </a:lvl9pPr>
          </a:lstStyle>
          <a:p>
            <a:endParaRPr/>
          </a:p>
        </p:txBody>
      </p:sp>
      <p:sp>
        <p:nvSpPr>
          <p:cNvPr id="15" name="Shape 15"/>
          <p:cNvSpPr txBox="1">
            <a:spLocks noGrp="1"/>
          </p:cNvSpPr>
          <p:nvPr>
            <p:ph type="dt" idx="10"/>
          </p:nvPr>
        </p:nvSpPr>
        <p:spPr>
          <a:xfrm>
            <a:off x="1068387" y="28065412"/>
            <a:ext cx="4991099" cy="16097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defRPr/>
            </a:lvl1pPr>
            <a:lvl2pPr marL="1476094" marR="0" indent="-2894" algn="l" rtl="0">
              <a:spcBef>
                <a:spcPts val="0"/>
              </a:spcBef>
              <a:defRPr/>
            </a:lvl2pPr>
            <a:lvl3pPr marL="2952187" marR="0" indent="-5787" algn="l" rtl="0">
              <a:spcBef>
                <a:spcPts val="0"/>
              </a:spcBef>
              <a:defRPr/>
            </a:lvl3pPr>
            <a:lvl4pPr marL="4428280" marR="0" indent="-8680" algn="l" rtl="0">
              <a:spcBef>
                <a:spcPts val="0"/>
              </a:spcBef>
              <a:defRPr/>
            </a:lvl4pPr>
            <a:lvl5pPr marL="5904373" marR="0" indent="-11572" algn="l" rtl="0">
              <a:spcBef>
                <a:spcPts val="0"/>
              </a:spcBef>
              <a:defRPr/>
            </a:lvl5pPr>
            <a:lvl6pPr marL="7380467" marR="0" indent="-1767" algn="l" rtl="0">
              <a:spcBef>
                <a:spcPts val="0"/>
              </a:spcBef>
              <a:defRPr/>
            </a:lvl6pPr>
            <a:lvl7pPr marL="8856560" marR="0" indent="-4660" algn="l" rtl="0">
              <a:spcBef>
                <a:spcPts val="0"/>
              </a:spcBef>
              <a:defRPr/>
            </a:lvl7pPr>
            <a:lvl8pPr marL="10332654" marR="0" indent="-7553" algn="l" rtl="0">
              <a:spcBef>
                <a:spcPts val="0"/>
              </a:spcBef>
              <a:defRPr/>
            </a:lvl8pPr>
            <a:lvl9pPr marL="11808746" marR="0" indent="-10445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6" name="Shape 16"/>
          <p:cNvSpPr txBox="1">
            <a:spLocks noGrp="1"/>
          </p:cNvSpPr>
          <p:nvPr>
            <p:ph type="ftr" idx="11"/>
          </p:nvPr>
        </p:nvSpPr>
        <p:spPr>
          <a:xfrm>
            <a:off x="7307261" y="28065412"/>
            <a:ext cx="6772275" cy="16097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defRPr/>
            </a:lvl1pPr>
            <a:lvl2pPr marL="1476094" marR="0" indent="-2894" algn="l" rtl="0">
              <a:spcBef>
                <a:spcPts val="0"/>
              </a:spcBef>
              <a:defRPr/>
            </a:lvl2pPr>
            <a:lvl3pPr marL="2952187" marR="0" indent="-5787" algn="l" rtl="0">
              <a:spcBef>
                <a:spcPts val="0"/>
              </a:spcBef>
              <a:defRPr/>
            </a:lvl3pPr>
            <a:lvl4pPr marL="4428280" marR="0" indent="-8680" algn="l" rtl="0">
              <a:spcBef>
                <a:spcPts val="0"/>
              </a:spcBef>
              <a:defRPr/>
            </a:lvl4pPr>
            <a:lvl5pPr marL="5904373" marR="0" indent="-11572" algn="l" rtl="0">
              <a:spcBef>
                <a:spcPts val="0"/>
              </a:spcBef>
              <a:defRPr/>
            </a:lvl5pPr>
            <a:lvl6pPr marL="7380467" marR="0" indent="-1767" algn="l" rtl="0">
              <a:spcBef>
                <a:spcPts val="0"/>
              </a:spcBef>
              <a:defRPr/>
            </a:lvl6pPr>
            <a:lvl7pPr marL="8856560" marR="0" indent="-4660" algn="l" rtl="0">
              <a:spcBef>
                <a:spcPts val="0"/>
              </a:spcBef>
              <a:defRPr/>
            </a:lvl7pPr>
            <a:lvl8pPr marL="10332654" marR="0" indent="-7553" algn="l" rtl="0">
              <a:spcBef>
                <a:spcPts val="0"/>
              </a:spcBef>
              <a:defRPr/>
            </a:lvl8pPr>
            <a:lvl9pPr marL="11808746" marR="0" indent="-10445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7" name="Shape 17"/>
          <p:cNvSpPr txBox="1">
            <a:spLocks noGrp="1"/>
          </p:cNvSpPr>
          <p:nvPr>
            <p:ph type="sldNum" idx="12"/>
          </p:nvPr>
        </p:nvSpPr>
        <p:spPr>
          <a:xfrm>
            <a:off x="15327312" y="28065412"/>
            <a:ext cx="4991099" cy="1609725"/>
          </a:xfrm>
          <a:prstGeom prst="rect">
            <a:avLst/>
          </a:prstGeom>
          <a:noFill/>
          <a:ln>
            <a:noFill/>
          </a:ln>
        </p:spPr>
        <p:txBody>
          <a:bodyPr lIns="295200" tIns="147600" rIns="295200" bIns="147600" anchor="ctr" anchorCtr="0">
            <a:noAutofit/>
          </a:bodyPr>
          <a:lstStyle>
            <a:lvl1pPr marL="0" marR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800" b="0" i="0" u="none" strike="noStrike" cap="none" baseline="0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 marL="0" lvl="0" indent="0">
              <a:spcBef>
                <a:spcPts val="0"/>
              </a:spcBef>
              <a:buClr>
                <a:srgbClr val="898989"/>
              </a:buClr>
              <a:buSzPct val="25000"/>
              <a:buFont typeface="Calibri"/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  <p:pic>
        <p:nvPicPr>
          <p:cNvPr id="18" name="Shape 18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27755850"/>
            <a:ext cx="21386800" cy="1908174"/>
          </a:xfrm>
          <a:prstGeom prst="rect">
            <a:avLst/>
          </a:prstGeom>
          <a:noFill/>
          <a:ln>
            <a:noFill/>
          </a:ln>
        </p:spPr>
      </p:pic>
      <p:pic>
        <p:nvPicPr>
          <p:cNvPr id="19" name="Shape 1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21386800" cy="4735511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dk2" tx2="lt2" accent1="accent1" accent2="accent2" accent3="accent3" accent4="accent4" accent5="accent5" accent6="accent6" hlink="hlink" folHlink="folHlink"/>
  <p:hf sldNum="0" hdr="0" ftr="0" dt="0"/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10" Type="http://schemas.openxmlformats.org/officeDocument/2006/relationships/image" Target="../media/image10.png"/><Relationship Id="rId4" Type="http://schemas.openxmlformats.org/officeDocument/2006/relationships/image" Target="../media/image4.jpg"/><Relationship Id="rId9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 txBox="1"/>
          <p:nvPr/>
        </p:nvSpPr>
        <p:spPr>
          <a:xfrm>
            <a:off x="2832336" y="5761037"/>
            <a:ext cx="17583300" cy="2190900"/>
          </a:xfrm>
          <a:prstGeom prst="rect">
            <a:avLst/>
          </a:prstGeom>
          <a:noFill/>
          <a:ln>
            <a:noFill/>
          </a:ln>
        </p:spPr>
        <p:txBody>
          <a:bodyPr lIns="295200" tIns="147600" rIns="295200" bIns="1476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B3D3C"/>
              </a:buClr>
              <a:buFont typeface="Arial"/>
              <a:buNone/>
            </a:pPr>
            <a:endParaRPr sz="7800">
              <a:solidFill>
                <a:srgbClr val="3B3D3C"/>
              </a:solidFill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B3D3C"/>
              </a:buClr>
              <a:buFont typeface="Arial"/>
              <a:buNone/>
            </a:pPr>
            <a:endParaRPr sz="7800">
              <a:solidFill>
                <a:srgbClr val="3B3D3C"/>
              </a:solidFill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B3D3C"/>
              </a:buClr>
              <a:buSzPct val="25000"/>
              <a:buFont typeface="Arial"/>
              <a:buNone/>
            </a:pPr>
            <a:r>
              <a:rPr lang="en-US" sz="7800">
                <a:solidFill>
                  <a:srgbClr val="3B3D3C"/>
                </a:solidFill>
              </a:rPr>
              <a:t>     - Finnish Fashion Abroad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16E23"/>
              </a:buClr>
              <a:buSzPct val="25000"/>
              <a:buFont typeface="Arial"/>
              <a:buNone/>
            </a:pPr>
            <a:r>
              <a:rPr lang="en-US" sz="4500" b="0" i="0" u="none" strike="noStrike" cap="none" baseline="0">
                <a:solidFill>
                  <a:srgbClr val="E16E23"/>
                </a:solidFill>
                <a:latin typeface="Arial"/>
                <a:ea typeface="Arial"/>
                <a:cs typeface="Arial"/>
                <a:sym typeface="Arial"/>
              </a:rPr>
              <a:t>Minno® Innovation Project 2015: Culture and Wellbeing</a:t>
            </a:r>
          </a:p>
        </p:txBody>
      </p:sp>
      <p:sp>
        <p:nvSpPr>
          <p:cNvPr id="22" name="Shape 22"/>
          <p:cNvSpPr txBox="1"/>
          <p:nvPr/>
        </p:nvSpPr>
        <p:spPr>
          <a:xfrm>
            <a:off x="14581187" y="26150887"/>
            <a:ext cx="3081337" cy="561975"/>
          </a:xfrm>
          <a:prstGeom prst="rect">
            <a:avLst/>
          </a:prstGeom>
          <a:noFill/>
          <a:ln>
            <a:noFill/>
          </a:ln>
        </p:spPr>
        <p:txBody>
          <a:bodyPr lIns="129375" tIns="64675" rIns="129375" bIns="6467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Font typeface="Arial"/>
              <a:buNone/>
            </a:pPr>
            <a:endParaRPr/>
          </a:p>
        </p:txBody>
      </p:sp>
      <p:pic>
        <p:nvPicPr>
          <p:cNvPr id="23" name="Shape 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221912" y="21723525"/>
            <a:ext cx="10563000" cy="5363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4" name="Shape 2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530525" y="10786575"/>
            <a:ext cx="11972225" cy="102166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5" name="Shape 25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480875" y="5543450"/>
            <a:ext cx="7716250" cy="2626025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6" name="Shape 26"/>
          <p:cNvGrpSpPr/>
          <p:nvPr/>
        </p:nvGrpSpPr>
        <p:grpSpPr>
          <a:xfrm>
            <a:off x="12499962" y="10524725"/>
            <a:ext cx="7243776" cy="4673699"/>
            <a:chOff x="12499962" y="10997250"/>
            <a:chExt cx="7243776" cy="4673699"/>
          </a:xfrm>
        </p:grpSpPr>
        <p:sp>
          <p:nvSpPr>
            <p:cNvPr id="27" name="Shape 27"/>
            <p:cNvSpPr/>
            <p:nvPr/>
          </p:nvSpPr>
          <p:spPr>
            <a:xfrm>
              <a:off x="12499962" y="10997250"/>
              <a:ext cx="7243776" cy="4673699"/>
            </a:xfrm>
            <a:prstGeom prst="cloud">
              <a:avLst/>
            </a:prstGeom>
            <a:solidFill>
              <a:srgbClr val="72DEF3">
                <a:alpha val="40380"/>
              </a:srgbClr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8" name="Shape 28"/>
            <p:cNvSpPr txBox="1"/>
            <p:nvPr/>
          </p:nvSpPr>
          <p:spPr>
            <a:xfrm>
              <a:off x="13102359" y="10997251"/>
              <a:ext cx="6039000" cy="3437700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91425" rIns="91425" bIns="91425" anchor="t" anchorCtr="0">
              <a:noAutofit/>
            </a:bodyPr>
            <a:lstStyle/>
            <a:p>
              <a:pPr lvl="0" rtl="0">
                <a:spcBef>
                  <a:spcPts val="0"/>
                </a:spcBef>
                <a:buNone/>
              </a:pPr>
              <a:endParaRPr sz="3600"/>
            </a:p>
            <a:p>
              <a:pPr lvl="0" algn="ctr" rtl="0">
                <a:spcBef>
                  <a:spcPts val="0"/>
                </a:spcBef>
                <a:buClr>
                  <a:srgbClr val="E16E23"/>
                </a:buClr>
                <a:buSzPct val="25000"/>
                <a:buFont typeface="Arial"/>
                <a:buNone/>
              </a:pPr>
              <a:r>
                <a:rPr lang="en-US" sz="3000">
                  <a:solidFill>
                    <a:srgbClr val="E16E23"/>
                  </a:solidFill>
                </a:rPr>
                <a:t>Mission</a:t>
              </a:r>
            </a:p>
            <a:p>
              <a:pPr lvl="0" algn="ctr" rtl="0">
                <a:spcBef>
                  <a:spcPts val="0"/>
                </a:spcBef>
                <a:buNone/>
              </a:pPr>
              <a:endParaRPr sz="3000"/>
            </a:p>
            <a:p>
              <a:pPr lvl="0" algn="ctr" rtl="0">
                <a:spcBef>
                  <a:spcPts val="0"/>
                </a:spcBef>
                <a:buClr>
                  <a:srgbClr val="E16E23"/>
                </a:buClr>
                <a:buSzPct val="25000"/>
                <a:buFont typeface="Arial"/>
                <a:buNone/>
              </a:pPr>
              <a:r>
                <a:rPr lang="en-US" sz="3000"/>
                <a:t>To innovate tools for increasing and creating the networking of Finnish clothing SMEs at international markets</a:t>
              </a:r>
            </a:p>
          </p:txBody>
        </p:sp>
      </p:grpSp>
      <p:grpSp>
        <p:nvGrpSpPr>
          <p:cNvPr id="29" name="Shape 29"/>
          <p:cNvGrpSpPr/>
          <p:nvPr/>
        </p:nvGrpSpPr>
        <p:grpSpPr>
          <a:xfrm>
            <a:off x="12499964" y="15198412"/>
            <a:ext cx="8128512" cy="7366412"/>
            <a:chOff x="18558514" y="5648187"/>
            <a:chExt cx="8128512" cy="7366412"/>
          </a:xfrm>
        </p:grpSpPr>
        <p:sp>
          <p:nvSpPr>
            <p:cNvPr id="30" name="Shape 30"/>
            <p:cNvSpPr/>
            <p:nvPr/>
          </p:nvSpPr>
          <p:spPr>
            <a:xfrm>
              <a:off x="18558514" y="5648187"/>
              <a:ext cx="8128512" cy="5776163"/>
            </a:xfrm>
            <a:prstGeom prst="cloud">
              <a:avLst/>
            </a:prstGeom>
            <a:solidFill>
              <a:srgbClr val="72DEF3">
                <a:alpha val="40380"/>
              </a:srgbClr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1" name="Shape 31"/>
            <p:cNvSpPr txBox="1"/>
            <p:nvPr/>
          </p:nvSpPr>
          <p:spPr>
            <a:xfrm>
              <a:off x="20024025" y="6320700"/>
              <a:ext cx="5197499" cy="6693900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91425" rIns="91425" bIns="91425" anchor="t" anchorCtr="0">
              <a:noAutofit/>
            </a:bodyPr>
            <a:lstStyle/>
            <a:p>
              <a:pPr lvl="0" algn="ctr" rtl="0">
                <a:spcBef>
                  <a:spcPts val="0"/>
                </a:spcBef>
                <a:buNone/>
              </a:pPr>
              <a:r>
                <a:rPr lang="en-US" sz="3000">
                  <a:solidFill>
                    <a:srgbClr val="E16E23"/>
                  </a:solidFill>
                </a:rPr>
                <a:t>End Result</a:t>
              </a:r>
            </a:p>
            <a:p>
              <a:pPr lvl="0" algn="ctr" rtl="0">
                <a:spcBef>
                  <a:spcPts val="0"/>
                </a:spcBef>
                <a:buNone/>
              </a:pPr>
              <a:endParaRPr sz="3000">
                <a:solidFill>
                  <a:srgbClr val="E16E23"/>
                </a:solidFill>
              </a:endParaRPr>
            </a:p>
            <a:p>
              <a:pPr lvl="0" algn="ctr" rtl="0">
                <a:spcBef>
                  <a:spcPts val="0"/>
                </a:spcBef>
                <a:buClr>
                  <a:srgbClr val="7F7F7F"/>
                </a:buClr>
                <a:buSzPct val="25000"/>
                <a:buFont typeface="Arial"/>
                <a:buNone/>
              </a:pPr>
              <a:r>
                <a:rPr lang="en-US" sz="3000"/>
                <a:t>A concept plan combining Slush and fashion, participating in fashion weeks, creating pop-up events and building up social media channels</a:t>
              </a:r>
            </a:p>
          </p:txBody>
        </p:sp>
      </p:grpSp>
      <p:pic>
        <p:nvPicPr>
          <p:cNvPr id="32" name="Shape 32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12959262" y="23238651"/>
            <a:ext cx="5772449" cy="3848273"/>
          </a:xfrm>
          <a:prstGeom prst="rect">
            <a:avLst/>
          </a:prstGeom>
          <a:noFill/>
          <a:ln>
            <a:noFill/>
          </a:ln>
        </p:spPr>
      </p:pic>
      <p:pic>
        <p:nvPicPr>
          <p:cNvPr id="33" name="Shape 33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13082962" y="21745056"/>
            <a:ext cx="1294616" cy="1281048"/>
          </a:xfrm>
          <a:prstGeom prst="rect">
            <a:avLst/>
          </a:prstGeom>
          <a:noFill/>
          <a:ln>
            <a:noFill/>
          </a:ln>
        </p:spPr>
      </p:pic>
      <p:pic>
        <p:nvPicPr>
          <p:cNvPr id="34" name="Shape 34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14514826" y="21723531"/>
            <a:ext cx="1361007" cy="1258769"/>
          </a:xfrm>
          <a:prstGeom prst="rect">
            <a:avLst/>
          </a:prstGeom>
          <a:noFill/>
          <a:ln>
            <a:noFill/>
          </a:ln>
        </p:spPr>
      </p:pic>
      <p:pic>
        <p:nvPicPr>
          <p:cNvPr id="35" name="Shape 35"/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>
            <a:off x="16013060" y="21723535"/>
            <a:ext cx="1460593" cy="1370164"/>
          </a:xfrm>
          <a:prstGeom prst="rect">
            <a:avLst/>
          </a:prstGeom>
          <a:noFill/>
          <a:ln>
            <a:noFill/>
          </a:ln>
        </p:spPr>
      </p:pic>
      <p:pic>
        <p:nvPicPr>
          <p:cNvPr id="36" name="Shape 36"/>
          <p:cNvPicPr preferRelativeResize="0"/>
          <p:nvPr/>
        </p:nvPicPr>
        <p:blipFill>
          <a:blip r:embed="rId10">
            <a:alphaModFix/>
          </a:blip>
          <a:stretch>
            <a:fillRect/>
          </a:stretch>
        </p:blipFill>
        <p:spPr>
          <a:xfrm>
            <a:off x="17560131" y="21779228"/>
            <a:ext cx="1250356" cy="1258769"/>
          </a:xfrm>
          <a:prstGeom prst="rect">
            <a:avLst/>
          </a:prstGeom>
          <a:noFill/>
          <a:ln>
            <a:noFill/>
          </a:ln>
        </p:spPr>
      </p:pic>
      <p:sp>
        <p:nvSpPr>
          <p:cNvPr id="37" name="Shape 37"/>
          <p:cNvSpPr/>
          <p:nvPr/>
        </p:nvSpPr>
        <p:spPr>
          <a:xfrm rot="-2518911">
            <a:off x="1445419" y="21202333"/>
            <a:ext cx="1672010" cy="921699"/>
          </a:xfrm>
          <a:prstGeom prst="triangle">
            <a:avLst>
              <a:gd name="adj" fmla="val 50000"/>
            </a:avLst>
          </a:prstGeom>
          <a:solidFill>
            <a:srgbClr val="72DEF3">
              <a:alpha val="40380"/>
            </a:srgbClr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38" name="Shape 38"/>
          <p:cNvSpPr/>
          <p:nvPr/>
        </p:nvSpPr>
        <p:spPr>
          <a:xfrm rot="2709158">
            <a:off x="17970698" y="21379343"/>
            <a:ext cx="1672242" cy="921928"/>
          </a:xfrm>
          <a:prstGeom prst="triangle">
            <a:avLst>
              <a:gd name="adj" fmla="val 50000"/>
            </a:avLst>
          </a:prstGeom>
          <a:solidFill>
            <a:srgbClr val="72DEF3">
              <a:alpha val="40380"/>
            </a:srgbClr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39" name="Shape 39"/>
          <p:cNvSpPr/>
          <p:nvPr/>
        </p:nvSpPr>
        <p:spPr>
          <a:xfrm rot="-8308594">
            <a:off x="1445369" y="26591776"/>
            <a:ext cx="1672132" cy="921533"/>
          </a:xfrm>
          <a:prstGeom prst="triangle">
            <a:avLst>
              <a:gd name="adj" fmla="val 50000"/>
            </a:avLst>
          </a:prstGeom>
          <a:solidFill>
            <a:srgbClr val="72DEF3">
              <a:alpha val="40380"/>
            </a:srgbClr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40" name="Shape 40"/>
          <p:cNvSpPr/>
          <p:nvPr/>
        </p:nvSpPr>
        <p:spPr>
          <a:xfrm rot="8252252">
            <a:off x="17869354" y="26591665"/>
            <a:ext cx="1672179" cy="921756"/>
          </a:xfrm>
          <a:prstGeom prst="triangle">
            <a:avLst>
              <a:gd name="adj" fmla="val 50000"/>
            </a:avLst>
          </a:prstGeom>
          <a:solidFill>
            <a:srgbClr val="72DEF3">
              <a:alpha val="40380"/>
            </a:srgbClr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41" name="Shape 41"/>
          <p:cNvSpPr txBox="1">
            <a:spLocks noGrp="1"/>
          </p:cNvSpPr>
          <p:nvPr>
            <p:ph type="subTitle" idx="1"/>
          </p:nvPr>
        </p:nvSpPr>
        <p:spPr>
          <a:xfrm>
            <a:off x="3208019" y="17158651"/>
            <a:ext cx="14970900" cy="77382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  <p:transition spd="slow">
    <p:cut/>
  </p:transition>
</p:sld>
</file>

<file path=ppt/theme/theme1.xml><?xml version="1.0" encoding="utf-8"?>
<a:theme xmlns:a="http://schemas.openxmlformats.org/drawingml/2006/main" name="1_Office-teema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teema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55</Words>
  <Application>Microsoft Office PowerPoint</Application>
  <PresentationFormat>Custom</PresentationFormat>
  <Paragraphs>11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1_Office-teema</vt:lpstr>
      <vt:lpstr>Office-teema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Annu Markkula</dc:creator>
  <cp:lastModifiedBy>Annu Markkula</cp:lastModifiedBy>
  <cp:revision>1</cp:revision>
  <dcterms:modified xsi:type="dcterms:W3CDTF">2015-04-17T12:00:08Z</dcterms:modified>
</cp:coreProperties>
</file>