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7"/>
  </p:notesMasterIdLst>
  <p:handoutMasterIdLst>
    <p:handoutMasterId r:id="rId8"/>
  </p:handoutMasterIdLst>
  <p:sldIdLst>
    <p:sldId id="259" r:id="rId2"/>
    <p:sldId id="292" r:id="rId3"/>
    <p:sldId id="293" r:id="rId4"/>
    <p:sldId id="294" r:id="rId5"/>
    <p:sldId id="295" r:id="rId6"/>
  </p:sldIdLst>
  <p:sldSz cx="9144000" cy="6858000" type="screen4x3"/>
  <p:notesSz cx="6794500" cy="9931400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30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23232"/>
    <a:srgbClr val="282828"/>
    <a:srgbClr val="F0F0F0"/>
    <a:srgbClr val="EAEAEA"/>
    <a:srgbClr val="EE8216"/>
    <a:srgbClr val="767878"/>
    <a:srgbClr val="4F5150"/>
    <a:srgbClr val="44484B"/>
    <a:srgbClr val="878989"/>
    <a:srgbClr val="B3B5B5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35" autoAdjust="0"/>
    <p:restoredTop sz="96667" autoAdjust="0"/>
  </p:normalViewPr>
  <p:slideViewPr>
    <p:cSldViewPr snapToGrid="0" showGuides="1">
      <p:cViewPr varScale="1">
        <p:scale>
          <a:sx n="73" d="100"/>
          <a:sy n="73" d="100"/>
        </p:scale>
        <p:origin x="77" y="134"/>
      </p:cViewPr>
      <p:guideLst>
        <p:guide orient="horz" pos="4130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81" d="100"/>
          <a:sy n="81" d="100"/>
        </p:scale>
        <p:origin x="-4008" y="-102"/>
      </p:cViewPr>
      <p:guideLst>
        <p:guide orient="horz" pos="3128"/>
        <p:guide pos="214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3">
  <dgm:title val=""/>
  <dgm:desc val=""/>
  <dgm:catLst>
    <dgm:cat type="mainScheme" pri="10300"/>
  </dgm:catLst>
  <dgm:styleLbl name="node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lignNode1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lnNode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vennNode1">
    <dgm:fillClrLst meth="repeat">
      <a:schemeClr val="dk2">
        <a:alpha val="50000"/>
      </a:schemeClr>
    </dgm:fillClrLst>
    <dgm:linClrLst meth="repeat">
      <a:schemeClr val="lt2"/>
    </dgm:linClrLst>
    <dgm:effectClrLst/>
    <dgm:txLinClrLst/>
    <dgm:txFillClrLst/>
    <dgm:txEffectClrLst/>
  </dgm:styleLbl>
  <dgm:styleLbl name="node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node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fgImgPlace1">
    <dgm:fillClrLst meth="repeat">
      <a:schemeClr val="dk2">
        <a:tint val="50000"/>
      </a:schemeClr>
    </dgm:fillClrLst>
    <dgm:linClrLst meth="repeat">
      <a:schemeClr val="lt2"/>
    </dgm:linClrLst>
    <dgm:effectClrLst/>
    <dgm:txLinClrLst/>
    <dgm:txFillClrLst meth="repeat">
      <a:schemeClr val="lt2"/>
    </dgm:txFillClrLst>
    <dgm:txEffectClrLst/>
  </dgm:styleLbl>
  <dgm:styleLbl name="align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bgImgPlace1">
    <dgm:fillClrLst meth="repeat">
      <a:schemeClr val="dk2">
        <a:tint val="5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2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callout">
    <dgm:fillClrLst meth="repeat">
      <a:schemeClr val="dk2"/>
    </dgm:fillClrLst>
    <dgm:linClrLst meth="repeat">
      <a:schemeClr val="dk2">
        <a:tint val="50000"/>
      </a:schemeClr>
    </dgm:linClrLst>
    <dgm:effectClrLst/>
    <dgm:txLinClrLst/>
    <dgm:txFillClrLst meth="repeat">
      <a:schemeClr val="lt2"/>
    </dgm:txFillClrLst>
    <dgm:txEffectClrLst/>
  </dgm:styleLbl>
  <dgm:styleLbl name="asst0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1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2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3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asst4">
    <dgm:fillClrLst meth="repeat">
      <a:schemeClr val="dk2"/>
    </dgm:fillClrLst>
    <dgm:linClrLst meth="repeat">
      <a:schemeClr val="lt2"/>
    </dgm:linClrLst>
    <dgm:effectClrLst/>
    <dgm:txLinClrLst/>
    <dgm:txFillClrLst/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lt2"/>
    </dgm:txFillClrLst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2">
        <a:alpha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2"/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dk2">
        <a:alpha val="90000"/>
        <a:tint val="40000"/>
      </a:schemeClr>
    </dgm:fillClrLst>
    <dgm:linClrLst meth="repeat">
      <a:schemeClr val="dk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2">
        <a:alpha val="9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2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2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BED1F8A-5D76-4E6C-A4A3-A1B2C26A0241}" type="doc">
      <dgm:prSet loTypeId="urn:microsoft.com/office/officeart/2005/8/layout/orgChart1" loCatId="hierarchy" qsTypeId="urn:microsoft.com/office/officeart/2005/8/quickstyle/simple1" qsCatId="simple" csTypeId="urn:microsoft.com/office/officeart/2005/8/colors/accent0_3" csCatId="mainScheme" phldr="1"/>
      <dgm:spPr/>
      <dgm:t>
        <a:bodyPr/>
        <a:lstStyle/>
        <a:p>
          <a:endParaRPr lang="fi-FI"/>
        </a:p>
      </dgm:t>
    </dgm:pt>
    <dgm:pt modelId="{58F025DC-55D7-40E3-BD7B-F7BC2A94420B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Riitta Lehtinen, KIT-matriisijohtaja</a:t>
          </a:r>
          <a:endParaRPr lang="fi-FI" sz="1000" dirty="0">
            <a:solidFill>
              <a:schemeClr val="tx1"/>
            </a:solidFill>
          </a:endParaRPr>
        </a:p>
      </dgm:t>
    </dgm:pt>
    <dgm:pt modelId="{7DBA0AAB-8E6A-4DD9-AB79-A9A67BFBA02E}" type="parTrans" cxnId="{EBA16365-D87B-4B1B-8DE4-EC1D76857192}">
      <dgm:prSet/>
      <dgm:spPr/>
      <dgm:t>
        <a:bodyPr/>
        <a:lstStyle/>
        <a:p>
          <a:endParaRPr lang="fi-FI"/>
        </a:p>
      </dgm:t>
    </dgm:pt>
    <dgm:pt modelId="{ABDA596D-D044-4462-B495-3EC3482957DD}" type="sibTrans" cxnId="{EBA16365-D87B-4B1B-8DE4-EC1D76857192}">
      <dgm:prSet/>
      <dgm:spPr/>
      <dgm:t>
        <a:bodyPr/>
        <a:lstStyle/>
        <a:p>
          <a:endParaRPr lang="fi-FI"/>
        </a:p>
      </dgm:t>
    </dgm:pt>
    <dgm:pt modelId="{7C3022F0-3096-4B43-BAC2-1C2A343AAABB}" type="asst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Johanna, tulosalueen johtaja</a:t>
          </a:r>
          <a:endParaRPr lang="fi-FI" sz="1000" dirty="0">
            <a:solidFill>
              <a:schemeClr val="tx1"/>
            </a:solidFill>
          </a:endParaRPr>
        </a:p>
      </dgm:t>
    </dgm:pt>
    <dgm:pt modelId="{4096D831-0095-4988-97FD-550A82755B29}" type="parTrans" cxnId="{AA89502A-EC2E-455C-ACB6-66C3F5496BD0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22A58147-288F-4322-9A1A-3959FA48EEC5}" type="sibTrans" cxnId="{AA89502A-EC2E-455C-ACB6-66C3F5496BD0}">
      <dgm:prSet/>
      <dgm:spPr/>
      <dgm:t>
        <a:bodyPr/>
        <a:lstStyle/>
        <a:p>
          <a:endParaRPr lang="fi-FI"/>
        </a:p>
      </dgm:t>
    </dgm:pt>
    <dgm:pt modelId="{6318E95B-8C74-4B6C-B05A-341570C99019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Jere, musiikki OAP</a:t>
          </a:r>
          <a:endParaRPr lang="fi-FI" sz="1000" dirty="0">
            <a:solidFill>
              <a:schemeClr val="tx1"/>
            </a:solidFill>
          </a:endParaRPr>
        </a:p>
      </dgm:t>
    </dgm:pt>
    <dgm:pt modelId="{B22CAD23-BC35-4309-8D83-7C9055AFD786}" type="parTrans" cxnId="{1F5D938E-AEA3-4922-9153-783A1DECBB7E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3B112A9A-1A9D-431A-88F6-3CDB82283317}" type="sibTrans" cxnId="{1F5D938E-AEA3-4922-9153-783A1DECBB7E}">
      <dgm:prSet/>
      <dgm:spPr/>
      <dgm:t>
        <a:bodyPr/>
        <a:lstStyle/>
        <a:p>
          <a:endParaRPr lang="fi-FI"/>
        </a:p>
      </dgm:t>
    </dgm:pt>
    <dgm:pt modelId="{45070E1E-4BE4-4673-93F7-ACDE9E8FAFEA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Katri, Kulttuuripalvelut OAP + KIT-</a:t>
          </a:r>
          <a:r>
            <a:rPr lang="fi-FI" sz="1000" dirty="0" err="1" smtClean="0">
              <a:solidFill>
                <a:schemeClr val="tx1"/>
              </a:solidFill>
            </a:rPr>
            <a:t>joti</a:t>
          </a:r>
          <a:r>
            <a:rPr lang="fi-FI" sz="1000" dirty="0" smtClean="0">
              <a:solidFill>
                <a:schemeClr val="tx1"/>
              </a:solidFill>
            </a:rPr>
            <a:t> edustaja</a:t>
          </a:r>
          <a:endParaRPr lang="fi-FI" sz="1000" dirty="0">
            <a:solidFill>
              <a:schemeClr val="tx1"/>
            </a:solidFill>
          </a:endParaRPr>
        </a:p>
      </dgm:t>
    </dgm:pt>
    <dgm:pt modelId="{9941E6FB-0B11-4238-8403-15C58D61ECD9}" type="parTrans" cxnId="{414E73B9-0DFE-4677-90B7-C76C8EF10A99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8127D70F-43BF-4425-AB12-88D927464101}" type="sibTrans" cxnId="{414E73B9-0DFE-4677-90B7-C76C8EF10A99}">
      <dgm:prSet/>
      <dgm:spPr/>
      <dgm:t>
        <a:bodyPr/>
        <a:lstStyle/>
        <a:p>
          <a:endParaRPr lang="fi-FI"/>
        </a:p>
      </dgm:t>
    </dgm:pt>
    <dgm:pt modelId="{E62D91A5-66AA-4543-9A6C-11F29B7E51E1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Leila, Osallistuminen ja hyvinvointi OAP</a:t>
          </a:r>
          <a:endParaRPr lang="fi-FI" sz="1000" dirty="0">
            <a:solidFill>
              <a:schemeClr val="tx1"/>
            </a:solidFill>
          </a:endParaRPr>
        </a:p>
      </dgm:t>
    </dgm:pt>
    <dgm:pt modelId="{4552C2A2-80DA-4411-AF75-5DD95F94E282}" type="parTrans" cxnId="{CDD0CC04-8B47-4D07-B368-5C265D6308EB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CA8F0C53-13A2-46EF-934E-73E0F0C9B2A2}" type="sibTrans" cxnId="{CDD0CC04-8B47-4D07-B368-5C265D6308EB}">
      <dgm:prSet/>
      <dgm:spPr/>
      <dgm:t>
        <a:bodyPr/>
        <a:lstStyle/>
        <a:p>
          <a:endParaRPr lang="fi-FI"/>
        </a:p>
      </dgm:t>
    </dgm:pt>
    <dgm:pt modelId="{181AE640-F4EC-42D3-A0DB-E2061ED7002E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Maria, Liikkuminen ja toimintakyky OAP</a:t>
          </a:r>
          <a:endParaRPr lang="fi-FI" sz="1000" dirty="0">
            <a:solidFill>
              <a:schemeClr val="tx1"/>
            </a:solidFill>
          </a:endParaRPr>
        </a:p>
      </dgm:t>
    </dgm:pt>
    <dgm:pt modelId="{FD94EC7F-555D-494F-879F-0E1EC4680F4F}" type="parTrans" cxnId="{FCB29AE3-69B8-49CB-BA14-B161BAE1EAA4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BEDD8CC4-E979-45D1-AA60-9675B9C6CADB}" type="sibTrans" cxnId="{FCB29AE3-69B8-49CB-BA14-B161BAE1EAA4}">
      <dgm:prSet/>
      <dgm:spPr/>
      <dgm:t>
        <a:bodyPr/>
        <a:lstStyle/>
        <a:p>
          <a:endParaRPr lang="fi-FI"/>
        </a:p>
      </dgm:t>
    </dgm:pt>
    <dgm:pt modelId="{DDE85972-A869-4C55-88E1-52D628BF7E31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Tulosalueiden KIT-edustus</a:t>
          </a:r>
          <a:endParaRPr lang="fi-FI" sz="1000" dirty="0">
            <a:solidFill>
              <a:schemeClr val="tx1"/>
            </a:solidFill>
          </a:endParaRPr>
        </a:p>
      </dgm:t>
    </dgm:pt>
    <dgm:pt modelId="{636290BB-5EF4-445C-AA59-D6D93BCDD8D7}" type="parTrans" cxnId="{96B4C4D3-A8BF-4045-ABF1-2480F74836CF}">
      <dgm:prSet/>
      <dgm:spPr/>
      <dgm:t>
        <a:bodyPr/>
        <a:lstStyle/>
        <a:p>
          <a:endParaRPr lang="fi-FI"/>
        </a:p>
      </dgm:t>
    </dgm:pt>
    <dgm:pt modelId="{15C68391-332E-44A0-9BE7-8704BD334F02}" type="sibTrans" cxnId="{96B4C4D3-A8BF-4045-ABF1-2480F74836CF}">
      <dgm:prSet/>
      <dgm:spPr/>
      <dgm:t>
        <a:bodyPr/>
        <a:lstStyle/>
        <a:p>
          <a:endParaRPr lang="fi-FI"/>
        </a:p>
      </dgm:t>
    </dgm:pt>
    <dgm:pt modelId="{7EB97235-464D-463B-80FB-4C69E2728C25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KIT-viestinnän &amp; koordinoinnin edustus</a:t>
          </a:r>
          <a:endParaRPr lang="fi-FI" sz="1000" dirty="0">
            <a:solidFill>
              <a:schemeClr val="tx1"/>
            </a:solidFill>
          </a:endParaRPr>
        </a:p>
      </dgm:t>
    </dgm:pt>
    <dgm:pt modelId="{C147E992-0B26-4D2D-8F8B-269C47BCB514}" type="parTrans" cxnId="{6A437486-272A-495E-94FF-81F28DC71EFA}">
      <dgm:prSet/>
      <dgm:spPr/>
      <dgm:t>
        <a:bodyPr/>
        <a:lstStyle/>
        <a:p>
          <a:endParaRPr lang="fi-FI"/>
        </a:p>
      </dgm:t>
    </dgm:pt>
    <dgm:pt modelId="{C4F58E75-5F15-47CB-AD27-27CCFD677D42}" type="sibTrans" cxnId="{6A437486-272A-495E-94FF-81F28DC71EFA}">
      <dgm:prSet/>
      <dgm:spPr/>
      <dgm:t>
        <a:bodyPr/>
        <a:lstStyle/>
        <a:p>
          <a:endParaRPr lang="fi-FI"/>
        </a:p>
      </dgm:t>
    </dgm:pt>
    <dgm:pt modelId="{8C8F55C4-98D1-4EE2-A1D9-0707C2F4172D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Leena Unkari-Virtanen, KIT-vastaava</a:t>
          </a:r>
          <a:endParaRPr lang="fi-FI" sz="1000" dirty="0">
            <a:solidFill>
              <a:schemeClr val="tx1"/>
            </a:solidFill>
          </a:endParaRPr>
        </a:p>
      </dgm:t>
    </dgm:pt>
    <dgm:pt modelId="{E92F3726-DC2C-4BFD-95FD-A5798E7A5080}" type="parTrans" cxnId="{1F88F0BD-200F-449A-B2C7-AC74C3E419A6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DDDEC9C5-691E-4396-A7CF-EF6D5033A19A}" type="sibTrans" cxnId="{1F88F0BD-200F-449A-B2C7-AC74C3E419A6}">
      <dgm:prSet/>
      <dgm:spPr/>
      <dgm:t>
        <a:bodyPr/>
        <a:lstStyle/>
        <a:p>
          <a:endParaRPr lang="fi-FI"/>
        </a:p>
      </dgm:t>
    </dgm:pt>
    <dgm:pt modelId="{C713624F-0CC1-489F-8528-3AC81ADFDA47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Suvi Hartikainen, TKI-</a:t>
          </a:r>
          <a:r>
            <a:rPr lang="fi-FI" sz="1000" dirty="0" err="1" smtClean="0">
              <a:solidFill>
                <a:schemeClr val="tx1"/>
              </a:solidFill>
            </a:rPr>
            <a:t>suunnittelja</a:t>
          </a:r>
          <a:endParaRPr lang="fi-FI" sz="1000" dirty="0">
            <a:solidFill>
              <a:schemeClr val="tx1"/>
            </a:solidFill>
          </a:endParaRPr>
        </a:p>
      </dgm:t>
    </dgm:pt>
    <dgm:pt modelId="{939C65F4-BB0A-4293-908E-509A339A35F3}" type="parTrans" cxnId="{215BB1EE-DBBD-4135-9D98-A7D64269E6CC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442032E0-5A81-4237-B8A6-690DA2E01881}" type="sibTrans" cxnId="{215BB1EE-DBBD-4135-9D98-A7D64269E6CC}">
      <dgm:prSet/>
      <dgm:spPr/>
      <dgm:t>
        <a:bodyPr/>
        <a:lstStyle/>
        <a:p>
          <a:endParaRPr lang="fi-FI"/>
        </a:p>
      </dgm:t>
    </dgm:pt>
    <dgm:pt modelId="{B63DB947-B47C-4843-9CE6-9BC380A8D96E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Leena Björkqvist, kulttuuripalveluiden ja soveltavan taiteen KIT-vastaava</a:t>
          </a:r>
          <a:endParaRPr lang="fi-FI" sz="1000" dirty="0">
            <a:solidFill>
              <a:schemeClr val="tx1"/>
            </a:solidFill>
          </a:endParaRPr>
        </a:p>
      </dgm:t>
    </dgm:pt>
    <dgm:pt modelId="{68407780-602E-4F66-AAF2-983E059FB58C}" type="parTrans" cxnId="{7D4C9816-548D-4474-8E68-C8AE705115DD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D718F1A0-AEA7-4C9D-89FD-CF9107A8876F}" type="sibTrans" cxnId="{7D4C9816-548D-4474-8E68-C8AE705115DD}">
      <dgm:prSet/>
      <dgm:spPr/>
      <dgm:t>
        <a:bodyPr/>
        <a:lstStyle/>
        <a:p>
          <a:endParaRPr lang="fi-FI"/>
        </a:p>
      </dgm:t>
    </dgm:pt>
    <dgm:pt modelId="{4F33853D-35CB-4F6C-AA99-EC035868C071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Leena Juntunen &amp; Irmeli </a:t>
          </a:r>
          <a:r>
            <a:rPr lang="fi-FI" sz="1000" dirty="0" err="1" smtClean="0">
              <a:solidFill>
                <a:schemeClr val="tx1"/>
              </a:solidFill>
            </a:rPr>
            <a:t>Osara</a:t>
          </a:r>
          <a:r>
            <a:rPr lang="fi-FI" sz="1000" dirty="0" smtClean="0">
              <a:solidFill>
                <a:schemeClr val="tx1"/>
              </a:solidFill>
            </a:rPr>
            <a:t>, vaatetuksen KIT-vastaava</a:t>
          </a:r>
          <a:endParaRPr lang="fi-FI" sz="1000" dirty="0">
            <a:solidFill>
              <a:schemeClr val="tx1"/>
            </a:solidFill>
          </a:endParaRPr>
        </a:p>
      </dgm:t>
    </dgm:pt>
    <dgm:pt modelId="{915D52FD-0C34-48FE-87F7-A7DEEB758779}" type="parTrans" cxnId="{9A95E9D4-630F-488F-890F-8959D628A45A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2C3E393B-7886-4CF0-803E-16DB74CC14C3}" type="sibTrans" cxnId="{9A95E9D4-630F-488F-890F-8959D628A45A}">
      <dgm:prSet/>
      <dgm:spPr/>
      <dgm:t>
        <a:bodyPr/>
        <a:lstStyle/>
        <a:p>
          <a:endParaRPr lang="fi-FI"/>
        </a:p>
      </dgm:t>
    </dgm:pt>
    <dgm:pt modelId="{290D96D5-A87D-4E03-ADA6-24CCE3E56749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Merja Suoperä, KIT-vastaava</a:t>
          </a:r>
          <a:endParaRPr lang="fi-FI" sz="1000" dirty="0">
            <a:solidFill>
              <a:schemeClr val="tx1"/>
            </a:solidFill>
          </a:endParaRPr>
        </a:p>
      </dgm:t>
    </dgm:pt>
    <dgm:pt modelId="{21252C63-91D2-4C10-94E2-5C30688C787F}" type="parTrans" cxnId="{1AFCBD2B-D9E7-4112-8BB0-32CAA8F5F75F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FC92C114-C84B-4CC3-B136-1642EE63C73D}" type="sibTrans" cxnId="{1AFCBD2B-D9E7-4112-8BB0-32CAA8F5F75F}">
      <dgm:prSet/>
      <dgm:spPr/>
      <dgm:t>
        <a:bodyPr/>
        <a:lstStyle/>
        <a:p>
          <a:endParaRPr lang="fi-FI"/>
        </a:p>
      </dgm:t>
    </dgm:pt>
    <dgm:pt modelId="{087DCCA8-B016-44D5-9A7D-FE6F925B2EC5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Suvi Aho, KIT-suunnittelija</a:t>
          </a:r>
          <a:endParaRPr lang="fi-FI" sz="1000" dirty="0">
            <a:solidFill>
              <a:schemeClr val="tx1"/>
            </a:solidFill>
          </a:endParaRPr>
        </a:p>
      </dgm:t>
    </dgm:pt>
    <dgm:pt modelId="{1F5810B9-2847-4A1F-88C8-BE0A282F609B}" type="parTrans" cxnId="{8A45FD3B-111D-4D25-9607-0E8A42F25C4B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322402C1-0E7F-4854-9014-A772AD75ABC6}" type="sibTrans" cxnId="{8A45FD3B-111D-4D25-9607-0E8A42F25C4B}">
      <dgm:prSet/>
      <dgm:spPr/>
      <dgm:t>
        <a:bodyPr/>
        <a:lstStyle/>
        <a:p>
          <a:endParaRPr lang="fi-FI"/>
        </a:p>
      </dgm:t>
    </dgm:pt>
    <dgm:pt modelId="{179C8C6B-6563-43F3-8DD6-14F1D4F60168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Kirsi </a:t>
          </a:r>
          <a:r>
            <a:rPr lang="fi-FI" sz="1000" dirty="0" err="1" smtClean="0">
              <a:solidFill>
                <a:schemeClr val="tx1"/>
              </a:solidFill>
            </a:rPr>
            <a:t>Paaso</a:t>
          </a:r>
          <a:r>
            <a:rPr lang="fi-FI" sz="1000" dirty="0" smtClean="0">
              <a:solidFill>
                <a:schemeClr val="tx1"/>
              </a:solidFill>
            </a:rPr>
            <a:t>, KIT-assistentti</a:t>
          </a:r>
          <a:endParaRPr lang="fi-FI" sz="1000" dirty="0">
            <a:solidFill>
              <a:schemeClr val="tx1"/>
            </a:solidFill>
          </a:endParaRPr>
        </a:p>
      </dgm:t>
    </dgm:pt>
    <dgm:pt modelId="{3757F700-34E7-4F7B-962D-BED785D07898}" type="parTrans" cxnId="{35036BFB-1376-4437-B33D-DCA2E5BC6C61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581F0561-1B20-465D-B8F8-5703A99A4195}" type="sibTrans" cxnId="{35036BFB-1376-4437-B33D-DCA2E5BC6C61}">
      <dgm:prSet/>
      <dgm:spPr/>
      <dgm:t>
        <a:bodyPr/>
        <a:lstStyle/>
        <a:p>
          <a:endParaRPr lang="fi-FI"/>
        </a:p>
      </dgm:t>
    </dgm:pt>
    <dgm:pt modelId="{EB0B283D-F678-4DF2-885D-B24925BC405A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Kaija </a:t>
          </a:r>
          <a:r>
            <a:rPr lang="fi-FI" sz="1000" dirty="0" err="1" smtClean="0">
              <a:solidFill>
                <a:schemeClr val="tx1"/>
              </a:solidFill>
            </a:rPr>
            <a:t>Matinheikki</a:t>
          </a:r>
          <a:r>
            <a:rPr lang="fi-FI" sz="1000" dirty="0" smtClean="0">
              <a:solidFill>
                <a:schemeClr val="tx1"/>
              </a:solidFill>
            </a:rPr>
            <a:t>-Kokko, KIT-vastaava</a:t>
          </a:r>
          <a:endParaRPr lang="fi-FI" sz="1000" dirty="0">
            <a:solidFill>
              <a:schemeClr val="tx1"/>
            </a:solidFill>
          </a:endParaRPr>
        </a:p>
      </dgm:t>
    </dgm:pt>
    <dgm:pt modelId="{11DA8837-EB5B-473E-89A6-A1F21606124D}" type="parTrans" cxnId="{1C90BA30-5DC6-4C47-AB35-50E0997BB792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41619F8B-F532-45C1-A12C-1AB03135159F}" type="sibTrans" cxnId="{1C90BA30-5DC6-4C47-AB35-50E0997BB792}">
      <dgm:prSet/>
      <dgm:spPr/>
      <dgm:t>
        <a:bodyPr/>
        <a:lstStyle/>
        <a:p>
          <a:endParaRPr lang="fi-FI"/>
        </a:p>
      </dgm:t>
    </dgm:pt>
    <dgm:pt modelId="{5D8071A4-025B-4B99-BB57-90230FF3B645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Niina Pietilä, KIT-vastaava</a:t>
          </a:r>
          <a:endParaRPr lang="fi-FI" sz="1000" dirty="0">
            <a:solidFill>
              <a:schemeClr val="tx1"/>
            </a:solidFill>
          </a:endParaRPr>
        </a:p>
      </dgm:t>
    </dgm:pt>
    <dgm:pt modelId="{9493DEF7-E9B0-4CF8-B492-E97F6D645997}">
      <dgm:prSet phldrT="[Teksti]" custT="1"/>
      <dgm:spPr/>
      <dgm:t>
        <a:bodyPr/>
        <a:lstStyle/>
        <a:p>
          <a:r>
            <a:rPr lang="fi-FI" sz="1000" dirty="0" smtClean="0">
              <a:solidFill>
                <a:schemeClr val="tx1"/>
              </a:solidFill>
            </a:rPr>
            <a:t>Jaana, Sosiaalinen hyvinvointi OAP</a:t>
          </a:r>
          <a:endParaRPr lang="fi-FI" sz="1000" dirty="0">
            <a:solidFill>
              <a:schemeClr val="tx1"/>
            </a:solidFill>
          </a:endParaRPr>
        </a:p>
      </dgm:t>
    </dgm:pt>
    <dgm:pt modelId="{1CA68813-8126-4EDA-B306-C53B69CF4829}" type="sibTrans" cxnId="{F2163FF5-5616-4517-8F40-590EAAF4A470}">
      <dgm:prSet/>
      <dgm:spPr/>
      <dgm:t>
        <a:bodyPr/>
        <a:lstStyle/>
        <a:p>
          <a:endParaRPr lang="fi-FI"/>
        </a:p>
      </dgm:t>
    </dgm:pt>
    <dgm:pt modelId="{09508D03-E1FD-49D0-9949-4E97CF277102}" type="parTrans" cxnId="{F2163FF5-5616-4517-8F40-590EAAF4A470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14B08829-47EF-4130-B65A-07848FA14E49}" type="sibTrans" cxnId="{B7AB885B-95DE-4728-A1C1-21A0BAF84807}">
      <dgm:prSet/>
      <dgm:spPr/>
      <dgm:t>
        <a:bodyPr/>
        <a:lstStyle/>
        <a:p>
          <a:endParaRPr lang="fi-FI"/>
        </a:p>
      </dgm:t>
    </dgm:pt>
    <dgm:pt modelId="{8BC27BDE-A3C2-45EC-8C17-BCDF34618A0A}" type="parTrans" cxnId="{B7AB885B-95DE-4728-A1C1-21A0BAF84807}">
      <dgm:prSet/>
      <dgm:spPr/>
      <dgm:t>
        <a:bodyPr/>
        <a:lstStyle/>
        <a:p>
          <a:endParaRPr lang="fi-FI" sz="1200">
            <a:solidFill>
              <a:schemeClr val="tx1"/>
            </a:solidFill>
          </a:endParaRPr>
        </a:p>
      </dgm:t>
    </dgm:pt>
    <dgm:pt modelId="{0398345C-2919-4EDB-801A-48320E833100}" type="pres">
      <dgm:prSet presAssocID="{6BED1F8A-5D76-4E6C-A4A3-A1B2C26A0241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fi-FI"/>
        </a:p>
      </dgm:t>
    </dgm:pt>
    <dgm:pt modelId="{3590D6E5-6B9E-4773-B680-7A3A83DDFD96}" type="pres">
      <dgm:prSet presAssocID="{DDE85972-A869-4C55-88E1-52D628BF7E31}" presName="hierRoot1" presStyleCnt="0">
        <dgm:presLayoutVars>
          <dgm:hierBranch val="init"/>
        </dgm:presLayoutVars>
      </dgm:prSet>
      <dgm:spPr/>
    </dgm:pt>
    <dgm:pt modelId="{FF54FB21-872F-4E4D-AF76-1B16A26D5795}" type="pres">
      <dgm:prSet presAssocID="{DDE85972-A869-4C55-88E1-52D628BF7E31}" presName="rootComposite1" presStyleCnt="0"/>
      <dgm:spPr/>
    </dgm:pt>
    <dgm:pt modelId="{EEF405FE-03E2-409F-B293-FA1B76AA7B6C}" type="pres">
      <dgm:prSet presAssocID="{DDE85972-A869-4C55-88E1-52D628BF7E31}" presName="rootText1" presStyleLbl="node0" presStyleIdx="0" presStyleCnt="3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F5CDC227-0AB6-4C29-8393-3C574842B900}" type="pres">
      <dgm:prSet presAssocID="{DDE85972-A869-4C55-88E1-52D628BF7E31}" presName="rootConnector1" presStyleLbl="node1" presStyleIdx="0" presStyleCnt="0"/>
      <dgm:spPr/>
      <dgm:t>
        <a:bodyPr/>
        <a:lstStyle/>
        <a:p>
          <a:endParaRPr lang="fi-FI"/>
        </a:p>
      </dgm:t>
    </dgm:pt>
    <dgm:pt modelId="{7A12E5CE-6619-4A9E-BAB7-5E8B1AFEB9ED}" type="pres">
      <dgm:prSet presAssocID="{DDE85972-A869-4C55-88E1-52D628BF7E31}" presName="hierChild2" presStyleCnt="0"/>
      <dgm:spPr/>
    </dgm:pt>
    <dgm:pt modelId="{D7D14254-03A0-4D0D-9958-3F8DE19C52A9}" type="pres">
      <dgm:prSet presAssocID="{DDE85972-A869-4C55-88E1-52D628BF7E31}" presName="hierChild3" presStyleCnt="0"/>
      <dgm:spPr/>
    </dgm:pt>
    <dgm:pt modelId="{E221A108-7F6D-46F1-8C53-5AED9ADE1B12}" type="pres">
      <dgm:prSet presAssocID="{7EB97235-464D-463B-80FB-4C69E2728C25}" presName="hierRoot1" presStyleCnt="0">
        <dgm:presLayoutVars>
          <dgm:hierBranch val="init"/>
        </dgm:presLayoutVars>
      </dgm:prSet>
      <dgm:spPr/>
    </dgm:pt>
    <dgm:pt modelId="{DA8B7FF0-EF0E-4506-9127-1943291C21A1}" type="pres">
      <dgm:prSet presAssocID="{7EB97235-464D-463B-80FB-4C69E2728C25}" presName="rootComposite1" presStyleCnt="0"/>
      <dgm:spPr/>
    </dgm:pt>
    <dgm:pt modelId="{1CEFD58B-F9DF-42BE-83EE-2E1394D801FC}" type="pres">
      <dgm:prSet presAssocID="{7EB97235-464D-463B-80FB-4C69E2728C25}" presName="rootText1" presStyleLbl="node0" presStyleIdx="1" presStyleCnt="3" custScaleX="13944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67C429D-83FE-456D-8A0D-DF4742D8B99E}" type="pres">
      <dgm:prSet presAssocID="{7EB97235-464D-463B-80FB-4C69E2728C25}" presName="rootConnector1" presStyleLbl="node1" presStyleIdx="0" presStyleCnt="0"/>
      <dgm:spPr/>
      <dgm:t>
        <a:bodyPr/>
        <a:lstStyle/>
        <a:p>
          <a:endParaRPr lang="fi-FI"/>
        </a:p>
      </dgm:t>
    </dgm:pt>
    <dgm:pt modelId="{229B3413-88DE-49DE-A55A-96B9C24C63A9}" type="pres">
      <dgm:prSet presAssocID="{7EB97235-464D-463B-80FB-4C69E2728C25}" presName="hierChild2" presStyleCnt="0"/>
      <dgm:spPr/>
    </dgm:pt>
    <dgm:pt modelId="{91E1FCB8-F016-4D30-BABA-0A12EC04D187}" type="pres">
      <dgm:prSet presAssocID="{7EB97235-464D-463B-80FB-4C69E2728C25}" presName="hierChild3" presStyleCnt="0"/>
      <dgm:spPr/>
    </dgm:pt>
    <dgm:pt modelId="{A0DD6331-570D-4B0F-BB59-B8D26500499B}" type="pres">
      <dgm:prSet presAssocID="{58F025DC-55D7-40E3-BD7B-F7BC2A94420B}" presName="hierRoot1" presStyleCnt="0">
        <dgm:presLayoutVars>
          <dgm:hierBranch val="init"/>
        </dgm:presLayoutVars>
      </dgm:prSet>
      <dgm:spPr/>
    </dgm:pt>
    <dgm:pt modelId="{0502C454-7897-4E1D-A37E-BCB6301DF006}" type="pres">
      <dgm:prSet presAssocID="{58F025DC-55D7-40E3-BD7B-F7BC2A94420B}" presName="rootComposite1" presStyleCnt="0"/>
      <dgm:spPr/>
    </dgm:pt>
    <dgm:pt modelId="{8240ED07-C52B-4911-A515-1166CB4E24AC}" type="pres">
      <dgm:prSet presAssocID="{58F025DC-55D7-40E3-BD7B-F7BC2A94420B}" presName="rootText1" presStyleLbl="node0" presStyleIdx="2" presStyleCnt="3" custScaleX="138670" custLinFactNeighborX="575" custLinFactNeighborY="82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98FCE1E-31AB-4D19-B33E-886A329B394C}" type="pres">
      <dgm:prSet presAssocID="{58F025DC-55D7-40E3-BD7B-F7BC2A94420B}" presName="rootConnector1" presStyleLbl="node1" presStyleIdx="0" presStyleCnt="0"/>
      <dgm:spPr/>
      <dgm:t>
        <a:bodyPr/>
        <a:lstStyle/>
        <a:p>
          <a:endParaRPr lang="fi-FI"/>
        </a:p>
      </dgm:t>
    </dgm:pt>
    <dgm:pt modelId="{539074A5-9A6D-4B35-BEBF-186C3078C7D7}" type="pres">
      <dgm:prSet presAssocID="{58F025DC-55D7-40E3-BD7B-F7BC2A94420B}" presName="hierChild2" presStyleCnt="0"/>
      <dgm:spPr/>
    </dgm:pt>
    <dgm:pt modelId="{C295A173-902E-4C64-A34B-8E11E8857DF8}" type="pres">
      <dgm:prSet presAssocID="{B22CAD23-BC35-4309-8D83-7C9055AFD786}" presName="Name37" presStyleLbl="parChTrans1D2" presStyleIdx="0" presStyleCnt="6"/>
      <dgm:spPr/>
      <dgm:t>
        <a:bodyPr/>
        <a:lstStyle/>
        <a:p>
          <a:endParaRPr lang="fi-FI"/>
        </a:p>
      </dgm:t>
    </dgm:pt>
    <dgm:pt modelId="{C63B6266-A7CF-4FC6-B0D5-0A28CC09361B}" type="pres">
      <dgm:prSet presAssocID="{6318E95B-8C74-4B6C-B05A-341570C99019}" presName="hierRoot2" presStyleCnt="0">
        <dgm:presLayoutVars>
          <dgm:hierBranch val="init"/>
        </dgm:presLayoutVars>
      </dgm:prSet>
      <dgm:spPr/>
    </dgm:pt>
    <dgm:pt modelId="{8798E77E-718E-4E5E-AA47-D4A73EA9B10D}" type="pres">
      <dgm:prSet presAssocID="{6318E95B-8C74-4B6C-B05A-341570C99019}" presName="rootComposite" presStyleCnt="0"/>
      <dgm:spPr/>
    </dgm:pt>
    <dgm:pt modelId="{175BD57E-1849-4866-803D-6B279B203FDE}" type="pres">
      <dgm:prSet presAssocID="{6318E95B-8C74-4B6C-B05A-341570C99019}" presName="rootText" presStyleLbl="node2" presStyleIdx="0" presStyleCnt="5" custScaleY="11274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2794C74F-230A-4CB2-A5FE-2605D36F3B54}" type="pres">
      <dgm:prSet presAssocID="{6318E95B-8C74-4B6C-B05A-341570C99019}" presName="rootConnector" presStyleLbl="node2" presStyleIdx="0" presStyleCnt="5"/>
      <dgm:spPr/>
      <dgm:t>
        <a:bodyPr/>
        <a:lstStyle/>
        <a:p>
          <a:endParaRPr lang="fi-FI"/>
        </a:p>
      </dgm:t>
    </dgm:pt>
    <dgm:pt modelId="{9E095FFC-202D-46FB-A0BF-B542E48902EE}" type="pres">
      <dgm:prSet presAssocID="{6318E95B-8C74-4B6C-B05A-341570C99019}" presName="hierChild4" presStyleCnt="0"/>
      <dgm:spPr/>
    </dgm:pt>
    <dgm:pt modelId="{19991C9E-3B5C-4BCF-9D29-3239A964F4B6}" type="pres">
      <dgm:prSet presAssocID="{E92F3726-DC2C-4BFD-95FD-A5798E7A5080}" presName="Name37" presStyleLbl="parChTrans1D3" presStyleIdx="0" presStyleCnt="9"/>
      <dgm:spPr/>
      <dgm:t>
        <a:bodyPr/>
        <a:lstStyle/>
        <a:p>
          <a:endParaRPr lang="fi-FI"/>
        </a:p>
      </dgm:t>
    </dgm:pt>
    <dgm:pt modelId="{1F8EB323-4BD8-4A18-8818-7DAD17C189BB}" type="pres">
      <dgm:prSet presAssocID="{8C8F55C4-98D1-4EE2-A1D9-0707C2F4172D}" presName="hierRoot2" presStyleCnt="0">
        <dgm:presLayoutVars>
          <dgm:hierBranch val="init"/>
        </dgm:presLayoutVars>
      </dgm:prSet>
      <dgm:spPr/>
    </dgm:pt>
    <dgm:pt modelId="{66C55BB0-D011-4C25-A4FC-546AB00B3431}" type="pres">
      <dgm:prSet presAssocID="{8C8F55C4-98D1-4EE2-A1D9-0707C2F4172D}" presName="rootComposite" presStyleCnt="0"/>
      <dgm:spPr/>
    </dgm:pt>
    <dgm:pt modelId="{6412B5E6-8BD9-4395-B775-4F37B8475DC3}" type="pres">
      <dgm:prSet presAssocID="{8C8F55C4-98D1-4EE2-A1D9-0707C2F4172D}" presName="rootText" presStyleLbl="node3" presStyleIdx="0" presStyleCnt="9" custScaleX="135110" custScaleY="125199" custLinFactNeighborX="-2926" custLinFactNeighborY="5266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822C212-2BF2-41C8-90E2-B30413D5DAC8}" type="pres">
      <dgm:prSet presAssocID="{8C8F55C4-98D1-4EE2-A1D9-0707C2F4172D}" presName="rootConnector" presStyleLbl="node3" presStyleIdx="0" presStyleCnt="9"/>
      <dgm:spPr/>
      <dgm:t>
        <a:bodyPr/>
        <a:lstStyle/>
        <a:p>
          <a:endParaRPr lang="fi-FI"/>
        </a:p>
      </dgm:t>
    </dgm:pt>
    <dgm:pt modelId="{9B505773-0FEC-4ECB-B853-CAA3110FF282}" type="pres">
      <dgm:prSet presAssocID="{8C8F55C4-98D1-4EE2-A1D9-0707C2F4172D}" presName="hierChild4" presStyleCnt="0"/>
      <dgm:spPr/>
    </dgm:pt>
    <dgm:pt modelId="{C8B455B4-F95C-4793-8E28-FC24247F5B54}" type="pres">
      <dgm:prSet presAssocID="{8C8F55C4-98D1-4EE2-A1D9-0707C2F4172D}" presName="hierChild5" presStyleCnt="0"/>
      <dgm:spPr/>
    </dgm:pt>
    <dgm:pt modelId="{15B749CA-7EAD-4E88-BC9F-BF3D20524176}" type="pres">
      <dgm:prSet presAssocID="{939C65F4-BB0A-4293-908E-509A339A35F3}" presName="Name37" presStyleLbl="parChTrans1D3" presStyleIdx="1" presStyleCnt="9"/>
      <dgm:spPr/>
      <dgm:t>
        <a:bodyPr/>
        <a:lstStyle/>
        <a:p>
          <a:endParaRPr lang="fi-FI"/>
        </a:p>
      </dgm:t>
    </dgm:pt>
    <dgm:pt modelId="{0E4A7AEB-8829-4AB6-A8EB-1B432D8DDF83}" type="pres">
      <dgm:prSet presAssocID="{C713624F-0CC1-489F-8528-3AC81ADFDA47}" presName="hierRoot2" presStyleCnt="0">
        <dgm:presLayoutVars>
          <dgm:hierBranch val="init"/>
        </dgm:presLayoutVars>
      </dgm:prSet>
      <dgm:spPr/>
    </dgm:pt>
    <dgm:pt modelId="{4FF32F6F-DEF9-4CF8-80B3-CDBF2A57D782}" type="pres">
      <dgm:prSet presAssocID="{C713624F-0CC1-489F-8528-3AC81ADFDA47}" presName="rootComposite" presStyleCnt="0"/>
      <dgm:spPr/>
    </dgm:pt>
    <dgm:pt modelId="{BF195116-03CB-4EB0-B906-90960EB5794A}" type="pres">
      <dgm:prSet presAssocID="{C713624F-0CC1-489F-8528-3AC81ADFDA47}" presName="rootText" presStyleLbl="node3" presStyleIdx="1" presStyleCnt="9" custScaleX="141696" custLinFactY="100000" custLinFactNeighborX="-1510" custLinFactNeighborY="149156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74364C1D-AFDA-4B1F-BDD3-B1FD9C7AD35E}" type="pres">
      <dgm:prSet presAssocID="{C713624F-0CC1-489F-8528-3AC81ADFDA47}" presName="rootConnector" presStyleLbl="node3" presStyleIdx="1" presStyleCnt="9"/>
      <dgm:spPr/>
      <dgm:t>
        <a:bodyPr/>
        <a:lstStyle/>
        <a:p>
          <a:endParaRPr lang="fi-FI"/>
        </a:p>
      </dgm:t>
    </dgm:pt>
    <dgm:pt modelId="{2D3690B2-B559-4BA9-A769-DFE326CBD886}" type="pres">
      <dgm:prSet presAssocID="{C713624F-0CC1-489F-8528-3AC81ADFDA47}" presName="hierChild4" presStyleCnt="0"/>
      <dgm:spPr/>
    </dgm:pt>
    <dgm:pt modelId="{C64D53BA-48CA-4519-B9E5-4BD4DBF30C6E}" type="pres">
      <dgm:prSet presAssocID="{C713624F-0CC1-489F-8528-3AC81ADFDA47}" presName="hierChild5" presStyleCnt="0"/>
      <dgm:spPr/>
    </dgm:pt>
    <dgm:pt modelId="{9AF806F6-51B9-4C44-9717-A46D843A2590}" type="pres">
      <dgm:prSet presAssocID="{6318E95B-8C74-4B6C-B05A-341570C99019}" presName="hierChild5" presStyleCnt="0"/>
      <dgm:spPr/>
    </dgm:pt>
    <dgm:pt modelId="{BC94FF00-B0F3-47D5-A023-99CA7C26C895}" type="pres">
      <dgm:prSet presAssocID="{9941E6FB-0B11-4238-8403-15C58D61ECD9}" presName="Name37" presStyleLbl="parChTrans1D2" presStyleIdx="1" presStyleCnt="6"/>
      <dgm:spPr/>
      <dgm:t>
        <a:bodyPr/>
        <a:lstStyle/>
        <a:p>
          <a:endParaRPr lang="fi-FI"/>
        </a:p>
      </dgm:t>
    </dgm:pt>
    <dgm:pt modelId="{0D079A2F-45DC-4C30-B24F-207415DBCEA8}" type="pres">
      <dgm:prSet presAssocID="{45070E1E-4BE4-4673-93F7-ACDE9E8FAFEA}" presName="hierRoot2" presStyleCnt="0">
        <dgm:presLayoutVars>
          <dgm:hierBranch val="init"/>
        </dgm:presLayoutVars>
      </dgm:prSet>
      <dgm:spPr/>
    </dgm:pt>
    <dgm:pt modelId="{80C9B79C-3382-4B50-98AD-D72167CC317C}" type="pres">
      <dgm:prSet presAssocID="{45070E1E-4BE4-4673-93F7-ACDE9E8FAFEA}" presName="rootComposite" presStyleCnt="0"/>
      <dgm:spPr/>
    </dgm:pt>
    <dgm:pt modelId="{08ED9D9F-6206-4A1F-8A91-3E8FE57F663F}" type="pres">
      <dgm:prSet presAssocID="{45070E1E-4BE4-4673-93F7-ACDE9E8FAFEA}" presName="rootText" presStyleLbl="node2" presStyleIdx="1" presStyleCnt="5" custScaleX="189095" custLinFactNeighborX="-26585" custLinFactNeighborY="204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E635699-42A1-4F6F-962B-CF28E5918221}" type="pres">
      <dgm:prSet presAssocID="{45070E1E-4BE4-4673-93F7-ACDE9E8FAFEA}" presName="rootConnector" presStyleLbl="node2" presStyleIdx="1" presStyleCnt="5"/>
      <dgm:spPr/>
      <dgm:t>
        <a:bodyPr/>
        <a:lstStyle/>
        <a:p>
          <a:endParaRPr lang="fi-FI"/>
        </a:p>
      </dgm:t>
    </dgm:pt>
    <dgm:pt modelId="{9EE6DA8F-BC87-439E-8C83-F634B5AD7B03}" type="pres">
      <dgm:prSet presAssocID="{45070E1E-4BE4-4673-93F7-ACDE9E8FAFEA}" presName="hierChild4" presStyleCnt="0"/>
      <dgm:spPr/>
    </dgm:pt>
    <dgm:pt modelId="{EBD7E120-8D70-4728-942E-F0EAEBC6DA97}" type="pres">
      <dgm:prSet presAssocID="{68407780-602E-4F66-AAF2-983E059FB58C}" presName="Name37" presStyleLbl="parChTrans1D3" presStyleIdx="2" presStyleCnt="9"/>
      <dgm:spPr/>
      <dgm:t>
        <a:bodyPr/>
        <a:lstStyle/>
        <a:p>
          <a:endParaRPr lang="fi-FI"/>
        </a:p>
      </dgm:t>
    </dgm:pt>
    <dgm:pt modelId="{D7E2EAAF-8674-4D6F-9652-CB79838C62D4}" type="pres">
      <dgm:prSet presAssocID="{B63DB947-B47C-4843-9CE6-9BC380A8D96E}" presName="hierRoot2" presStyleCnt="0">
        <dgm:presLayoutVars>
          <dgm:hierBranch val="init"/>
        </dgm:presLayoutVars>
      </dgm:prSet>
      <dgm:spPr/>
    </dgm:pt>
    <dgm:pt modelId="{5F116730-31A8-465B-A633-985ED8E00349}" type="pres">
      <dgm:prSet presAssocID="{B63DB947-B47C-4843-9CE6-9BC380A8D96E}" presName="rootComposite" presStyleCnt="0"/>
      <dgm:spPr/>
    </dgm:pt>
    <dgm:pt modelId="{64E52312-9D00-41B1-B362-44F54821FD49}" type="pres">
      <dgm:prSet presAssocID="{B63DB947-B47C-4843-9CE6-9BC380A8D96E}" presName="rootText" presStyleLbl="node3" presStyleIdx="2" presStyleCnt="9" custScaleX="123064" custScaleY="242677" custLinFactNeighborX="-8974" custLinFactNeighborY="3191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90A1708D-BCDA-490B-BEB4-7A3DDF83F75F}" type="pres">
      <dgm:prSet presAssocID="{B63DB947-B47C-4843-9CE6-9BC380A8D96E}" presName="rootConnector" presStyleLbl="node3" presStyleIdx="2" presStyleCnt="9"/>
      <dgm:spPr/>
      <dgm:t>
        <a:bodyPr/>
        <a:lstStyle/>
        <a:p>
          <a:endParaRPr lang="fi-FI"/>
        </a:p>
      </dgm:t>
    </dgm:pt>
    <dgm:pt modelId="{09F4B520-5F87-4E9A-833C-2BE31DB85817}" type="pres">
      <dgm:prSet presAssocID="{B63DB947-B47C-4843-9CE6-9BC380A8D96E}" presName="hierChild4" presStyleCnt="0"/>
      <dgm:spPr/>
    </dgm:pt>
    <dgm:pt modelId="{63E4EF8C-853B-4F4F-AC5C-45620E725E7D}" type="pres">
      <dgm:prSet presAssocID="{B63DB947-B47C-4843-9CE6-9BC380A8D96E}" presName="hierChild5" presStyleCnt="0"/>
      <dgm:spPr/>
    </dgm:pt>
    <dgm:pt modelId="{ABE62806-E927-4558-82E9-78E3BFF921EE}" type="pres">
      <dgm:prSet presAssocID="{915D52FD-0C34-48FE-87F7-A7DEEB758779}" presName="Name37" presStyleLbl="parChTrans1D3" presStyleIdx="3" presStyleCnt="9"/>
      <dgm:spPr/>
      <dgm:t>
        <a:bodyPr/>
        <a:lstStyle/>
        <a:p>
          <a:endParaRPr lang="fi-FI"/>
        </a:p>
      </dgm:t>
    </dgm:pt>
    <dgm:pt modelId="{068D0E66-A252-4B2C-8BC0-EE589A949D5D}" type="pres">
      <dgm:prSet presAssocID="{4F33853D-35CB-4F6C-AA99-EC035868C071}" presName="hierRoot2" presStyleCnt="0">
        <dgm:presLayoutVars>
          <dgm:hierBranch val="init"/>
        </dgm:presLayoutVars>
      </dgm:prSet>
      <dgm:spPr/>
    </dgm:pt>
    <dgm:pt modelId="{DA34A3B0-4401-4AF3-93A2-A49ECAB47E6D}" type="pres">
      <dgm:prSet presAssocID="{4F33853D-35CB-4F6C-AA99-EC035868C071}" presName="rootComposite" presStyleCnt="0"/>
      <dgm:spPr/>
    </dgm:pt>
    <dgm:pt modelId="{EEF5A589-4494-4831-9069-57DC16FD9ECA}" type="pres">
      <dgm:prSet presAssocID="{4F33853D-35CB-4F6C-AA99-EC035868C071}" presName="rootText" presStyleLbl="node3" presStyleIdx="3" presStyleCnt="9" custScaleX="112275" custScaleY="215115" custLinFactNeighborX="-7978" custLinFactNeighborY="256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3C5E5386-A3B4-45CA-B71A-729F788B2467}" type="pres">
      <dgm:prSet presAssocID="{4F33853D-35CB-4F6C-AA99-EC035868C071}" presName="rootConnector" presStyleLbl="node3" presStyleIdx="3" presStyleCnt="9"/>
      <dgm:spPr/>
      <dgm:t>
        <a:bodyPr/>
        <a:lstStyle/>
        <a:p>
          <a:endParaRPr lang="fi-FI"/>
        </a:p>
      </dgm:t>
    </dgm:pt>
    <dgm:pt modelId="{7FC68403-7088-41FC-89D8-AAC55C0EEEFB}" type="pres">
      <dgm:prSet presAssocID="{4F33853D-35CB-4F6C-AA99-EC035868C071}" presName="hierChild4" presStyleCnt="0"/>
      <dgm:spPr/>
    </dgm:pt>
    <dgm:pt modelId="{6FEE6461-3B66-46DC-BC0C-50698EC3F194}" type="pres">
      <dgm:prSet presAssocID="{4F33853D-35CB-4F6C-AA99-EC035868C071}" presName="hierChild5" presStyleCnt="0"/>
      <dgm:spPr/>
    </dgm:pt>
    <dgm:pt modelId="{6A0F7EE7-117F-4513-9973-B55D6DE24B67}" type="pres">
      <dgm:prSet presAssocID="{45070E1E-4BE4-4673-93F7-ACDE9E8FAFEA}" presName="hierChild5" presStyleCnt="0"/>
      <dgm:spPr/>
    </dgm:pt>
    <dgm:pt modelId="{C4EFA761-7F7C-4848-AB6F-4304D4A998B5}" type="pres">
      <dgm:prSet presAssocID="{4552C2A2-80DA-4411-AF75-5DD95F94E282}" presName="Name37" presStyleLbl="parChTrans1D2" presStyleIdx="2" presStyleCnt="6"/>
      <dgm:spPr/>
      <dgm:t>
        <a:bodyPr/>
        <a:lstStyle/>
        <a:p>
          <a:endParaRPr lang="fi-FI"/>
        </a:p>
      </dgm:t>
    </dgm:pt>
    <dgm:pt modelId="{DD812E3E-6842-4E83-A030-B586ABEC3CC4}" type="pres">
      <dgm:prSet presAssocID="{E62D91A5-66AA-4543-9A6C-11F29B7E51E1}" presName="hierRoot2" presStyleCnt="0">
        <dgm:presLayoutVars>
          <dgm:hierBranch val="init"/>
        </dgm:presLayoutVars>
      </dgm:prSet>
      <dgm:spPr/>
    </dgm:pt>
    <dgm:pt modelId="{243C3BE3-DB50-4128-AFA0-2E2B7D715F24}" type="pres">
      <dgm:prSet presAssocID="{E62D91A5-66AA-4543-9A6C-11F29B7E51E1}" presName="rootComposite" presStyleCnt="0"/>
      <dgm:spPr/>
    </dgm:pt>
    <dgm:pt modelId="{70E45F38-7A74-464C-A7B9-919CC57FA798}" type="pres">
      <dgm:prSet presAssocID="{E62D91A5-66AA-4543-9A6C-11F29B7E51E1}" presName="rootText" presStyleLbl="node2" presStyleIdx="2" presStyleCnt="5" custScaleX="163697" custLinFactNeighborX="-3320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75A8151-D564-41C6-84A4-040442B5B239}" type="pres">
      <dgm:prSet presAssocID="{E62D91A5-66AA-4543-9A6C-11F29B7E51E1}" presName="rootConnector" presStyleLbl="node2" presStyleIdx="2" presStyleCnt="5"/>
      <dgm:spPr/>
      <dgm:t>
        <a:bodyPr/>
        <a:lstStyle/>
        <a:p>
          <a:endParaRPr lang="fi-FI"/>
        </a:p>
      </dgm:t>
    </dgm:pt>
    <dgm:pt modelId="{84A43D5D-239D-4845-B343-85114E666218}" type="pres">
      <dgm:prSet presAssocID="{E62D91A5-66AA-4543-9A6C-11F29B7E51E1}" presName="hierChild4" presStyleCnt="0"/>
      <dgm:spPr/>
    </dgm:pt>
    <dgm:pt modelId="{62C1F7BC-6E61-4CBC-B93A-F0762AD5F3F7}" type="pres">
      <dgm:prSet presAssocID="{21252C63-91D2-4C10-94E2-5C30688C787F}" presName="Name37" presStyleLbl="parChTrans1D3" presStyleIdx="4" presStyleCnt="9"/>
      <dgm:spPr/>
      <dgm:t>
        <a:bodyPr/>
        <a:lstStyle/>
        <a:p>
          <a:endParaRPr lang="fi-FI"/>
        </a:p>
      </dgm:t>
    </dgm:pt>
    <dgm:pt modelId="{993A0BFB-6CE5-4D1F-9F65-8CA3C9A4751B}" type="pres">
      <dgm:prSet presAssocID="{290D96D5-A87D-4E03-ADA6-24CCE3E56749}" presName="hierRoot2" presStyleCnt="0">
        <dgm:presLayoutVars>
          <dgm:hierBranch val="init"/>
        </dgm:presLayoutVars>
      </dgm:prSet>
      <dgm:spPr/>
    </dgm:pt>
    <dgm:pt modelId="{A5AA8A5C-948D-4BF9-97DA-951C3F1CF4DD}" type="pres">
      <dgm:prSet presAssocID="{290D96D5-A87D-4E03-ADA6-24CCE3E56749}" presName="rootComposite" presStyleCnt="0"/>
      <dgm:spPr/>
    </dgm:pt>
    <dgm:pt modelId="{3C97FF42-83AE-4A1B-B192-56C74E259A42}" type="pres">
      <dgm:prSet presAssocID="{290D96D5-A87D-4E03-ADA6-24CCE3E56749}" presName="rootText" presStyleLbl="node3" presStyleIdx="4" presStyleCnt="9" custScaleY="19291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AC613D7D-8753-4D66-A689-F6B8B7D8A73D}" type="pres">
      <dgm:prSet presAssocID="{290D96D5-A87D-4E03-ADA6-24CCE3E56749}" presName="rootConnector" presStyleLbl="node3" presStyleIdx="4" presStyleCnt="9"/>
      <dgm:spPr/>
      <dgm:t>
        <a:bodyPr/>
        <a:lstStyle/>
        <a:p>
          <a:endParaRPr lang="fi-FI"/>
        </a:p>
      </dgm:t>
    </dgm:pt>
    <dgm:pt modelId="{E3A9303C-88B7-41BF-B993-DEDCE48682CE}" type="pres">
      <dgm:prSet presAssocID="{290D96D5-A87D-4E03-ADA6-24CCE3E56749}" presName="hierChild4" presStyleCnt="0"/>
      <dgm:spPr/>
    </dgm:pt>
    <dgm:pt modelId="{C6906551-A0E4-4993-9B50-A4B33BCDA6E4}" type="pres">
      <dgm:prSet presAssocID="{290D96D5-A87D-4E03-ADA6-24CCE3E56749}" presName="hierChild5" presStyleCnt="0"/>
      <dgm:spPr/>
    </dgm:pt>
    <dgm:pt modelId="{FE5BE53A-7AED-441E-9A32-89BDBD00913B}" type="pres">
      <dgm:prSet presAssocID="{1F5810B9-2847-4A1F-88C8-BE0A282F609B}" presName="Name37" presStyleLbl="parChTrans1D3" presStyleIdx="5" presStyleCnt="9"/>
      <dgm:spPr/>
      <dgm:t>
        <a:bodyPr/>
        <a:lstStyle/>
        <a:p>
          <a:endParaRPr lang="fi-FI"/>
        </a:p>
      </dgm:t>
    </dgm:pt>
    <dgm:pt modelId="{4F4F7B21-AF8D-4C38-A94B-03FE214194AB}" type="pres">
      <dgm:prSet presAssocID="{087DCCA8-B016-44D5-9A7D-FE6F925B2EC5}" presName="hierRoot2" presStyleCnt="0">
        <dgm:presLayoutVars>
          <dgm:hierBranch val="init"/>
        </dgm:presLayoutVars>
      </dgm:prSet>
      <dgm:spPr/>
    </dgm:pt>
    <dgm:pt modelId="{A60426F7-AF34-4A9B-B2A7-1740DBCD010D}" type="pres">
      <dgm:prSet presAssocID="{087DCCA8-B016-44D5-9A7D-FE6F925B2EC5}" presName="rootComposite" presStyleCnt="0"/>
      <dgm:spPr/>
    </dgm:pt>
    <dgm:pt modelId="{97AA8FC8-51E6-44D9-ABD6-DF04C9E8024B}" type="pres">
      <dgm:prSet presAssocID="{087DCCA8-B016-44D5-9A7D-FE6F925B2EC5}" presName="rootText" presStyleLbl="node3" presStyleIdx="5" presStyleCnt="9" custScaleX="239924" custLinFactNeighborX="38006" custLinFactNeighborY="60837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44837F91-D97F-4E2C-BCB2-900815E882AF}" type="pres">
      <dgm:prSet presAssocID="{087DCCA8-B016-44D5-9A7D-FE6F925B2EC5}" presName="rootConnector" presStyleLbl="node3" presStyleIdx="5" presStyleCnt="9"/>
      <dgm:spPr/>
      <dgm:t>
        <a:bodyPr/>
        <a:lstStyle/>
        <a:p>
          <a:endParaRPr lang="fi-FI"/>
        </a:p>
      </dgm:t>
    </dgm:pt>
    <dgm:pt modelId="{F5F94C39-46CE-4712-B273-4357583E6AE2}" type="pres">
      <dgm:prSet presAssocID="{087DCCA8-B016-44D5-9A7D-FE6F925B2EC5}" presName="hierChild4" presStyleCnt="0"/>
      <dgm:spPr/>
    </dgm:pt>
    <dgm:pt modelId="{BDC3BF41-84A5-4B2C-848E-7F38B14C275B}" type="pres">
      <dgm:prSet presAssocID="{087DCCA8-B016-44D5-9A7D-FE6F925B2EC5}" presName="hierChild5" presStyleCnt="0"/>
      <dgm:spPr/>
    </dgm:pt>
    <dgm:pt modelId="{15EC9373-1C68-4448-AFA1-EE7275DEE321}" type="pres">
      <dgm:prSet presAssocID="{3757F700-34E7-4F7B-962D-BED785D07898}" presName="Name37" presStyleLbl="parChTrans1D3" presStyleIdx="6" presStyleCnt="9"/>
      <dgm:spPr/>
      <dgm:t>
        <a:bodyPr/>
        <a:lstStyle/>
        <a:p>
          <a:endParaRPr lang="fi-FI"/>
        </a:p>
      </dgm:t>
    </dgm:pt>
    <dgm:pt modelId="{18CD492A-F3FE-404E-BD37-32C07F60110A}" type="pres">
      <dgm:prSet presAssocID="{179C8C6B-6563-43F3-8DD6-14F1D4F60168}" presName="hierRoot2" presStyleCnt="0">
        <dgm:presLayoutVars>
          <dgm:hierBranch val="init"/>
        </dgm:presLayoutVars>
      </dgm:prSet>
      <dgm:spPr/>
    </dgm:pt>
    <dgm:pt modelId="{CED0B092-F09D-483A-8CF8-CFF825960DF3}" type="pres">
      <dgm:prSet presAssocID="{179C8C6B-6563-43F3-8DD6-14F1D4F60168}" presName="rootComposite" presStyleCnt="0"/>
      <dgm:spPr/>
    </dgm:pt>
    <dgm:pt modelId="{579702EE-88AB-4EEC-9EA8-3FEF88BF817E}" type="pres">
      <dgm:prSet presAssocID="{179C8C6B-6563-43F3-8DD6-14F1D4F60168}" presName="rootText" presStyleLbl="node3" presStyleIdx="6" presStyleCnt="9" custScaleX="235028" custLinFactNeighborX="43151" custLinFactNeighborY="29142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E395A5CB-532A-4D38-A0F7-F3D2BD7E7222}" type="pres">
      <dgm:prSet presAssocID="{179C8C6B-6563-43F3-8DD6-14F1D4F60168}" presName="rootConnector" presStyleLbl="node3" presStyleIdx="6" presStyleCnt="9"/>
      <dgm:spPr/>
      <dgm:t>
        <a:bodyPr/>
        <a:lstStyle/>
        <a:p>
          <a:endParaRPr lang="fi-FI"/>
        </a:p>
      </dgm:t>
    </dgm:pt>
    <dgm:pt modelId="{F3D969B1-F19C-4835-A630-254F5A93A8A4}" type="pres">
      <dgm:prSet presAssocID="{179C8C6B-6563-43F3-8DD6-14F1D4F60168}" presName="hierChild4" presStyleCnt="0"/>
      <dgm:spPr/>
    </dgm:pt>
    <dgm:pt modelId="{F580A4DB-291A-4E3B-828C-45E73CEF108C}" type="pres">
      <dgm:prSet presAssocID="{179C8C6B-6563-43F3-8DD6-14F1D4F60168}" presName="hierChild5" presStyleCnt="0"/>
      <dgm:spPr/>
    </dgm:pt>
    <dgm:pt modelId="{BCBC5948-61BD-4AE5-9A90-D590A4ABF9BF}" type="pres">
      <dgm:prSet presAssocID="{E62D91A5-66AA-4543-9A6C-11F29B7E51E1}" presName="hierChild5" presStyleCnt="0"/>
      <dgm:spPr/>
    </dgm:pt>
    <dgm:pt modelId="{7554039B-BCC6-4298-BE98-B7F2A0B8920E}" type="pres">
      <dgm:prSet presAssocID="{FD94EC7F-555D-494F-879F-0E1EC4680F4F}" presName="Name37" presStyleLbl="parChTrans1D2" presStyleIdx="3" presStyleCnt="6"/>
      <dgm:spPr/>
      <dgm:t>
        <a:bodyPr/>
        <a:lstStyle/>
        <a:p>
          <a:endParaRPr lang="fi-FI"/>
        </a:p>
      </dgm:t>
    </dgm:pt>
    <dgm:pt modelId="{1B7A0DC8-F147-4813-9125-F53B9D505B70}" type="pres">
      <dgm:prSet presAssocID="{181AE640-F4EC-42D3-A0DB-E2061ED7002E}" presName="hierRoot2" presStyleCnt="0">
        <dgm:presLayoutVars>
          <dgm:hierBranch val="init"/>
        </dgm:presLayoutVars>
      </dgm:prSet>
      <dgm:spPr/>
    </dgm:pt>
    <dgm:pt modelId="{4769D465-3D3E-45FE-8454-D9F26C9A6B7C}" type="pres">
      <dgm:prSet presAssocID="{181AE640-F4EC-42D3-A0DB-E2061ED7002E}" presName="rootComposite" presStyleCnt="0"/>
      <dgm:spPr/>
    </dgm:pt>
    <dgm:pt modelId="{08246A59-1D53-4074-BC43-99B7683F283B}" type="pres">
      <dgm:prSet presAssocID="{181AE640-F4EC-42D3-A0DB-E2061ED7002E}" presName="rootText" presStyleLbl="node2" presStyleIdx="3" presStyleCnt="5" custScaleX="15238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B19C3779-1FC8-4426-A66B-C889E2863B88}" type="pres">
      <dgm:prSet presAssocID="{181AE640-F4EC-42D3-A0DB-E2061ED7002E}" presName="rootConnector" presStyleLbl="node2" presStyleIdx="3" presStyleCnt="5"/>
      <dgm:spPr/>
      <dgm:t>
        <a:bodyPr/>
        <a:lstStyle/>
        <a:p>
          <a:endParaRPr lang="fi-FI"/>
        </a:p>
      </dgm:t>
    </dgm:pt>
    <dgm:pt modelId="{3AE3FEA3-ACDD-4814-AED0-E4E3DD766525}" type="pres">
      <dgm:prSet presAssocID="{181AE640-F4EC-42D3-A0DB-E2061ED7002E}" presName="hierChild4" presStyleCnt="0"/>
      <dgm:spPr/>
    </dgm:pt>
    <dgm:pt modelId="{D358EF09-4B99-4550-9523-407938114DDF}" type="pres">
      <dgm:prSet presAssocID="{11DA8837-EB5B-473E-89A6-A1F21606124D}" presName="Name37" presStyleLbl="parChTrans1D3" presStyleIdx="7" presStyleCnt="9"/>
      <dgm:spPr/>
      <dgm:t>
        <a:bodyPr/>
        <a:lstStyle/>
        <a:p>
          <a:endParaRPr lang="fi-FI"/>
        </a:p>
      </dgm:t>
    </dgm:pt>
    <dgm:pt modelId="{08E1474D-BEEA-48E0-B323-CF750B297782}" type="pres">
      <dgm:prSet presAssocID="{EB0B283D-F678-4DF2-885D-B24925BC405A}" presName="hierRoot2" presStyleCnt="0">
        <dgm:presLayoutVars>
          <dgm:hierBranch val="init"/>
        </dgm:presLayoutVars>
      </dgm:prSet>
      <dgm:spPr/>
    </dgm:pt>
    <dgm:pt modelId="{42369772-F35B-4B41-848E-8EF1E7A075F5}" type="pres">
      <dgm:prSet presAssocID="{EB0B283D-F678-4DF2-885D-B24925BC405A}" presName="rootComposite" presStyleCnt="0"/>
      <dgm:spPr/>
    </dgm:pt>
    <dgm:pt modelId="{8DFA5A8E-E0D7-49F4-8F2F-EF42BABF8C95}" type="pres">
      <dgm:prSet presAssocID="{EB0B283D-F678-4DF2-885D-B24925BC405A}" presName="rootText" presStyleLbl="node3" presStyleIdx="7" presStyleCnt="9" custScaleY="172171" custLinFactNeighborX="-5822" custLinFactNeighborY="24305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C8B13D80-299B-4CBE-95CD-5CDAC1EEC6DB}" type="pres">
      <dgm:prSet presAssocID="{EB0B283D-F678-4DF2-885D-B24925BC405A}" presName="rootConnector" presStyleLbl="node3" presStyleIdx="7" presStyleCnt="9"/>
      <dgm:spPr/>
      <dgm:t>
        <a:bodyPr/>
        <a:lstStyle/>
        <a:p>
          <a:endParaRPr lang="fi-FI"/>
        </a:p>
      </dgm:t>
    </dgm:pt>
    <dgm:pt modelId="{16B1D99F-F188-4F8E-83D3-E43200EB46B9}" type="pres">
      <dgm:prSet presAssocID="{EB0B283D-F678-4DF2-885D-B24925BC405A}" presName="hierChild4" presStyleCnt="0"/>
      <dgm:spPr/>
    </dgm:pt>
    <dgm:pt modelId="{316019F0-7350-4800-AABF-753662BA7835}" type="pres">
      <dgm:prSet presAssocID="{EB0B283D-F678-4DF2-885D-B24925BC405A}" presName="hierChild5" presStyleCnt="0"/>
      <dgm:spPr/>
    </dgm:pt>
    <dgm:pt modelId="{83D8189F-A51C-47B3-BC32-B1886ABE939A}" type="pres">
      <dgm:prSet presAssocID="{181AE640-F4EC-42D3-A0DB-E2061ED7002E}" presName="hierChild5" presStyleCnt="0"/>
      <dgm:spPr/>
    </dgm:pt>
    <dgm:pt modelId="{3462CA92-24B1-414D-BC9E-C2F81E7A2B29}" type="pres">
      <dgm:prSet presAssocID="{09508D03-E1FD-49D0-9949-4E97CF277102}" presName="Name37" presStyleLbl="parChTrans1D2" presStyleIdx="4" presStyleCnt="6"/>
      <dgm:spPr/>
      <dgm:t>
        <a:bodyPr/>
        <a:lstStyle/>
        <a:p>
          <a:endParaRPr lang="fi-FI"/>
        </a:p>
      </dgm:t>
    </dgm:pt>
    <dgm:pt modelId="{CC095A2B-C92B-4342-B2E2-1ACA8F4AACF8}" type="pres">
      <dgm:prSet presAssocID="{9493DEF7-E9B0-4CF8-B492-E97F6D645997}" presName="hierRoot2" presStyleCnt="0">
        <dgm:presLayoutVars>
          <dgm:hierBranch val="init"/>
        </dgm:presLayoutVars>
      </dgm:prSet>
      <dgm:spPr/>
    </dgm:pt>
    <dgm:pt modelId="{37C712AD-9369-4CEB-983F-A1D7B5F58D53}" type="pres">
      <dgm:prSet presAssocID="{9493DEF7-E9B0-4CF8-B492-E97F6D645997}" presName="rootComposite" presStyleCnt="0"/>
      <dgm:spPr/>
    </dgm:pt>
    <dgm:pt modelId="{D91916C7-AF34-4360-A5AD-F53AE5592AC3}" type="pres">
      <dgm:prSet presAssocID="{9493DEF7-E9B0-4CF8-B492-E97F6D645997}" presName="rootText" presStyleLbl="node2" presStyleIdx="4" presStyleCnt="5" custScaleX="127238" custScaleY="107357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5C23740D-2F24-47C2-89AC-A485EE4F0A25}" type="pres">
      <dgm:prSet presAssocID="{9493DEF7-E9B0-4CF8-B492-E97F6D645997}" presName="rootConnector" presStyleLbl="node2" presStyleIdx="4" presStyleCnt="5"/>
      <dgm:spPr/>
      <dgm:t>
        <a:bodyPr/>
        <a:lstStyle/>
        <a:p>
          <a:endParaRPr lang="fi-FI"/>
        </a:p>
      </dgm:t>
    </dgm:pt>
    <dgm:pt modelId="{D52F9536-8882-4EB2-BDB4-7BB0A2037D32}" type="pres">
      <dgm:prSet presAssocID="{9493DEF7-E9B0-4CF8-B492-E97F6D645997}" presName="hierChild4" presStyleCnt="0"/>
      <dgm:spPr/>
    </dgm:pt>
    <dgm:pt modelId="{C39F5A28-94A2-49C8-B3F4-DB0E5904728F}" type="pres">
      <dgm:prSet presAssocID="{8BC27BDE-A3C2-45EC-8C17-BCDF34618A0A}" presName="Name37" presStyleLbl="parChTrans1D3" presStyleIdx="8" presStyleCnt="9"/>
      <dgm:spPr/>
      <dgm:t>
        <a:bodyPr/>
        <a:lstStyle/>
        <a:p>
          <a:endParaRPr lang="fi-FI"/>
        </a:p>
      </dgm:t>
    </dgm:pt>
    <dgm:pt modelId="{16CD964D-8828-4F15-AFE7-3C8027753D69}" type="pres">
      <dgm:prSet presAssocID="{5D8071A4-025B-4B99-BB57-90230FF3B645}" presName="hierRoot2" presStyleCnt="0">
        <dgm:presLayoutVars>
          <dgm:hierBranch val="init"/>
        </dgm:presLayoutVars>
      </dgm:prSet>
      <dgm:spPr/>
    </dgm:pt>
    <dgm:pt modelId="{FE3E4DBD-0D19-420A-9779-69576781FE38}" type="pres">
      <dgm:prSet presAssocID="{5D8071A4-025B-4B99-BB57-90230FF3B645}" presName="rootComposite" presStyleCnt="0"/>
      <dgm:spPr/>
    </dgm:pt>
    <dgm:pt modelId="{E19BF5B6-CB49-4994-ABAE-40CE7A0EAC39}" type="pres">
      <dgm:prSet presAssocID="{5D8071A4-025B-4B99-BB57-90230FF3B645}" presName="rootText" presStyleLbl="node3" presStyleIdx="8" presStyleCnt="9" custScaleY="113642" custLinFactNeighborX="-18229" custLinFactNeighborY="26330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1C04DBC1-867E-41B8-9900-C97078CF3E79}" type="pres">
      <dgm:prSet presAssocID="{5D8071A4-025B-4B99-BB57-90230FF3B645}" presName="rootConnector" presStyleLbl="node3" presStyleIdx="8" presStyleCnt="9"/>
      <dgm:spPr/>
      <dgm:t>
        <a:bodyPr/>
        <a:lstStyle/>
        <a:p>
          <a:endParaRPr lang="fi-FI"/>
        </a:p>
      </dgm:t>
    </dgm:pt>
    <dgm:pt modelId="{FEC79BFD-65FB-47F4-A593-0ABE7B15642B}" type="pres">
      <dgm:prSet presAssocID="{5D8071A4-025B-4B99-BB57-90230FF3B645}" presName="hierChild4" presStyleCnt="0"/>
      <dgm:spPr/>
    </dgm:pt>
    <dgm:pt modelId="{F6194037-7AF3-4CD2-B0A6-E13DFA83CFEB}" type="pres">
      <dgm:prSet presAssocID="{5D8071A4-025B-4B99-BB57-90230FF3B645}" presName="hierChild5" presStyleCnt="0"/>
      <dgm:spPr/>
    </dgm:pt>
    <dgm:pt modelId="{28F6CBBA-1FAA-4B78-B09A-7FC23528AC6F}" type="pres">
      <dgm:prSet presAssocID="{9493DEF7-E9B0-4CF8-B492-E97F6D645997}" presName="hierChild5" presStyleCnt="0"/>
      <dgm:spPr/>
    </dgm:pt>
    <dgm:pt modelId="{41C03305-DD84-4EA8-B5D8-EDC254E09047}" type="pres">
      <dgm:prSet presAssocID="{58F025DC-55D7-40E3-BD7B-F7BC2A94420B}" presName="hierChild3" presStyleCnt="0"/>
      <dgm:spPr/>
    </dgm:pt>
    <dgm:pt modelId="{338E2610-8AA3-44E4-B274-74DF3C3051FF}" type="pres">
      <dgm:prSet presAssocID="{4096D831-0095-4988-97FD-550A82755B29}" presName="Name111" presStyleLbl="parChTrans1D2" presStyleIdx="5" presStyleCnt="6"/>
      <dgm:spPr/>
      <dgm:t>
        <a:bodyPr/>
        <a:lstStyle/>
        <a:p>
          <a:endParaRPr lang="fi-FI"/>
        </a:p>
      </dgm:t>
    </dgm:pt>
    <dgm:pt modelId="{6DE55E18-CB4C-4167-B384-1ECEB28AE37E}" type="pres">
      <dgm:prSet presAssocID="{7C3022F0-3096-4B43-BAC2-1C2A343AAABB}" presName="hierRoot3" presStyleCnt="0">
        <dgm:presLayoutVars>
          <dgm:hierBranch val="init"/>
        </dgm:presLayoutVars>
      </dgm:prSet>
      <dgm:spPr/>
    </dgm:pt>
    <dgm:pt modelId="{4EC55165-7DEB-4E4B-BB78-7E31B36A7408}" type="pres">
      <dgm:prSet presAssocID="{7C3022F0-3096-4B43-BAC2-1C2A343AAABB}" presName="rootComposite3" presStyleCnt="0"/>
      <dgm:spPr/>
    </dgm:pt>
    <dgm:pt modelId="{00134DE0-52AE-4443-B82B-3EA57161EA5A}" type="pres">
      <dgm:prSet presAssocID="{7C3022F0-3096-4B43-BAC2-1C2A343AAABB}" presName="rootText3" presStyleLbl="asst1" presStyleIdx="0" presStyleCnt="1">
        <dgm:presLayoutVars>
          <dgm:chPref val="3"/>
        </dgm:presLayoutVars>
      </dgm:prSet>
      <dgm:spPr/>
      <dgm:t>
        <a:bodyPr/>
        <a:lstStyle/>
        <a:p>
          <a:endParaRPr lang="fi-FI"/>
        </a:p>
      </dgm:t>
    </dgm:pt>
    <dgm:pt modelId="{0F301EA8-1C46-4BED-BB02-4A54DF4D17EC}" type="pres">
      <dgm:prSet presAssocID="{7C3022F0-3096-4B43-BAC2-1C2A343AAABB}" presName="rootConnector3" presStyleLbl="asst1" presStyleIdx="0" presStyleCnt="1"/>
      <dgm:spPr/>
      <dgm:t>
        <a:bodyPr/>
        <a:lstStyle/>
        <a:p>
          <a:endParaRPr lang="fi-FI"/>
        </a:p>
      </dgm:t>
    </dgm:pt>
    <dgm:pt modelId="{72B71A86-F8AD-4824-8B1F-03E0ACB04998}" type="pres">
      <dgm:prSet presAssocID="{7C3022F0-3096-4B43-BAC2-1C2A343AAABB}" presName="hierChild6" presStyleCnt="0"/>
      <dgm:spPr/>
    </dgm:pt>
    <dgm:pt modelId="{35C6FFE6-6CA5-4B0E-A3FA-241E551B8F9C}" type="pres">
      <dgm:prSet presAssocID="{7C3022F0-3096-4B43-BAC2-1C2A343AAABB}" presName="hierChild7" presStyleCnt="0"/>
      <dgm:spPr/>
    </dgm:pt>
  </dgm:ptLst>
  <dgm:cxnLst>
    <dgm:cxn modelId="{3B1B281D-65B3-41B5-8BF6-CE1CA2A03702}" type="presOf" srcId="{290D96D5-A87D-4E03-ADA6-24CCE3E56749}" destId="{3C97FF42-83AE-4A1B-B192-56C74E259A42}" srcOrd="0" destOrd="0" presId="urn:microsoft.com/office/officeart/2005/8/layout/orgChart1"/>
    <dgm:cxn modelId="{734834EA-4C6E-4078-BC96-59FA649ABBA7}" type="presOf" srcId="{8C8F55C4-98D1-4EE2-A1D9-0707C2F4172D}" destId="{0822C212-2BF2-41C8-90E2-B30413D5DAC8}" srcOrd="1" destOrd="0" presId="urn:microsoft.com/office/officeart/2005/8/layout/orgChart1"/>
    <dgm:cxn modelId="{A9833E63-2743-432F-AF86-085D3CF7D019}" type="presOf" srcId="{6318E95B-8C74-4B6C-B05A-341570C99019}" destId="{175BD57E-1849-4866-803D-6B279B203FDE}" srcOrd="0" destOrd="0" presId="urn:microsoft.com/office/officeart/2005/8/layout/orgChart1"/>
    <dgm:cxn modelId="{D11937EC-3D0B-4F29-A671-766E35061D17}" type="presOf" srcId="{58F025DC-55D7-40E3-BD7B-F7BC2A94420B}" destId="{098FCE1E-31AB-4D19-B33E-886A329B394C}" srcOrd="1" destOrd="0" presId="urn:microsoft.com/office/officeart/2005/8/layout/orgChart1"/>
    <dgm:cxn modelId="{FCB29AE3-69B8-49CB-BA14-B161BAE1EAA4}" srcId="{58F025DC-55D7-40E3-BD7B-F7BC2A94420B}" destId="{181AE640-F4EC-42D3-A0DB-E2061ED7002E}" srcOrd="4" destOrd="0" parTransId="{FD94EC7F-555D-494F-879F-0E1EC4680F4F}" sibTransId="{BEDD8CC4-E979-45D1-AA60-9675B9C6CADB}"/>
    <dgm:cxn modelId="{E2A29A07-24F8-4EC7-9436-D0C369815E77}" type="presOf" srcId="{179C8C6B-6563-43F3-8DD6-14F1D4F60168}" destId="{E395A5CB-532A-4D38-A0F7-F3D2BD7E7222}" srcOrd="1" destOrd="0" presId="urn:microsoft.com/office/officeart/2005/8/layout/orgChart1"/>
    <dgm:cxn modelId="{4F8EC4A3-3816-4B6D-A7CD-861B68AED8AC}" type="presOf" srcId="{6BED1F8A-5D76-4E6C-A4A3-A1B2C26A0241}" destId="{0398345C-2919-4EDB-801A-48320E833100}" srcOrd="0" destOrd="0" presId="urn:microsoft.com/office/officeart/2005/8/layout/orgChart1"/>
    <dgm:cxn modelId="{16CD988C-B2A5-46D3-8B82-6243937AC43C}" type="presOf" srcId="{1F5810B9-2847-4A1F-88C8-BE0A282F609B}" destId="{FE5BE53A-7AED-441E-9A32-89BDBD00913B}" srcOrd="0" destOrd="0" presId="urn:microsoft.com/office/officeart/2005/8/layout/orgChart1"/>
    <dgm:cxn modelId="{636581A9-0D16-426F-ACEF-336C9C30D030}" type="presOf" srcId="{181AE640-F4EC-42D3-A0DB-E2061ED7002E}" destId="{08246A59-1D53-4074-BC43-99B7683F283B}" srcOrd="0" destOrd="0" presId="urn:microsoft.com/office/officeart/2005/8/layout/orgChart1"/>
    <dgm:cxn modelId="{C1A6C7E5-B1BB-4766-BCB6-BE65DD196348}" type="presOf" srcId="{6318E95B-8C74-4B6C-B05A-341570C99019}" destId="{2794C74F-230A-4CB2-A5FE-2605D36F3B54}" srcOrd="1" destOrd="0" presId="urn:microsoft.com/office/officeart/2005/8/layout/orgChart1"/>
    <dgm:cxn modelId="{2BE43B0A-8759-43E2-8C19-25BE1D118710}" type="presOf" srcId="{B63DB947-B47C-4843-9CE6-9BC380A8D96E}" destId="{90A1708D-BCDA-490B-BEB4-7A3DDF83F75F}" srcOrd="1" destOrd="0" presId="urn:microsoft.com/office/officeart/2005/8/layout/orgChart1"/>
    <dgm:cxn modelId="{D19FD862-C289-4869-A542-1EB26A94A290}" type="presOf" srcId="{915D52FD-0C34-48FE-87F7-A7DEEB758779}" destId="{ABE62806-E927-4558-82E9-78E3BFF921EE}" srcOrd="0" destOrd="0" presId="urn:microsoft.com/office/officeart/2005/8/layout/orgChart1"/>
    <dgm:cxn modelId="{1317AF14-8AC0-491C-A254-8801AB4D5CFF}" type="presOf" srcId="{4F33853D-35CB-4F6C-AA99-EC035868C071}" destId="{3C5E5386-A3B4-45CA-B71A-729F788B2467}" srcOrd="1" destOrd="0" presId="urn:microsoft.com/office/officeart/2005/8/layout/orgChart1"/>
    <dgm:cxn modelId="{8CEAF5D7-9948-4339-9374-29200E3DC26B}" type="presOf" srcId="{C713624F-0CC1-489F-8528-3AC81ADFDA47}" destId="{BF195116-03CB-4EB0-B906-90960EB5794A}" srcOrd="0" destOrd="0" presId="urn:microsoft.com/office/officeart/2005/8/layout/orgChart1"/>
    <dgm:cxn modelId="{2B705547-29D0-40FD-AB1E-D4442CB723B4}" type="presOf" srcId="{E92F3726-DC2C-4BFD-95FD-A5798E7A5080}" destId="{19991C9E-3B5C-4BCF-9D29-3239A964F4B6}" srcOrd="0" destOrd="0" presId="urn:microsoft.com/office/officeart/2005/8/layout/orgChart1"/>
    <dgm:cxn modelId="{1F5D938E-AEA3-4922-9153-783A1DECBB7E}" srcId="{58F025DC-55D7-40E3-BD7B-F7BC2A94420B}" destId="{6318E95B-8C74-4B6C-B05A-341570C99019}" srcOrd="1" destOrd="0" parTransId="{B22CAD23-BC35-4309-8D83-7C9055AFD786}" sibTransId="{3B112A9A-1A9D-431A-88F6-3CDB82283317}"/>
    <dgm:cxn modelId="{1F88F0BD-200F-449A-B2C7-AC74C3E419A6}" srcId="{6318E95B-8C74-4B6C-B05A-341570C99019}" destId="{8C8F55C4-98D1-4EE2-A1D9-0707C2F4172D}" srcOrd="0" destOrd="0" parTransId="{E92F3726-DC2C-4BFD-95FD-A5798E7A5080}" sibTransId="{DDDEC9C5-691E-4396-A7CF-EF6D5033A19A}"/>
    <dgm:cxn modelId="{EBA16365-D87B-4B1B-8DE4-EC1D76857192}" srcId="{6BED1F8A-5D76-4E6C-A4A3-A1B2C26A0241}" destId="{58F025DC-55D7-40E3-BD7B-F7BC2A94420B}" srcOrd="2" destOrd="0" parTransId="{7DBA0AAB-8E6A-4DD9-AB79-A9A67BFBA02E}" sibTransId="{ABDA596D-D044-4462-B495-3EC3482957DD}"/>
    <dgm:cxn modelId="{EA519A3A-316D-442F-8F35-16028A0DB8EF}" type="presOf" srcId="{68407780-602E-4F66-AAF2-983E059FB58C}" destId="{EBD7E120-8D70-4728-942E-F0EAEBC6DA97}" srcOrd="0" destOrd="0" presId="urn:microsoft.com/office/officeart/2005/8/layout/orgChart1"/>
    <dgm:cxn modelId="{B048227F-6AA9-4B85-8D26-71A1D5D26363}" type="presOf" srcId="{7C3022F0-3096-4B43-BAC2-1C2A343AAABB}" destId="{00134DE0-52AE-4443-B82B-3EA57161EA5A}" srcOrd="0" destOrd="0" presId="urn:microsoft.com/office/officeart/2005/8/layout/orgChart1"/>
    <dgm:cxn modelId="{440DF13D-E0F4-4A45-9F7B-6694A642C9B6}" type="presOf" srcId="{45070E1E-4BE4-4673-93F7-ACDE9E8FAFEA}" destId="{08ED9D9F-6206-4A1F-8A91-3E8FE57F663F}" srcOrd="0" destOrd="0" presId="urn:microsoft.com/office/officeart/2005/8/layout/orgChart1"/>
    <dgm:cxn modelId="{CD2A31CA-8107-444F-8B2E-417EF8485DEF}" type="presOf" srcId="{C713624F-0CC1-489F-8528-3AC81ADFDA47}" destId="{74364C1D-AFDA-4B1F-BDD3-B1FD9C7AD35E}" srcOrd="1" destOrd="0" presId="urn:microsoft.com/office/officeart/2005/8/layout/orgChart1"/>
    <dgm:cxn modelId="{7F5F42B6-27D1-400C-BD10-0B76CEF586E3}" type="presOf" srcId="{B22CAD23-BC35-4309-8D83-7C9055AFD786}" destId="{C295A173-902E-4C64-A34B-8E11E8857DF8}" srcOrd="0" destOrd="0" presId="urn:microsoft.com/office/officeart/2005/8/layout/orgChart1"/>
    <dgm:cxn modelId="{EC6F6CB8-A0F1-451E-AB61-647698621910}" type="presOf" srcId="{4552C2A2-80DA-4411-AF75-5DD95F94E282}" destId="{C4EFA761-7F7C-4848-AB6F-4304D4A998B5}" srcOrd="0" destOrd="0" presId="urn:microsoft.com/office/officeart/2005/8/layout/orgChart1"/>
    <dgm:cxn modelId="{CDD0CC04-8B47-4D07-B368-5C265D6308EB}" srcId="{58F025DC-55D7-40E3-BD7B-F7BC2A94420B}" destId="{E62D91A5-66AA-4543-9A6C-11F29B7E51E1}" srcOrd="3" destOrd="0" parTransId="{4552C2A2-80DA-4411-AF75-5DD95F94E282}" sibTransId="{CA8F0C53-13A2-46EF-934E-73E0F0C9B2A2}"/>
    <dgm:cxn modelId="{CDD88DF8-B89A-41E5-97F4-EC85F65E0CFD}" type="presOf" srcId="{21252C63-91D2-4C10-94E2-5C30688C787F}" destId="{62C1F7BC-6E61-4CBC-B93A-F0762AD5F3F7}" srcOrd="0" destOrd="0" presId="urn:microsoft.com/office/officeart/2005/8/layout/orgChart1"/>
    <dgm:cxn modelId="{B7AB885B-95DE-4728-A1C1-21A0BAF84807}" srcId="{9493DEF7-E9B0-4CF8-B492-E97F6D645997}" destId="{5D8071A4-025B-4B99-BB57-90230FF3B645}" srcOrd="0" destOrd="0" parTransId="{8BC27BDE-A3C2-45EC-8C17-BCDF34618A0A}" sibTransId="{14B08829-47EF-4130-B65A-07848FA14E49}"/>
    <dgm:cxn modelId="{1C6C7551-D2AE-449B-B0A5-7FF1AD6239C1}" type="presOf" srcId="{9941E6FB-0B11-4238-8403-15C58D61ECD9}" destId="{BC94FF00-B0F3-47D5-A023-99CA7C26C895}" srcOrd="0" destOrd="0" presId="urn:microsoft.com/office/officeart/2005/8/layout/orgChart1"/>
    <dgm:cxn modelId="{B834DA4A-6A92-496A-9156-594A5E791BAE}" type="presOf" srcId="{5D8071A4-025B-4B99-BB57-90230FF3B645}" destId="{E19BF5B6-CB49-4994-ABAE-40CE7A0EAC39}" srcOrd="0" destOrd="0" presId="urn:microsoft.com/office/officeart/2005/8/layout/orgChart1"/>
    <dgm:cxn modelId="{E701ACFD-1D67-4F92-8F55-26D9A8A6FBD1}" type="presOf" srcId="{4F33853D-35CB-4F6C-AA99-EC035868C071}" destId="{EEF5A589-4494-4831-9069-57DC16FD9ECA}" srcOrd="0" destOrd="0" presId="urn:microsoft.com/office/officeart/2005/8/layout/orgChart1"/>
    <dgm:cxn modelId="{6EE589D6-E010-4E55-988D-E40ECC1DF4E3}" type="presOf" srcId="{5D8071A4-025B-4B99-BB57-90230FF3B645}" destId="{1C04DBC1-867E-41B8-9900-C97078CF3E79}" srcOrd="1" destOrd="0" presId="urn:microsoft.com/office/officeart/2005/8/layout/orgChart1"/>
    <dgm:cxn modelId="{F2163FF5-5616-4517-8F40-590EAAF4A470}" srcId="{58F025DC-55D7-40E3-BD7B-F7BC2A94420B}" destId="{9493DEF7-E9B0-4CF8-B492-E97F6D645997}" srcOrd="5" destOrd="0" parTransId="{09508D03-E1FD-49D0-9949-4E97CF277102}" sibTransId="{1CA68813-8126-4EDA-B306-C53B69CF4829}"/>
    <dgm:cxn modelId="{215BB1EE-DBBD-4135-9D98-A7D64269E6CC}" srcId="{6318E95B-8C74-4B6C-B05A-341570C99019}" destId="{C713624F-0CC1-489F-8528-3AC81ADFDA47}" srcOrd="1" destOrd="0" parTransId="{939C65F4-BB0A-4293-908E-509A339A35F3}" sibTransId="{442032E0-5A81-4237-B8A6-690DA2E01881}"/>
    <dgm:cxn modelId="{AB3585AE-8A86-4337-97A6-227F4BF477DC}" type="presOf" srcId="{8BC27BDE-A3C2-45EC-8C17-BCDF34618A0A}" destId="{C39F5A28-94A2-49C8-B3F4-DB0E5904728F}" srcOrd="0" destOrd="0" presId="urn:microsoft.com/office/officeart/2005/8/layout/orgChart1"/>
    <dgm:cxn modelId="{6FF05167-6FE9-4CC5-8B84-C62A33D96B81}" type="presOf" srcId="{087DCCA8-B016-44D5-9A7D-FE6F925B2EC5}" destId="{44837F91-D97F-4E2C-BCB2-900815E882AF}" srcOrd="1" destOrd="0" presId="urn:microsoft.com/office/officeart/2005/8/layout/orgChart1"/>
    <dgm:cxn modelId="{99AB5DBC-341B-445C-832C-5A37C3749CB6}" type="presOf" srcId="{EB0B283D-F678-4DF2-885D-B24925BC405A}" destId="{C8B13D80-299B-4CBE-95CD-5CDAC1EEC6DB}" srcOrd="1" destOrd="0" presId="urn:microsoft.com/office/officeart/2005/8/layout/orgChart1"/>
    <dgm:cxn modelId="{708011D4-9609-4323-A60C-2FDB3D6D708A}" type="presOf" srcId="{9493DEF7-E9B0-4CF8-B492-E97F6D645997}" destId="{D91916C7-AF34-4360-A5AD-F53AE5592AC3}" srcOrd="0" destOrd="0" presId="urn:microsoft.com/office/officeart/2005/8/layout/orgChart1"/>
    <dgm:cxn modelId="{1AFCBD2B-D9E7-4112-8BB0-32CAA8F5F75F}" srcId="{E62D91A5-66AA-4543-9A6C-11F29B7E51E1}" destId="{290D96D5-A87D-4E03-ADA6-24CCE3E56749}" srcOrd="0" destOrd="0" parTransId="{21252C63-91D2-4C10-94E2-5C30688C787F}" sibTransId="{FC92C114-C84B-4CC3-B136-1642EE63C73D}"/>
    <dgm:cxn modelId="{6A437486-272A-495E-94FF-81F28DC71EFA}" srcId="{6BED1F8A-5D76-4E6C-A4A3-A1B2C26A0241}" destId="{7EB97235-464D-463B-80FB-4C69E2728C25}" srcOrd="1" destOrd="0" parTransId="{C147E992-0B26-4D2D-8F8B-269C47BCB514}" sibTransId="{C4F58E75-5F15-47CB-AD27-27CCFD677D42}"/>
    <dgm:cxn modelId="{E42D977D-7A88-442D-B90B-4E8C7E8F8B4E}" type="presOf" srcId="{8C8F55C4-98D1-4EE2-A1D9-0707C2F4172D}" destId="{6412B5E6-8BD9-4395-B775-4F37B8475DC3}" srcOrd="0" destOrd="0" presId="urn:microsoft.com/office/officeart/2005/8/layout/orgChart1"/>
    <dgm:cxn modelId="{CBFBF5AF-D919-4654-886F-8C56575DC002}" type="presOf" srcId="{290D96D5-A87D-4E03-ADA6-24CCE3E56749}" destId="{AC613D7D-8753-4D66-A689-F6B8B7D8A73D}" srcOrd="1" destOrd="0" presId="urn:microsoft.com/office/officeart/2005/8/layout/orgChart1"/>
    <dgm:cxn modelId="{B3E666C4-55FD-42E6-9777-9DFD70EFCD1D}" type="presOf" srcId="{11DA8837-EB5B-473E-89A6-A1F21606124D}" destId="{D358EF09-4B99-4550-9523-407938114DDF}" srcOrd="0" destOrd="0" presId="urn:microsoft.com/office/officeart/2005/8/layout/orgChart1"/>
    <dgm:cxn modelId="{37757950-066D-45A4-ACA5-E1FFA79F14E3}" type="presOf" srcId="{7C3022F0-3096-4B43-BAC2-1C2A343AAABB}" destId="{0F301EA8-1C46-4BED-BB02-4A54DF4D17EC}" srcOrd="1" destOrd="0" presId="urn:microsoft.com/office/officeart/2005/8/layout/orgChart1"/>
    <dgm:cxn modelId="{61075153-BEFB-41DF-84E6-2348D438DF09}" type="presOf" srcId="{E62D91A5-66AA-4543-9A6C-11F29B7E51E1}" destId="{70E45F38-7A74-464C-A7B9-919CC57FA798}" srcOrd="0" destOrd="0" presId="urn:microsoft.com/office/officeart/2005/8/layout/orgChart1"/>
    <dgm:cxn modelId="{AA89502A-EC2E-455C-ACB6-66C3F5496BD0}" srcId="{58F025DC-55D7-40E3-BD7B-F7BC2A94420B}" destId="{7C3022F0-3096-4B43-BAC2-1C2A343AAABB}" srcOrd="0" destOrd="0" parTransId="{4096D831-0095-4988-97FD-550A82755B29}" sibTransId="{22A58147-288F-4322-9A1A-3959FA48EEC5}"/>
    <dgm:cxn modelId="{8A45FD3B-111D-4D25-9607-0E8A42F25C4B}" srcId="{E62D91A5-66AA-4543-9A6C-11F29B7E51E1}" destId="{087DCCA8-B016-44D5-9A7D-FE6F925B2EC5}" srcOrd="1" destOrd="0" parTransId="{1F5810B9-2847-4A1F-88C8-BE0A282F609B}" sibTransId="{322402C1-0E7F-4854-9014-A772AD75ABC6}"/>
    <dgm:cxn modelId="{414E73B9-0DFE-4677-90B7-C76C8EF10A99}" srcId="{58F025DC-55D7-40E3-BD7B-F7BC2A94420B}" destId="{45070E1E-4BE4-4673-93F7-ACDE9E8FAFEA}" srcOrd="2" destOrd="0" parTransId="{9941E6FB-0B11-4238-8403-15C58D61ECD9}" sibTransId="{8127D70F-43BF-4425-AB12-88D927464101}"/>
    <dgm:cxn modelId="{8374A71E-7556-4D71-9917-5FF116C74E46}" type="presOf" srcId="{FD94EC7F-555D-494F-879F-0E1EC4680F4F}" destId="{7554039B-BCC6-4298-BE98-B7F2A0B8920E}" srcOrd="0" destOrd="0" presId="urn:microsoft.com/office/officeart/2005/8/layout/orgChart1"/>
    <dgm:cxn modelId="{AE065C78-1772-4E34-A97F-257C9BC85355}" type="presOf" srcId="{DDE85972-A869-4C55-88E1-52D628BF7E31}" destId="{EEF405FE-03E2-409F-B293-FA1B76AA7B6C}" srcOrd="0" destOrd="0" presId="urn:microsoft.com/office/officeart/2005/8/layout/orgChart1"/>
    <dgm:cxn modelId="{A7A362BF-6145-4897-8B5C-5772BFDBF475}" type="presOf" srcId="{09508D03-E1FD-49D0-9949-4E97CF277102}" destId="{3462CA92-24B1-414D-BC9E-C2F81E7A2B29}" srcOrd="0" destOrd="0" presId="urn:microsoft.com/office/officeart/2005/8/layout/orgChart1"/>
    <dgm:cxn modelId="{E404A545-7BD4-47BB-9290-8605DEB91949}" type="presOf" srcId="{58F025DC-55D7-40E3-BD7B-F7BC2A94420B}" destId="{8240ED07-C52B-4911-A515-1166CB4E24AC}" srcOrd="0" destOrd="0" presId="urn:microsoft.com/office/officeart/2005/8/layout/orgChart1"/>
    <dgm:cxn modelId="{BAD6D42F-22E2-40F7-8D3A-42BE28F6754E}" type="presOf" srcId="{9493DEF7-E9B0-4CF8-B492-E97F6D645997}" destId="{5C23740D-2F24-47C2-89AC-A485EE4F0A25}" srcOrd="1" destOrd="0" presId="urn:microsoft.com/office/officeart/2005/8/layout/orgChart1"/>
    <dgm:cxn modelId="{5797E779-6934-486C-9B5C-DE2AF9D175E3}" type="presOf" srcId="{7EB97235-464D-463B-80FB-4C69E2728C25}" destId="{1CEFD58B-F9DF-42BE-83EE-2E1394D801FC}" srcOrd="0" destOrd="0" presId="urn:microsoft.com/office/officeart/2005/8/layout/orgChart1"/>
    <dgm:cxn modelId="{DA0FB39D-E1E5-4FDB-B7E9-E8D9818572CF}" type="presOf" srcId="{E62D91A5-66AA-4543-9A6C-11F29B7E51E1}" destId="{C75A8151-D564-41C6-84A4-040442B5B239}" srcOrd="1" destOrd="0" presId="urn:microsoft.com/office/officeart/2005/8/layout/orgChart1"/>
    <dgm:cxn modelId="{7D4C9816-548D-4474-8E68-C8AE705115DD}" srcId="{45070E1E-4BE4-4673-93F7-ACDE9E8FAFEA}" destId="{B63DB947-B47C-4843-9CE6-9BC380A8D96E}" srcOrd="0" destOrd="0" parTransId="{68407780-602E-4F66-AAF2-983E059FB58C}" sibTransId="{D718F1A0-AEA7-4C9D-89FD-CF9107A8876F}"/>
    <dgm:cxn modelId="{FB7AF279-C998-4F16-9C81-C1B9E8CB6748}" type="presOf" srcId="{7EB97235-464D-463B-80FB-4C69E2728C25}" destId="{B67C429D-83FE-456D-8A0D-DF4742D8B99E}" srcOrd="1" destOrd="0" presId="urn:microsoft.com/office/officeart/2005/8/layout/orgChart1"/>
    <dgm:cxn modelId="{845FD611-4110-4A90-9B6B-91454548196B}" type="presOf" srcId="{3757F700-34E7-4F7B-962D-BED785D07898}" destId="{15EC9373-1C68-4448-AFA1-EE7275DEE321}" srcOrd="0" destOrd="0" presId="urn:microsoft.com/office/officeart/2005/8/layout/orgChart1"/>
    <dgm:cxn modelId="{35036BFB-1376-4437-B33D-DCA2E5BC6C61}" srcId="{E62D91A5-66AA-4543-9A6C-11F29B7E51E1}" destId="{179C8C6B-6563-43F3-8DD6-14F1D4F60168}" srcOrd="2" destOrd="0" parTransId="{3757F700-34E7-4F7B-962D-BED785D07898}" sibTransId="{581F0561-1B20-465D-B8F8-5703A99A4195}"/>
    <dgm:cxn modelId="{1C90BA30-5DC6-4C47-AB35-50E0997BB792}" srcId="{181AE640-F4EC-42D3-A0DB-E2061ED7002E}" destId="{EB0B283D-F678-4DF2-885D-B24925BC405A}" srcOrd="0" destOrd="0" parTransId="{11DA8837-EB5B-473E-89A6-A1F21606124D}" sibTransId="{41619F8B-F532-45C1-A12C-1AB03135159F}"/>
    <dgm:cxn modelId="{9766EC26-A1EE-436F-9072-7302B580F5D7}" type="presOf" srcId="{939C65F4-BB0A-4293-908E-509A339A35F3}" destId="{15B749CA-7EAD-4E88-BC9F-BF3D20524176}" srcOrd="0" destOrd="0" presId="urn:microsoft.com/office/officeart/2005/8/layout/orgChart1"/>
    <dgm:cxn modelId="{9A95E9D4-630F-488F-890F-8959D628A45A}" srcId="{45070E1E-4BE4-4673-93F7-ACDE9E8FAFEA}" destId="{4F33853D-35CB-4F6C-AA99-EC035868C071}" srcOrd="1" destOrd="0" parTransId="{915D52FD-0C34-48FE-87F7-A7DEEB758779}" sibTransId="{2C3E393B-7886-4CF0-803E-16DB74CC14C3}"/>
    <dgm:cxn modelId="{F7F8AE63-7EDA-4A5A-BD7B-7A14D9236DA7}" type="presOf" srcId="{45070E1E-4BE4-4673-93F7-ACDE9E8FAFEA}" destId="{AE635699-42A1-4F6F-962B-CF28E5918221}" srcOrd="1" destOrd="0" presId="urn:microsoft.com/office/officeart/2005/8/layout/orgChart1"/>
    <dgm:cxn modelId="{5AD0BE20-7047-467F-97A6-2A0DB956CE53}" type="presOf" srcId="{4096D831-0095-4988-97FD-550A82755B29}" destId="{338E2610-8AA3-44E4-B274-74DF3C3051FF}" srcOrd="0" destOrd="0" presId="urn:microsoft.com/office/officeart/2005/8/layout/orgChart1"/>
    <dgm:cxn modelId="{B9755E99-CD0E-4786-9C96-0038911F64C9}" type="presOf" srcId="{B63DB947-B47C-4843-9CE6-9BC380A8D96E}" destId="{64E52312-9D00-41B1-B362-44F54821FD49}" srcOrd="0" destOrd="0" presId="urn:microsoft.com/office/officeart/2005/8/layout/orgChart1"/>
    <dgm:cxn modelId="{A06024B9-FDBA-4B21-8357-C8C950B972E8}" type="presOf" srcId="{181AE640-F4EC-42D3-A0DB-E2061ED7002E}" destId="{B19C3779-1FC8-4426-A66B-C889E2863B88}" srcOrd="1" destOrd="0" presId="urn:microsoft.com/office/officeart/2005/8/layout/orgChart1"/>
    <dgm:cxn modelId="{CA754D40-5710-4E46-83E8-22546D80F4C6}" type="presOf" srcId="{087DCCA8-B016-44D5-9A7D-FE6F925B2EC5}" destId="{97AA8FC8-51E6-44D9-ABD6-DF04C9E8024B}" srcOrd="0" destOrd="0" presId="urn:microsoft.com/office/officeart/2005/8/layout/orgChart1"/>
    <dgm:cxn modelId="{8F6BBB0D-F8DF-4A72-843C-A9589928B932}" type="presOf" srcId="{179C8C6B-6563-43F3-8DD6-14F1D4F60168}" destId="{579702EE-88AB-4EEC-9EA8-3FEF88BF817E}" srcOrd="0" destOrd="0" presId="urn:microsoft.com/office/officeart/2005/8/layout/orgChart1"/>
    <dgm:cxn modelId="{96B4C4D3-A8BF-4045-ABF1-2480F74836CF}" srcId="{6BED1F8A-5D76-4E6C-A4A3-A1B2C26A0241}" destId="{DDE85972-A869-4C55-88E1-52D628BF7E31}" srcOrd="0" destOrd="0" parTransId="{636290BB-5EF4-445C-AA59-D6D93BCDD8D7}" sibTransId="{15C68391-332E-44A0-9BE7-8704BD334F02}"/>
    <dgm:cxn modelId="{3D173EE8-D914-4A82-BA0D-39F88644F47A}" type="presOf" srcId="{EB0B283D-F678-4DF2-885D-B24925BC405A}" destId="{8DFA5A8E-E0D7-49F4-8F2F-EF42BABF8C95}" srcOrd="0" destOrd="0" presId="urn:microsoft.com/office/officeart/2005/8/layout/orgChart1"/>
    <dgm:cxn modelId="{BF5A484C-5AE3-4830-98D1-2D76D6AA14F3}" type="presOf" srcId="{DDE85972-A869-4C55-88E1-52D628BF7E31}" destId="{F5CDC227-0AB6-4C29-8393-3C574842B900}" srcOrd="1" destOrd="0" presId="urn:microsoft.com/office/officeart/2005/8/layout/orgChart1"/>
    <dgm:cxn modelId="{F8DCBE75-750E-4A75-B7E2-B4D706C3CA43}" type="presParOf" srcId="{0398345C-2919-4EDB-801A-48320E833100}" destId="{3590D6E5-6B9E-4773-B680-7A3A83DDFD96}" srcOrd="0" destOrd="0" presId="urn:microsoft.com/office/officeart/2005/8/layout/orgChart1"/>
    <dgm:cxn modelId="{959439EC-E490-4D0E-B21E-5616B8242FFA}" type="presParOf" srcId="{3590D6E5-6B9E-4773-B680-7A3A83DDFD96}" destId="{FF54FB21-872F-4E4D-AF76-1B16A26D5795}" srcOrd="0" destOrd="0" presId="urn:microsoft.com/office/officeart/2005/8/layout/orgChart1"/>
    <dgm:cxn modelId="{A22B7617-B795-4C50-B4B9-130FDFED68AF}" type="presParOf" srcId="{FF54FB21-872F-4E4D-AF76-1B16A26D5795}" destId="{EEF405FE-03E2-409F-B293-FA1B76AA7B6C}" srcOrd="0" destOrd="0" presId="urn:microsoft.com/office/officeart/2005/8/layout/orgChart1"/>
    <dgm:cxn modelId="{0591C9C1-65FD-4D9B-B7F5-AD500FA6BD2F}" type="presParOf" srcId="{FF54FB21-872F-4E4D-AF76-1B16A26D5795}" destId="{F5CDC227-0AB6-4C29-8393-3C574842B900}" srcOrd="1" destOrd="0" presId="urn:microsoft.com/office/officeart/2005/8/layout/orgChart1"/>
    <dgm:cxn modelId="{65734D00-391E-45F1-843E-2A0FE34E7402}" type="presParOf" srcId="{3590D6E5-6B9E-4773-B680-7A3A83DDFD96}" destId="{7A12E5CE-6619-4A9E-BAB7-5E8B1AFEB9ED}" srcOrd="1" destOrd="0" presId="urn:microsoft.com/office/officeart/2005/8/layout/orgChart1"/>
    <dgm:cxn modelId="{2C750732-FFD0-4E33-837F-A7E4618BE808}" type="presParOf" srcId="{3590D6E5-6B9E-4773-B680-7A3A83DDFD96}" destId="{D7D14254-03A0-4D0D-9958-3F8DE19C52A9}" srcOrd="2" destOrd="0" presId="urn:microsoft.com/office/officeart/2005/8/layout/orgChart1"/>
    <dgm:cxn modelId="{107E8BA1-5F86-49EC-996D-AD84D8331E96}" type="presParOf" srcId="{0398345C-2919-4EDB-801A-48320E833100}" destId="{E221A108-7F6D-46F1-8C53-5AED9ADE1B12}" srcOrd="1" destOrd="0" presId="urn:microsoft.com/office/officeart/2005/8/layout/orgChart1"/>
    <dgm:cxn modelId="{9E677BBA-671C-44FC-BB1D-0AA559B4B3FC}" type="presParOf" srcId="{E221A108-7F6D-46F1-8C53-5AED9ADE1B12}" destId="{DA8B7FF0-EF0E-4506-9127-1943291C21A1}" srcOrd="0" destOrd="0" presId="urn:microsoft.com/office/officeart/2005/8/layout/orgChart1"/>
    <dgm:cxn modelId="{E74C5E70-881D-402B-8EE1-3E739573FB60}" type="presParOf" srcId="{DA8B7FF0-EF0E-4506-9127-1943291C21A1}" destId="{1CEFD58B-F9DF-42BE-83EE-2E1394D801FC}" srcOrd="0" destOrd="0" presId="urn:microsoft.com/office/officeart/2005/8/layout/orgChart1"/>
    <dgm:cxn modelId="{5A7870DD-EAD3-4E17-82F6-989BE5BCADA0}" type="presParOf" srcId="{DA8B7FF0-EF0E-4506-9127-1943291C21A1}" destId="{B67C429D-83FE-456D-8A0D-DF4742D8B99E}" srcOrd="1" destOrd="0" presId="urn:microsoft.com/office/officeart/2005/8/layout/orgChart1"/>
    <dgm:cxn modelId="{4FB66E35-8476-419B-ABB7-DB108239AF15}" type="presParOf" srcId="{E221A108-7F6D-46F1-8C53-5AED9ADE1B12}" destId="{229B3413-88DE-49DE-A55A-96B9C24C63A9}" srcOrd="1" destOrd="0" presId="urn:microsoft.com/office/officeart/2005/8/layout/orgChart1"/>
    <dgm:cxn modelId="{507B2AF5-9F01-40E2-A1B9-22D1D7CC1291}" type="presParOf" srcId="{E221A108-7F6D-46F1-8C53-5AED9ADE1B12}" destId="{91E1FCB8-F016-4D30-BABA-0A12EC04D187}" srcOrd="2" destOrd="0" presId="urn:microsoft.com/office/officeart/2005/8/layout/orgChart1"/>
    <dgm:cxn modelId="{59FB0C68-10F8-407B-8CEA-AD194B414AAE}" type="presParOf" srcId="{0398345C-2919-4EDB-801A-48320E833100}" destId="{A0DD6331-570D-4B0F-BB59-B8D26500499B}" srcOrd="2" destOrd="0" presId="urn:microsoft.com/office/officeart/2005/8/layout/orgChart1"/>
    <dgm:cxn modelId="{E8F0CAC0-85D5-4BE5-813D-DF9D074C0E4B}" type="presParOf" srcId="{A0DD6331-570D-4B0F-BB59-B8D26500499B}" destId="{0502C454-7897-4E1D-A37E-BCB6301DF006}" srcOrd="0" destOrd="0" presId="urn:microsoft.com/office/officeart/2005/8/layout/orgChart1"/>
    <dgm:cxn modelId="{C6C4CFE2-E57C-4421-B9A3-06454E803BD8}" type="presParOf" srcId="{0502C454-7897-4E1D-A37E-BCB6301DF006}" destId="{8240ED07-C52B-4911-A515-1166CB4E24AC}" srcOrd="0" destOrd="0" presId="urn:microsoft.com/office/officeart/2005/8/layout/orgChart1"/>
    <dgm:cxn modelId="{E07C60CF-8ECB-4B24-A697-27A9A4881384}" type="presParOf" srcId="{0502C454-7897-4E1D-A37E-BCB6301DF006}" destId="{098FCE1E-31AB-4D19-B33E-886A329B394C}" srcOrd="1" destOrd="0" presId="urn:microsoft.com/office/officeart/2005/8/layout/orgChart1"/>
    <dgm:cxn modelId="{2604F74F-8731-40A0-B66C-9F54C2B68AB9}" type="presParOf" srcId="{A0DD6331-570D-4B0F-BB59-B8D26500499B}" destId="{539074A5-9A6D-4B35-BEBF-186C3078C7D7}" srcOrd="1" destOrd="0" presId="urn:microsoft.com/office/officeart/2005/8/layout/orgChart1"/>
    <dgm:cxn modelId="{059D2313-3EEB-4B17-9A9C-6F8EBD7570D7}" type="presParOf" srcId="{539074A5-9A6D-4B35-BEBF-186C3078C7D7}" destId="{C295A173-902E-4C64-A34B-8E11E8857DF8}" srcOrd="0" destOrd="0" presId="urn:microsoft.com/office/officeart/2005/8/layout/orgChart1"/>
    <dgm:cxn modelId="{BBE4AEEB-11C3-4F79-80B7-5D2AC53928EB}" type="presParOf" srcId="{539074A5-9A6D-4B35-BEBF-186C3078C7D7}" destId="{C63B6266-A7CF-4FC6-B0D5-0A28CC09361B}" srcOrd="1" destOrd="0" presId="urn:microsoft.com/office/officeart/2005/8/layout/orgChart1"/>
    <dgm:cxn modelId="{F8D10A6F-D6EA-4F79-B5B0-238919CE0234}" type="presParOf" srcId="{C63B6266-A7CF-4FC6-B0D5-0A28CC09361B}" destId="{8798E77E-718E-4E5E-AA47-D4A73EA9B10D}" srcOrd="0" destOrd="0" presId="urn:microsoft.com/office/officeart/2005/8/layout/orgChart1"/>
    <dgm:cxn modelId="{6AB80558-D0EF-485A-8BFB-CE09327BC286}" type="presParOf" srcId="{8798E77E-718E-4E5E-AA47-D4A73EA9B10D}" destId="{175BD57E-1849-4866-803D-6B279B203FDE}" srcOrd="0" destOrd="0" presId="urn:microsoft.com/office/officeart/2005/8/layout/orgChart1"/>
    <dgm:cxn modelId="{92F8F800-0C99-4851-B02A-46022A2C81C2}" type="presParOf" srcId="{8798E77E-718E-4E5E-AA47-D4A73EA9B10D}" destId="{2794C74F-230A-4CB2-A5FE-2605D36F3B54}" srcOrd="1" destOrd="0" presId="urn:microsoft.com/office/officeart/2005/8/layout/orgChart1"/>
    <dgm:cxn modelId="{911E4373-4115-431F-998E-6FA7C72C86CC}" type="presParOf" srcId="{C63B6266-A7CF-4FC6-B0D5-0A28CC09361B}" destId="{9E095FFC-202D-46FB-A0BF-B542E48902EE}" srcOrd="1" destOrd="0" presId="urn:microsoft.com/office/officeart/2005/8/layout/orgChart1"/>
    <dgm:cxn modelId="{6F177AD2-A4EB-4608-AD81-DB3948BFB686}" type="presParOf" srcId="{9E095FFC-202D-46FB-A0BF-B542E48902EE}" destId="{19991C9E-3B5C-4BCF-9D29-3239A964F4B6}" srcOrd="0" destOrd="0" presId="urn:microsoft.com/office/officeart/2005/8/layout/orgChart1"/>
    <dgm:cxn modelId="{C9C85C32-A4A7-4B0B-B4C3-6D363AB92DCF}" type="presParOf" srcId="{9E095FFC-202D-46FB-A0BF-B542E48902EE}" destId="{1F8EB323-4BD8-4A18-8818-7DAD17C189BB}" srcOrd="1" destOrd="0" presId="urn:microsoft.com/office/officeart/2005/8/layout/orgChart1"/>
    <dgm:cxn modelId="{592FFC9B-B69A-4647-8C5F-1D1EC0C60006}" type="presParOf" srcId="{1F8EB323-4BD8-4A18-8818-7DAD17C189BB}" destId="{66C55BB0-D011-4C25-A4FC-546AB00B3431}" srcOrd="0" destOrd="0" presId="urn:microsoft.com/office/officeart/2005/8/layout/orgChart1"/>
    <dgm:cxn modelId="{A9A3D9E6-DA89-4E89-A200-9AB541088FD2}" type="presParOf" srcId="{66C55BB0-D011-4C25-A4FC-546AB00B3431}" destId="{6412B5E6-8BD9-4395-B775-4F37B8475DC3}" srcOrd="0" destOrd="0" presId="urn:microsoft.com/office/officeart/2005/8/layout/orgChart1"/>
    <dgm:cxn modelId="{A56B67A1-8630-4386-BD29-E7C1C583056F}" type="presParOf" srcId="{66C55BB0-D011-4C25-A4FC-546AB00B3431}" destId="{0822C212-2BF2-41C8-90E2-B30413D5DAC8}" srcOrd="1" destOrd="0" presId="urn:microsoft.com/office/officeart/2005/8/layout/orgChart1"/>
    <dgm:cxn modelId="{CDAB553C-53EE-43DD-B959-95FD9C4F6C7C}" type="presParOf" srcId="{1F8EB323-4BD8-4A18-8818-7DAD17C189BB}" destId="{9B505773-0FEC-4ECB-B853-CAA3110FF282}" srcOrd="1" destOrd="0" presId="urn:microsoft.com/office/officeart/2005/8/layout/orgChart1"/>
    <dgm:cxn modelId="{777AC8C4-92F1-4A81-8198-6639FF87CAA6}" type="presParOf" srcId="{1F8EB323-4BD8-4A18-8818-7DAD17C189BB}" destId="{C8B455B4-F95C-4793-8E28-FC24247F5B54}" srcOrd="2" destOrd="0" presId="urn:microsoft.com/office/officeart/2005/8/layout/orgChart1"/>
    <dgm:cxn modelId="{B21FBBA9-0D6A-453C-9258-E1AF5C0BD88A}" type="presParOf" srcId="{9E095FFC-202D-46FB-A0BF-B542E48902EE}" destId="{15B749CA-7EAD-4E88-BC9F-BF3D20524176}" srcOrd="2" destOrd="0" presId="urn:microsoft.com/office/officeart/2005/8/layout/orgChart1"/>
    <dgm:cxn modelId="{D8361FA6-41D1-4B6B-BDBA-F4789A776A69}" type="presParOf" srcId="{9E095FFC-202D-46FB-A0BF-B542E48902EE}" destId="{0E4A7AEB-8829-4AB6-A8EB-1B432D8DDF83}" srcOrd="3" destOrd="0" presId="urn:microsoft.com/office/officeart/2005/8/layout/orgChart1"/>
    <dgm:cxn modelId="{67C10F95-0712-40D3-8E25-471C4C0DA94A}" type="presParOf" srcId="{0E4A7AEB-8829-4AB6-A8EB-1B432D8DDF83}" destId="{4FF32F6F-DEF9-4CF8-80B3-CDBF2A57D782}" srcOrd="0" destOrd="0" presId="urn:microsoft.com/office/officeart/2005/8/layout/orgChart1"/>
    <dgm:cxn modelId="{3607DAF0-EC4E-4BC3-8A89-D7EBD753B799}" type="presParOf" srcId="{4FF32F6F-DEF9-4CF8-80B3-CDBF2A57D782}" destId="{BF195116-03CB-4EB0-B906-90960EB5794A}" srcOrd="0" destOrd="0" presId="urn:microsoft.com/office/officeart/2005/8/layout/orgChart1"/>
    <dgm:cxn modelId="{1718377C-6E78-48F5-88FB-95A89E92435A}" type="presParOf" srcId="{4FF32F6F-DEF9-4CF8-80B3-CDBF2A57D782}" destId="{74364C1D-AFDA-4B1F-BDD3-B1FD9C7AD35E}" srcOrd="1" destOrd="0" presId="urn:microsoft.com/office/officeart/2005/8/layout/orgChart1"/>
    <dgm:cxn modelId="{418ADE24-F3B0-4C92-A757-28AE83EBB007}" type="presParOf" srcId="{0E4A7AEB-8829-4AB6-A8EB-1B432D8DDF83}" destId="{2D3690B2-B559-4BA9-A769-DFE326CBD886}" srcOrd="1" destOrd="0" presId="urn:microsoft.com/office/officeart/2005/8/layout/orgChart1"/>
    <dgm:cxn modelId="{C16999F3-2ECC-44DA-974F-7F14BCDC07E1}" type="presParOf" srcId="{0E4A7AEB-8829-4AB6-A8EB-1B432D8DDF83}" destId="{C64D53BA-48CA-4519-B9E5-4BD4DBF30C6E}" srcOrd="2" destOrd="0" presId="urn:microsoft.com/office/officeart/2005/8/layout/orgChart1"/>
    <dgm:cxn modelId="{AD9B5E45-672B-43B3-B225-1E3128377B13}" type="presParOf" srcId="{C63B6266-A7CF-4FC6-B0D5-0A28CC09361B}" destId="{9AF806F6-51B9-4C44-9717-A46D843A2590}" srcOrd="2" destOrd="0" presId="urn:microsoft.com/office/officeart/2005/8/layout/orgChart1"/>
    <dgm:cxn modelId="{CC9DD80F-31B7-404C-8B33-51AA03ABB75A}" type="presParOf" srcId="{539074A5-9A6D-4B35-BEBF-186C3078C7D7}" destId="{BC94FF00-B0F3-47D5-A023-99CA7C26C895}" srcOrd="2" destOrd="0" presId="urn:microsoft.com/office/officeart/2005/8/layout/orgChart1"/>
    <dgm:cxn modelId="{4BA9BBAE-D97B-4605-89B6-86F909ED905E}" type="presParOf" srcId="{539074A5-9A6D-4B35-BEBF-186C3078C7D7}" destId="{0D079A2F-45DC-4C30-B24F-207415DBCEA8}" srcOrd="3" destOrd="0" presId="urn:microsoft.com/office/officeart/2005/8/layout/orgChart1"/>
    <dgm:cxn modelId="{7333B648-5589-4609-9482-2E2A1BA87427}" type="presParOf" srcId="{0D079A2F-45DC-4C30-B24F-207415DBCEA8}" destId="{80C9B79C-3382-4B50-98AD-D72167CC317C}" srcOrd="0" destOrd="0" presId="urn:microsoft.com/office/officeart/2005/8/layout/orgChart1"/>
    <dgm:cxn modelId="{CAB7A71B-C6AF-4CCB-9C37-313F4EA84A4E}" type="presParOf" srcId="{80C9B79C-3382-4B50-98AD-D72167CC317C}" destId="{08ED9D9F-6206-4A1F-8A91-3E8FE57F663F}" srcOrd="0" destOrd="0" presId="urn:microsoft.com/office/officeart/2005/8/layout/orgChart1"/>
    <dgm:cxn modelId="{92C479C2-7F9B-45FE-AC90-54ED5B886039}" type="presParOf" srcId="{80C9B79C-3382-4B50-98AD-D72167CC317C}" destId="{AE635699-42A1-4F6F-962B-CF28E5918221}" srcOrd="1" destOrd="0" presId="urn:microsoft.com/office/officeart/2005/8/layout/orgChart1"/>
    <dgm:cxn modelId="{3A7DD01F-2F1B-45CF-BD7B-FF04BD902DA7}" type="presParOf" srcId="{0D079A2F-45DC-4C30-B24F-207415DBCEA8}" destId="{9EE6DA8F-BC87-439E-8C83-F634B5AD7B03}" srcOrd="1" destOrd="0" presId="urn:microsoft.com/office/officeart/2005/8/layout/orgChart1"/>
    <dgm:cxn modelId="{5FF9E33B-6351-4D10-90BD-346356972A3A}" type="presParOf" srcId="{9EE6DA8F-BC87-439E-8C83-F634B5AD7B03}" destId="{EBD7E120-8D70-4728-942E-F0EAEBC6DA97}" srcOrd="0" destOrd="0" presId="urn:microsoft.com/office/officeart/2005/8/layout/orgChart1"/>
    <dgm:cxn modelId="{2801E65E-2370-476C-A6FB-8232C2EF25BB}" type="presParOf" srcId="{9EE6DA8F-BC87-439E-8C83-F634B5AD7B03}" destId="{D7E2EAAF-8674-4D6F-9652-CB79838C62D4}" srcOrd="1" destOrd="0" presId="urn:microsoft.com/office/officeart/2005/8/layout/orgChart1"/>
    <dgm:cxn modelId="{0322F352-DC46-4646-9970-31770703C9DB}" type="presParOf" srcId="{D7E2EAAF-8674-4D6F-9652-CB79838C62D4}" destId="{5F116730-31A8-465B-A633-985ED8E00349}" srcOrd="0" destOrd="0" presId="urn:microsoft.com/office/officeart/2005/8/layout/orgChart1"/>
    <dgm:cxn modelId="{06743D5B-A019-45F0-9EBD-C29F10B2CEFA}" type="presParOf" srcId="{5F116730-31A8-465B-A633-985ED8E00349}" destId="{64E52312-9D00-41B1-B362-44F54821FD49}" srcOrd="0" destOrd="0" presId="urn:microsoft.com/office/officeart/2005/8/layout/orgChart1"/>
    <dgm:cxn modelId="{AD8C3223-5BE5-49F3-8F3A-DBE0D663AD95}" type="presParOf" srcId="{5F116730-31A8-465B-A633-985ED8E00349}" destId="{90A1708D-BCDA-490B-BEB4-7A3DDF83F75F}" srcOrd="1" destOrd="0" presId="urn:microsoft.com/office/officeart/2005/8/layout/orgChart1"/>
    <dgm:cxn modelId="{1ED38012-2622-4D72-B405-53ABED85C95A}" type="presParOf" srcId="{D7E2EAAF-8674-4D6F-9652-CB79838C62D4}" destId="{09F4B520-5F87-4E9A-833C-2BE31DB85817}" srcOrd="1" destOrd="0" presId="urn:microsoft.com/office/officeart/2005/8/layout/orgChart1"/>
    <dgm:cxn modelId="{84AE9390-0830-4AED-88C2-182A162745B7}" type="presParOf" srcId="{D7E2EAAF-8674-4D6F-9652-CB79838C62D4}" destId="{63E4EF8C-853B-4F4F-AC5C-45620E725E7D}" srcOrd="2" destOrd="0" presId="urn:microsoft.com/office/officeart/2005/8/layout/orgChart1"/>
    <dgm:cxn modelId="{87051E76-2F46-4B72-B157-E96F5F9CA083}" type="presParOf" srcId="{9EE6DA8F-BC87-439E-8C83-F634B5AD7B03}" destId="{ABE62806-E927-4558-82E9-78E3BFF921EE}" srcOrd="2" destOrd="0" presId="urn:microsoft.com/office/officeart/2005/8/layout/orgChart1"/>
    <dgm:cxn modelId="{6AA8BF24-BD92-4784-AADC-B61615F32AAC}" type="presParOf" srcId="{9EE6DA8F-BC87-439E-8C83-F634B5AD7B03}" destId="{068D0E66-A252-4B2C-8BC0-EE589A949D5D}" srcOrd="3" destOrd="0" presId="urn:microsoft.com/office/officeart/2005/8/layout/orgChart1"/>
    <dgm:cxn modelId="{D74C234E-783E-4B7C-B393-9FA544F9CC73}" type="presParOf" srcId="{068D0E66-A252-4B2C-8BC0-EE589A949D5D}" destId="{DA34A3B0-4401-4AF3-93A2-A49ECAB47E6D}" srcOrd="0" destOrd="0" presId="urn:microsoft.com/office/officeart/2005/8/layout/orgChart1"/>
    <dgm:cxn modelId="{30BC489D-B946-4C7D-845D-86CFF8CA3C9E}" type="presParOf" srcId="{DA34A3B0-4401-4AF3-93A2-A49ECAB47E6D}" destId="{EEF5A589-4494-4831-9069-57DC16FD9ECA}" srcOrd="0" destOrd="0" presId="urn:microsoft.com/office/officeart/2005/8/layout/orgChart1"/>
    <dgm:cxn modelId="{0EF83653-0D27-4BBE-84CD-29E1B5EBB79C}" type="presParOf" srcId="{DA34A3B0-4401-4AF3-93A2-A49ECAB47E6D}" destId="{3C5E5386-A3B4-45CA-B71A-729F788B2467}" srcOrd="1" destOrd="0" presId="urn:microsoft.com/office/officeart/2005/8/layout/orgChart1"/>
    <dgm:cxn modelId="{67AFD7A2-C5E3-47B8-8E3F-23355E91593A}" type="presParOf" srcId="{068D0E66-A252-4B2C-8BC0-EE589A949D5D}" destId="{7FC68403-7088-41FC-89D8-AAC55C0EEEFB}" srcOrd="1" destOrd="0" presId="urn:microsoft.com/office/officeart/2005/8/layout/orgChart1"/>
    <dgm:cxn modelId="{B47919D9-BE11-4665-B694-8F4644C6672B}" type="presParOf" srcId="{068D0E66-A252-4B2C-8BC0-EE589A949D5D}" destId="{6FEE6461-3B66-46DC-BC0C-50698EC3F194}" srcOrd="2" destOrd="0" presId="urn:microsoft.com/office/officeart/2005/8/layout/orgChart1"/>
    <dgm:cxn modelId="{3975DF8F-6E8A-4724-B91A-D015099583A8}" type="presParOf" srcId="{0D079A2F-45DC-4C30-B24F-207415DBCEA8}" destId="{6A0F7EE7-117F-4513-9973-B55D6DE24B67}" srcOrd="2" destOrd="0" presId="urn:microsoft.com/office/officeart/2005/8/layout/orgChart1"/>
    <dgm:cxn modelId="{20E1BC9D-D815-43EB-9605-358357FAB517}" type="presParOf" srcId="{539074A5-9A6D-4B35-BEBF-186C3078C7D7}" destId="{C4EFA761-7F7C-4848-AB6F-4304D4A998B5}" srcOrd="4" destOrd="0" presId="urn:microsoft.com/office/officeart/2005/8/layout/orgChart1"/>
    <dgm:cxn modelId="{26BFEE86-3FE0-4E99-AA04-A17E401DB301}" type="presParOf" srcId="{539074A5-9A6D-4B35-BEBF-186C3078C7D7}" destId="{DD812E3E-6842-4E83-A030-B586ABEC3CC4}" srcOrd="5" destOrd="0" presId="urn:microsoft.com/office/officeart/2005/8/layout/orgChart1"/>
    <dgm:cxn modelId="{D3BC7BF9-3CEB-4C6D-98C1-8AFFD6CB48D3}" type="presParOf" srcId="{DD812E3E-6842-4E83-A030-B586ABEC3CC4}" destId="{243C3BE3-DB50-4128-AFA0-2E2B7D715F24}" srcOrd="0" destOrd="0" presId="urn:microsoft.com/office/officeart/2005/8/layout/orgChart1"/>
    <dgm:cxn modelId="{55B5A366-235F-430C-A8B4-446D04B897F4}" type="presParOf" srcId="{243C3BE3-DB50-4128-AFA0-2E2B7D715F24}" destId="{70E45F38-7A74-464C-A7B9-919CC57FA798}" srcOrd="0" destOrd="0" presId="urn:microsoft.com/office/officeart/2005/8/layout/orgChart1"/>
    <dgm:cxn modelId="{7D9599ED-F789-495E-9A88-49815080E3F4}" type="presParOf" srcId="{243C3BE3-DB50-4128-AFA0-2E2B7D715F24}" destId="{C75A8151-D564-41C6-84A4-040442B5B239}" srcOrd="1" destOrd="0" presId="urn:microsoft.com/office/officeart/2005/8/layout/orgChart1"/>
    <dgm:cxn modelId="{5B6D14DE-17A8-4B6D-927E-342B1CF0F6C3}" type="presParOf" srcId="{DD812E3E-6842-4E83-A030-B586ABEC3CC4}" destId="{84A43D5D-239D-4845-B343-85114E666218}" srcOrd="1" destOrd="0" presId="urn:microsoft.com/office/officeart/2005/8/layout/orgChart1"/>
    <dgm:cxn modelId="{D012CC40-6C31-4F07-892C-AA1D6678920B}" type="presParOf" srcId="{84A43D5D-239D-4845-B343-85114E666218}" destId="{62C1F7BC-6E61-4CBC-B93A-F0762AD5F3F7}" srcOrd="0" destOrd="0" presId="urn:microsoft.com/office/officeart/2005/8/layout/orgChart1"/>
    <dgm:cxn modelId="{57EAB11D-1C6E-4AAA-98B3-BC94855F4823}" type="presParOf" srcId="{84A43D5D-239D-4845-B343-85114E666218}" destId="{993A0BFB-6CE5-4D1F-9F65-8CA3C9A4751B}" srcOrd="1" destOrd="0" presId="urn:microsoft.com/office/officeart/2005/8/layout/orgChart1"/>
    <dgm:cxn modelId="{6843F0C5-7181-4C9B-9258-3C65532644F9}" type="presParOf" srcId="{993A0BFB-6CE5-4D1F-9F65-8CA3C9A4751B}" destId="{A5AA8A5C-948D-4BF9-97DA-951C3F1CF4DD}" srcOrd="0" destOrd="0" presId="urn:microsoft.com/office/officeart/2005/8/layout/orgChart1"/>
    <dgm:cxn modelId="{4949E8B8-C09E-42D1-8061-19EF5D1010C3}" type="presParOf" srcId="{A5AA8A5C-948D-4BF9-97DA-951C3F1CF4DD}" destId="{3C97FF42-83AE-4A1B-B192-56C74E259A42}" srcOrd="0" destOrd="0" presId="urn:microsoft.com/office/officeart/2005/8/layout/orgChart1"/>
    <dgm:cxn modelId="{7762294B-4D52-4D68-B0CC-F909EE1CB767}" type="presParOf" srcId="{A5AA8A5C-948D-4BF9-97DA-951C3F1CF4DD}" destId="{AC613D7D-8753-4D66-A689-F6B8B7D8A73D}" srcOrd="1" destOrd="0" presId="urn:microsoft.com/office/officeart/2005/8/layout/orgChart1"/>
    <dgm:cxn modelId="{3C2FEFA2-6447-49B0-B136-53E091F5C961}" type="presParOf" srcId="{993A0BFB-6CE5-4D1F-9F65-8CA3C9A4751B}" destId="{E3A9303C-88B7-41BF-B993-DEDCE48682CE}" srcOrd="1" destOrd="0" presId="urn:microsoft.com/office/officeart/2005/8/layout/orgChart1"/>
    <dgm:cxn modelId="{145D2D35-F167-4436-B103-B41088A5DD3D}" type="presParOf" srcId="{993A0BFB-6CE5-4D1F-9F65-8CA3C9A4751B}" destId="{C6906551-A0E4-4993-9B50-A4B33BCDA6E4}" srcOrd="2" destOrd="0" presId="urn:microsoft.com/office/officeart/2005/8/layout/orgChart1"/>
    <dgm:cxn modelId="{8AA4FE9D-4398-4A01-A311-3BDB5EFEA535}" type="presParOf" srcId="{84A43D5D-239D-4845-B343-85114E666218}" destId="{FE5BE53A-7AED-441E-9A32-89BDBD00913B}" srcOrd="2" destOrd="0" presId="urn:microsoft.com/office/officeart/2005/8/layout/orgChart1"/>
    <dgm:cxn modelId="{35FB51FB-24EE-44B8-95EA-EE73DC143088}" type="presParOf" srcId="{84A43D5D-239D-4845-B343-85114E666218}" destId="{4F4F7B21-AF8D-4C38-A94B-03FE214194AB}" srcOrd="3" destOrd="0" presId="urn:microsoft.com/office/officeart/2005/8/layout/orgChart1"/>
    <dgm:cxn modelId="{E371F459-E66B-488F-85FC-3B6AF96DF2FC}" type="presParOf" srcId="{4F4F7B21-AF8D-4C38-A94B-03FE214194AB}" destId="{A60426F7-AF34-4A9B-B2A7-1740DBCD010D}" srcOrd="0" destOrd="0" presId="urn:microsoft.com/office/officeart/2005/8/layout/orgChart1"/>
    <dgm:cxn modelId="{1F630256-6833-46E5-BD25-67DD5DBE64CE}" type="presParOf" srcId="{A60426F7-AF34-4A9B-B2A7-1740DBCD010D}" destId="{97AA8FC8-51E6-44D9-ABD6-DF04C9E8024B}" srcOrd="0" destOrd="0" presId="urn:microsoft.com/office/officeart/2005/8/layout/orgChart1"/>
    <dgm:cxn modelId="{F1DF083F-5B46-45B8-B3E9-BCB7EC2F0C51}" type="presParOf" srcId="{A60426F7-AF34-4A9B-B2A7-1740DBCD010D}" destId="{44837F91-D97F-4E2C-BCB2-900815E882AF}" srcOrd="1" destOrd="0" presId="urn:microsoft.com/office/officeart/2005/8/layout/orgChart1"/>
    <dgm:cxn modelId="{3A79BC94-49B7-4B69-9B37-BC4C5CD78D04}" type="presParOf" srcId="{4F4F7B21-AF8D-4C38-A94B-03FE214194AB}" destId="{F5F94C39-46CE-4712-B273-4357583E6AE2}" srcOrd="1" destOrd="0" presId="urn:microsoft.com/office/officeart/2005/8/layout/orgChart1"/>
    <dgm:cxn modelId="{5861D4C3-B3F8-4887-A058-2742CD5749D0}" type="presParOf" srcId="{4F4F7B21-AF8D-4C38-A94B-03FE214194AB}" destId="{BDC3BF41-84A5-4B2C-848E-7F38B14C275B}" srcOrd="2" destOrd="0" presId="urn:microsoft.com/office/officeart/2005/8/layout/orgChart1"/>
    <dgm:cxn modelId="{D5E6F40D-2909-4A6D-B029-D1F6993743D3}" type="presParOf" srcId="{84A43D5D-239D-4845-B343-85114E666218}" destId="{15EC9373-1C68-4448-AFA1-EE7275DEE321}" srcOrd="4" destOrd="0" presId="urn:microsoft.com/office/officeart/2005/8/layout/orgChart1"/>
    <dgm:cxn modelId="{F1330D80-D87F-41B0-965C-FDECE0955D03}" type="presParOf" srcId="{84A43D5D-239D-4845-B343-85114E666218}" destId="{18CD492A-F3FE-404E-BD37-32C07F60110A}" srcOrd="5" destOrd="0" presId="urn:microsoft.com/office/officeart/2005/8/layout/orgChart1"/>
    <dgm:cxn modelId="{F99A4969-5C67-443D-9903-1C49DDA92733}" type="presParOf" srcId="{18CD492A-F3FE-404E-BD37-32C07F60110A}" destId="{CED0B092-F09D-483A-8CF8-CFF825960DF3}" srcOrd="0" destOrd="0" presId="urn:microsoft.com/office/officeart/2005/8/layout/orgChart1"/>
    <dgm:cxn modelId="{83227008-623B-44A1-9214-28FF32D56467}" type="presParOf" srcId="{CED0B092-F09D-483A-8CF8-CFF825960DF3}" destId="{579702EE-88AB-4EEC-9EA8-3FEF88BF817E}" srcOrd="0" destOrd="0" presId="urn:microsoft.com/office/officeart/2005/8/layout/orgChart1"/>
    <dgm:cxn modelId="{EC37F4E0-42FC-43F9-881A-CA9AC81383E9}" type="presParOf" srcId="{CED0B092-F09D-483A-8CF8-CFF825960DF3}" destId="{E395A5CB-532A-4D38-A0F7-F3D2BD7E7222}" srcOrd="1" destOrd="0" presId="urn:microsoft.com/office/officeart/2005/8/layout/orgChart1"/>
    <dgm:cxn modelId="{D12086F6-531D-4245-8FC5-428FF87091A0}" type="presParOf" srcId="{18CD492A-F3FE-404E-BD37-32C07F60110A}" destId="{F3D969B1-F19C-4835-A630-254F5A93A8A4}" srcOrd="1" destOrd="0" presId="urn:microsoft.com/office/officeart/2005/8/layout/orgChart1"/>
    <dgm:cxn modelId="{07942E1C-9DDE-4D6F-BA9F-E2E072550278}" type="presParOf" srcId="{18CD492A-F3FE-404E-BD37-32C07F60110A}" destId="{F580A4DB-291A-4E3B-828C-45E73CEF108C}" srcOrd="2" destOrd="0" presId="urn:microsoft.com/office/officeart/2005/8/layout/orgChart1"/>
    <dgm:cxn modelId="{4D5767C3-AC33-4CC5-9C85-03EE104F7758}" type="presParOf" srcId="{DD812E3E-6842-4E83-A030-B586ABEC3CC4}" destId="{BCBC5948-61BD-4AE5-9A90-D590A4ABF9BF}" srcOrd="2" destOrd="0" presId="urn:microsoft.com/office/officeart/2005/8/layout/orgChart1"/>
    <dgm:cxn modelId="{F966CAA7-34B4-4556-8FB6-E4491CA3C352}" type="presParOf" srcId="{539074A5-9A6D-4B35-BEBF-186C3078C7D7}" destId="{7554039B-BCC6-4298-BE98-B7F2A0B8920E}" srcOrd="6" destOrd="0" presId="urn:microsoft.com/office/officeart/2005/8/layout/orgChart1"/>
    <dgm:cxn modelId="{837C0591-482E-4D55-867F-EB0A6FB3BAF7}" type="presParOf" srcId="{539074A5-9A6D-4B35-BEBF-186C3078C7D7}" destId="{1B7A0DC8-F147-4813-9125-F53B9D505B70}" srcOrd="7" destOrd="0" presId="urn:microsoft.com/office/officeart/2005/8/layout/orgChart1"/>
    <dgm:cxn modelId="{99105153-CF3E-4B07-8E20-DB84DBE24CB3}" type="presParOf" srcId="{1B7A0DC8-F147-4813-9125-F53B9D505B70}" destId="{4769D465-3D3E-45FE-8454-D9F26C9A6B7C}" srcOrd="0" destOrd="0" presId="urn:microsoft.com/office/officeart/2005/8/layout/orgChart1"/>
    <dgm:cxn modelId="{F3DBA51B-A042-49A1-B903-487F98721D27}" type="presParOf" srcId="{4769D465-3D3E-45FE-8454-D9F26C9A6B7C}" destId="{08246A59-1D53-4074-BC43-99B7683F283B}" srcOrd="0" destOrd="0" presId="urn:microsoft.com/office/officeart/2005/8/layout/orgChart1"/>
    <dgm:cxn modelId="{B9645C2D-FD18-4775-85F1-ACB9C2FEC742}" type="presParOf" srcId="{4769D465-3D3E-45FE-8454-D9F26C9A6B7C}" destId="{B19C3779-1FC8-4426-A66B-C889E2863B88}" srcOrd="1" destOrd="0" presId="urn:microsoft.com/office/officeart/2005/8/layout/orgChart1"/>
    <dgm:cxn modelId="{9DF59CE9-E0DB-439C-A8CC-177FF5D89E00}" type="presParOf" srcId="{1B7A0DC8-F147-4813-9125-F53B9D505B70}" destId="{3AE3FEA3-ACDD-4814-AED0-E4E3DD766525}" srcOrd="1" destOrd="0" presId="urn:microsoft.com/office/officeart/2005/8/layout/orgChart1"/>
    <dgm:cxn modelId="{01434288-2D89-4A24-8E0E-3F1536CF76C3}" type="presParOf" srcId="{3AE3FEA3-ACDD-4814-AED0-E4E3DD766525}" destId="{D358EF09-4B99-4550-9523-407938114DDF}" srcOrd="0" destOrd="0" presId="urn:microsoft.com/office/officeart/2005/8/layout/orgChart1"/>
    <dgm:cxn modelId="{4DCD20AC-51BB-4FFE-B952-1F192363808E}" type="presParOf" srcId="{3AE3FEA3-ACDD-4814-AED0-E4E3DD766525}" destId="{08E1474D-BEEA-48E0-B323-CF750B297782}" srcOrd="1" destOrd="0" presId="urn:microsoft.com/office/officeart/2005/8/layout/orgChart1"/>
    <dgm:cxn modelId="{E1ED9DD8-0244-43F4-A687-F361B4934230}" type="presParOf" srcId="{08E1474D-BEEA-48E0-B323-CF750B297782}" destId="{42369772-F35B-4B41-848E-8EF1E7A075F5}" srcOrd="0" destOrd="0" presId="urn:microsoft.com/office/officeart/2005/8/layout/orgChart1"/>
    <dgm:cxn modelId="{C3EE55FC-5718-4447-A23D-3C8B734F2033}" type="presParOf" srcId="{42369772-F35B-4B41-848E-8EF1E7A075F5}" destId="{8DFA5A8E-E0D7-49F4-8F2F-EF42BABF8C95}" srcOrd="0" destOrd="0" presId="urn:microsoft.com/office/officeart/2005/8/layout/orgChart1"/>
    <dgm:cxn modelId="{1FA249DF-0F18-4791-BF05-43D2DD6B388A}" type="presParOf" srcId="{42369772-F35B-4B41-848E-8EF1E7A075F5}" destId="{C8B13D80-299B-4CBE-95CD-5CDAC1EEC6DB}" srcOrd="1" destOrd="0" presId="urn:microsoft.com/office/officeart/2005/8/layout/orgChart1"/>
    <dgm:cxn modelId="{640A9FE9-3B0F-4DEC-86BE-979691A40552}" type="presParOf" srcId="{08E1474D-BEEA-48E0-B323-CF750B297782}" destId="{16B1D99F-F188-4F8E-83D3-E43200EB46B9}" srcOrd="1" destOrd="0" presId="urn:microsoft.com/office/officeart/2005/8/layout/orgChart1"/>
    <dgm:cxn modelId="{721B3B6D-35C2-46CB-B2A2-A0244051D5B8}" type="presParOf" srcId="{08E1474D-BEEA-48E0-B323-CF750B297782}" destId="{316019F0-7350-4800-AABF-753662BA7835}" srcOrd="2" destOrd="0" presId="urn:microsoft.com/office/officeart/2005/8/layout/orgChart1"/>
    <dgm:cxn modelId="{3D5D68D4-EC05-4C52-B61D-42DECEDF04F3}" type="presParOf" srcId="{1B7A0DC8-F147-4813-9125-F53B9D505B70}" destId="{83D8189F-A51C-47B3-BC32-B1886ABE939A}" srcOrd="2" destOrd="0" presId="urn:microsoft.com/office/officeart/2005/8/layout/orgChart1"/>
    <dgm:cxn modelId="{E4E22F51-0817-4996-8344-2033F5B8A837}" type="presParOf" srcId="{539074A5-9A6D-4B35-BEBF-186C3078C7D7}" destId="{3462CA92-24B1-414D-BC9E-C2F81E7A2B29}" srcOrd="8" destOrd="0" presId="urn:microsoft.com/office/officeart/2005/8/layout/orgChart1"/>
    <dgm:cxn modelId="{19792051-F582-418B-9326-9ADBEBA4A53A}" type="presParOf" srcId="{539074A5-9A6D-4B35-BEBF-186C3078C7D7}" destId="{CC095A2B-C92B-4342-B2E2-1ACA8F4AACF8}" srcOrd="9" destOrd="0" presId="urn:microsoft.com/office/officeart/2005/8/layout/orgChart1"/>
    <dgm:cxn modelId="{BCAD86CC-9AAD-41E9-B8F2-92845BF14EEF}" type="presParOf" srcId="{CC095A2B-C92B-4342-B2E2-1ACA8F4AACF8}" destId="{37C712AD-9369-4CEB-983F-A1D7B5F58D53}" srcOrd="0" destOrd="0" presId="urn:microsoft.com/office/officeart/2005/8/layout/orgChart1"/>
    <dgm:cxn modelId="{BBB35A8F-CD8D-45F1-841B-11844921E810}" type="presParOf" srcId="{37C712AD-9369-4CEB-983F-A1D7B5F58D53}" destId="{D91916C7-AF34-4360-A5AD-F53AE5592AC3}" srcOrd="0" destOrd="0" presId="urn:microsoft.com/office/officeart/2005/8/layout/orgChart1"/>
    <dgm:cxn modelId="{965C06D9-6475-4E41-8D9D-AD2B1317CFDE}" type="presParOf" srcId="{37C712AD-9369-4CEB-983F-A1D7B5F58D53}" destId="{5C23740D-2F24-47C2-89AC-A485EE4F0A25}" srcOrd="1" destOrd="0" presId="urn:microsoft.com/office/officeart/2005/8/layout/orgChart1"/>
    <dgm:cxn modelId="{FCCE8E78-3064-4B75-98DB-8272273E0BDF}" type="presParOf" srcId="{CC095A2B-C92B-4342-B2E2-1ACA8F4AACF8}" destId="{D52F9536-8882-4EB2-BDB4-7BB0A2037D32}" srcOrd="1" destOrd="0" presId="urn:microsoft.com/office/officeart/2005/8/layout/orgChart1"/>
    <dgm:cxn modelId="{D0306A43-C93F-47EE-B166-01A93AEC2A6A}" type="presParOf" srcId="{D52F9536-8882-4EB2-BDB4-7BB0A2037D32}" destId="{C39F5A28-94A2-49C8-B3F4-DB0E5904728F}" srcOrd="0" destOrd="0" presId="urn:microsoft.com/office/officeart/2005/8/layout/orgChart1"/>
    <dgm:cxn modelId="{87AB1BB2-6E26-49C2-B4CF-1ACCCCFE66E8}" type="presParOf" srcId="{D52F9536-8882-4EB2-BDB4-7BB0A2037D32}" destId="{16CD964D-8828-4F15-AFE7-3C8027753D69}" srcOrd="1" destOrd="0" presId="urn:microsoft.com/office/officeart/2005/8/layout/orgChart1"/>
    <dgm:cxn modelId="{DFFD4081-5C86-4E72-A28A-D57E8437A2E2}" type="presParOf" srcId="{16CD964D-8828-4F15-AFE7-3C8027753D69}" destId="{FE3E4DBD-0D19-420A-9779-69576781FE38}" srcOrd="0" destOrd="0" presId="urn:microsoft.com/office/officeart/2005/8/layout/orgChart1"/>
    <dgm:cxn modelId="{2E49111D-5F4C-40CD-8CDB-BE13879AD39A}" type="presParOf" srcId="{FE3E4DBD-0D19-420A-9779-69576781FE38}" destId="{E19BF5B6-CB49-4994-ABAE-40CE7A0EAC39}" srcOrd="0" destOrd="0" presId="urn:microsoft.com/office/officeart/2005/8/layout/orgChart1"/>
    <dgm:cxn modelId="{1557C429-56CC-4980-96EF-4DD67EC43FB9}" type="presParOf" srcId="{FE3E4DBD-0D19-420A-9779-69576781FE38}" destId="{1C04DBC1-867E-41B8-9900-C97078CF3E79}" srcOrd="1" destOrd="0" presId="urn:microsoft.com/office/officeart/2005/8/layout/orgChart1"/>
    <dgm:cxn modelId="{1F175C43-AC1E-4485-AE6F-8F0EE08494C2}" type="presParOf" srcId="{16CD964D-8828-4F15-AFE7-3C8027753D69}" destId="{FEC79BFD-65FB-47F4-A593-0ABE7B15642B}" srcOrd="1" destOrd="0" presId="urn:microsoft.com/office/officeart/2005/8/layout/orgChart1"/>
    <dgm:cxn modelId="{80F7BAF9-6D7C-4098-B3DA-7B42121D5A49}" type="presParOf" srcId="{16CD964D-8828-4F15-AFE7-3C8027753D69}" destId="{F6194037-7AF3-4CD2-B0A6-E13DFA83CFEB}" srcOrd="2" destOrd="0" presId="urn:microsoft.com/office/officeart/2005/8/layout/orgChart1"/>
    <dgm:cxn modelId="{3BFE7B38-2F62-4817-A680-A70CC2BA2271}" type="presParOf" srcId="{CC095A2B-C92B-4342-B2E2-1ACA8F4AACF8}" destId="{28F6CBBA-1FAA-4B78-B09A-7FC23528AC6F}" srcOrd="2" destOrd="0" presId="urn:microsoft.com/office/officeart/2005/8/layout/orgChart1"/>
    <dgm:cxn modelId="{B4013AF1-7BB0-4E69-BC63-08E2188B4190}" type="presParOf" srcId="{A0DD6331-570D-4B0F-BB59-B8D26500499B}" destId="{41C03305-DD84-4EA8-B5D8-EDC254E09047}" srcOrd="2" destOrd="0" presId="urn:microsoft.com/office/officeart/2005/8/layout/orgChart1"/>
    <dgm:cxn modelId="{16231B7C-4842-48C7-8865-C635896206CB}" type="presParOf" srcId="{41C03305-DD84-4EA8-B5D8-EDC254E09047}" destId="{338E2610-8AA3-44E4-B274-74DF3C3051FF}" srcOrd="0" destOrd="0" presId="urn:microsoft.com/office/officeart/2005/8/layout/orgChart1"/>
    <dgm:cxn modelId="{8E24DE62-F822-48B6-AAA5-B38CCDDC8484}" type="presParOf" srcId="{41C03305-DD84-4EA8-B5D8-EDC254E09047}" destId="{6DE55E18-CB4C-4167-B384-1ECEB28AE37E}" srcOrd="1" destOrd="0" presId="urn:microsoft.com/office/officeart/2005/8/layout/orgChart1"/>
    <dgm:cxn modelId="{30473F9E-FF40-40A0-AFBF-4209269A9DCF}" type="presParOf" srcId="{6DE55E18-CB4C-4167-B384-1ECEB28AE37E}" destId="{4EC55165-7DEB-4E4B-BB78-7E31B36A7408}" srcOrd="0" destOrd="0" presId="urn:microsoft.com/office/officeart/2005/8/layout/orgChart1"/>
    <dgm:cxn modelId="{C5A8EAFB-0A21-4C2C-9934-72012C0AE416}" type="presParOf" srcId="{4EC55165-7DEB-4E4B-BB78-7E31B36A7408}" destId="{00134DE0-52AE-4443-B82B-3EA57161EA5A}" srcOrd="0" destOrd="0" presId="urn:microsoft.com/office/officeart/2005/8/layout/orgChart1"/>
    <dgm:cxn modelId="{7B97D6CF-93F1-4A87-AF26-01C65C4E8B49}" type="presParOf" srcId="{4EC55165-7DEB-4E4B-BB78-7E31B36A7408}" destId="{0F301EA8-1C46-4BED-BB02-4A54DF4D17EC}" srcOrd="1" destOrd="0" presId="urn:microsoft.com/office/officeart/2005/8/layout/orgChart1"/>
    <dgm:cxn modelId="{A86DBA39-C506-458D-BAAC-9B9171012176}" type="presParOf" srcId="{6DE55E18-CB4C-4167-B384-1ECEB28AE37E}" destId="{72B71A86-F8AD-4824-8B1F-03E0ACB04998}" srcOrd="1" destOrd="0" presId="urn:microsoft.com/office/officeart/2005/8/layout/orgChart1"/>
    <dgm:cxn modelId="{967B0B61-2F3E-410D-9927-E543D81F2322}" type="presParOf" srcId="{6DE55E18-CB4C-4167-B384-1ECEB28AE37E}" destId="{35C6FFE6-6CA5-4B0E-A3FA-241E551B8F9C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38E2610-8AA3-44E4-B274-74DF3C3051FF}">
      <dsp:nvSpPr>
        <dsp:cNvPr id="0" name=""/>
        <dsp:cNvSpPr/>
      </dsp:nvSpPr>
      <dsp:spPr>
        <a:xfrm>
          <a:off x="3443265" y="913136"/>
          <a:ext cx="93499" cy="384878"/>
        </a:xfrm>
        <a:custGeom>
          <a:avLst/>
          <a:gdLst/>
          <a:ahLst/>
          <a:cxnLst/>
          <a:rect l="0" t="0" r="0" b="0"/>
          <a:pathLst>
            <a:path>
              <a:moveTo>
                <a:pt x="93499" y="0"/>
              </a:moveTo>
              <a:lnTo>
                <a:pt x="93499" y="384878"/>
              </a:lnTo>
              <a:lnTo>
                <a:pt x="0" y="384878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39F5A28-94A2-49C8-B3F4-DB0E5904728F}">
      <dsp:nvSpPr>
        <dsp:cNvPr id="0" name=""/>
        <dsp:cNvSpPr/>
      </dsp:nvSpPr>
      <dsp:spPr>
        <a:xfrm>
          <a:off x="6047638" y="2139536"/>
          <a:ext cx="91440" cy="52828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528284"/>
              </a:lnTo>
              <a:lnTo>
                <a:pt x="52952" y="528284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462CA92-24B1-414D-BC9E-C2F81E7A2B29}">
      <dsp:nvSpPr>
        <dsp:cNvPr id="0" name=""/>
        <dsp:cNvSpPr/>
      </dsp:nvSpPr>
      <dsp:spPr>
        <a:xfrm>
          <a:off x="3536764" y="913136"/>
          <a:ext cx="2986268" cy="7732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4582"/>
              </a:lnTo>
              <a:lnTo>
                <a:pt x="2986268" y="684582"/>
              </a:lnTo>
              <a:lnTo>
                <a:pt x="2986268" y="7732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358EF09-4B99-4550-9523-407938114DDF}">
      <dsp:nvSpPr>
        <dsp:cNvPr id="0" name=""/>
        <dsp:cNvSpPr/>
      </dsp:nvSpPr>
      <dsp:spPr>
        <a:xfrm>
          <a:off x="4650810" y="2108481"/>
          <a:ext cx="143821" cy="6432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43267"/>
              </a:lnTo>
              <a:lnTo>
                <a:pt x="143821" y="643267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554039B-BCC6-4298-BE98-B7F2A0B8920E}">
      <dsp:nvSpPr>
        <dsp:cNvPr id="0" name=""/>
        <dsp:cNvSpPr/>
      </dsp:nvSpPr>
      <dsp:spPr>
        <a:xfrm>
          <a:off x="3536764" y="913136"/>
          <a:ext cx="1628640" cy="77322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84582"/>
              </a:lnTo>
              <a:lnTo>
                <a:pt x="1628640" y="684582"/>
              </a:lnTo>
              <a:lnTo>
                <a:pt x="1628640" y="7732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EC9373-1C68-4448-AFA1-EE7275DEE321}">
      <dsp:nvSpPr>
        <dsp:cNvPr id="0" name=""/>
        <dsp:cNvSpPr/>
      </dsp:nvSpPr>
      <dsp:spPr>
        <a:xfrm>
          <a:off x="2820796" y="2108481"/>
          <a:ext cx="851880" cy="21023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02386"/>
              </a:lnTo>
              <a:lnTo>
                <a:pt x="851880" y="210238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E5BE53A-7AED-441E-9A32-89BDBD00913B}">
      <dsp:nvSpPr>
        <dsp:cNvPr id="0" name=""/>
        <dsp:cNvSpPr/>
      </dsp:nvSpPr>
      <dsp:spPr>
        <a:xfrm>
          <a:off x="2820796" y="2108481"/>
          <a:ext cx="808444" cy="1636769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636769"/>
              </a:lnTo>
              <a:lnTo>
                <a:pt x="808444" y="1636769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2C1F7BC-6E61-4CBC-B93A-F0762AD5F3F7}">
      <dsp:nvSpPr>
        <dsp:cNvPr id="0" name=""/>
        <dsp:cNvSpPr/>
      </dsp:nvSpPr>
      <dsp:spPr>
        <a:xfrm>
          <a:off x="2820796" y="2108481"/>
          <a:ext cx="487584" cy="58445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584453"/>
              </a:lnTo>
              <a:lnTo>
                <a:pt x="487584" y="58445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4EFA761-7F7C-4848-AB6F-4304D4A998B5}">
      <dsp:nvSpPr>
        <dsp:cNvPr id="0" name=""/>
        <dsp:cNvSpPr/>
      </dsp:nvSpPr>
      <dsp:spPr>
        <a:xfrm>
          <a:off x="3373591" y="913136"/>
          <a:ext cx="163172" cy="773226"/>
        </a:xfrm>
        <a:custGeom>
          <a:avLst/>
          <a:gdLst/>
          <a:ahLst/>
          <a:cxnLst/>
          <a:rect l="0" t="0" r="0" b="0"/>
          <a:pathLst>
            <a:path>
              <a:moveTo>
                <a:pt x="163172" y="0"/>
              </a:moveTo>
              <a:lnTo>
                <a:pt x="163172" y="684582"/>
              </a:lnTo>
              <a:lnTo>
                <a:pt x="0" y="684582"/>
              </a:lnTo>
              <a:lnTo>
                <a:pt x="0" y="7732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BE62806-E927-4558-82E9-78E3BFF921EE}">
      <dsp:nvSpPr>
        <dsp:cNvPr id="0" name=""/>
        <dsp:cNvSpPr/>
      </dsp:nvSpPr>
      <dsp:spPr>
        <a:xfrm>
          <a:off x="1124388" y="2117113"/>
          <a:ext cx="396547" cy="183516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35163"/>
              </a:lnTo>
              <a:lnTo>
                <a:pt x="396547" y="1835163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BD7E120-8D70-4728-942E-F0EAEBC6DA97}">
      <dsp:nvSpPr>
        <dsp:cNvPr id="0" name=""/>
        <dsp:cNvSpPr/>
      </dsp:nvSpPr>
      <dsp:spPr>
        <a:xfrm>
          <a:off x="1124388" y="2117113"/>
          <a:ext cx="388139" cy="81554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815546"/>
              </a:lnTo>
              <a:lnTo>
                <a:pt x="388139" y="81554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94FF00-B0F3-47D5-A023-99CA7C26C895}">
      <dsp:nvSpPr>
        <dsp:cNvPr id="0" name=""/>
        <dsp:cNvSpPr/>
      </dsp:nvSpPr>
      <dsp:spPr>
        <a:xfrm>
          <a:off x="1762951" y="913136"/>
          <a:ext cx="1773813" cy="781859"/>
        </a:xfrm>
        <a:custGeom>
          <a:avLst/>
          <a:gdLst/>
          <a:ahLst/>
          <a:cxnLst/>
          <a:rect l="0" t="0" r="0" b="0"/>
          <a:pathLst>
            <a:path>
              <a:moveTo>
                <a:pt x="1773813" y="0"/>
              </a:moveTo>
              <a:lnTo>
                <a:pt x="1773813" y="693214"/>
              </a:lnTo>
              <a:lnTo>
                <a:pt x="0" y="693214"/>
              </a:lnTo>
              <a:lnTo>
                <a:pt x="0" y="781859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5B749CA-7EAD-4E88-BC9F-BF3D20524176}">
      <dsp:nvSpPr>
        <dsp:cNvPr id="0" name=""/>
        <dsp:cNvSpPr/>
      </dsp:nvSpPr>
      <dsp:spPr>
        <a:xfrm>
          <a:off x="88116" y="2162279"/>
          <a:ext cx="113887" cy="214585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145856"/>
              </a:lnTo>
              <a:lnTo>
                <a:pt x="113887" y="2145856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9991C9E-3B5C-4BCF-9D29-3239A964F4B6}">
      <dsp:nvSpPr>
        <dsp:cNvPr id="0" name=""/>
        <dsp:cNvSpPr/>
      </dsp:nvSpPr>
      <dsp:spPr>
        <a:xfrm>
          <a:off x="88116" y="2162279"/>
          <a:ext cx="101932" cy="66382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663820"/>
              </a:lnTo>
              <a:lnTo>
                <a:pt x="101932" y="663820"/>
              </a:lnTo>
            </a:path>
          </a:pathLst>
        </a:custGeom>
        <a:noFill/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295A173-902E-4C64-A34B-8E11E8857DF8}">
      <dsp:nvSpPr>
        <dsp:cNvPr id="0" name=""/>
        <dsp:cNvSpPr/>
      </dsp:nvSpPr>
      <dsp:spPr>
        <a:xfrm>
          <a:off x="425811" y="913136"/>
          <a:ext cx="3110953" cy="773226"/>
        </a:xfrm>
        <a:custGeom>
          <a:avLst/>
          <a:gdLst/>
          <a:ahLst/>
          <a:cxnLst/>
          <a:rect l="0" t="0" r="0" b="0"/>
          <a:pathLst>
            <a:path>
              <a:moveTo>
                <a:pt x="3110953" y="0"/>
              </a:moveTo>
              <a:lnTo>
                <a:pt x="3110953" y="684582"/>
              </a:lnTo>
              <a:lnTo>
                <a:pt x="0" y="684582"/>
              </a:lnTo>
              <a:lnTo>
                <a:pt x="0" y="773226"/>
              </a:lnTo>
            </a:path>
          </a:pathLst>
        </a:custGeom>
        <a:noFill/>
        <a:ln w="25400" cap="flat" cmpd="sng" algn="ctr">
          <a:solidFill>
            <a:schemeClr val="dk2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EF405FE-03E2-409F-B293-FA1B76AA7B6C}">
      <dsp:nvSpPr>
        <dsp:cNvPr id="0" name=""/>
        <dsp:cNvSpPr/>
      </dsp:nvSpPr>
      <dsp:spPr>
        <a:xfrm>
          <a:off x="570543" y="487548"/>
          <a:ext cx="844235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Tulosalueiden KIT-edustus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570543" y="487548"/>
        <a:ext cx="844235" cy="422117"/>
      </dsp:txXfrm>
    </dsp:sp>
    <dsp:sp modelId="{1CEFD58B-F9DF-42BE-83EE-2E1394D801FC}">
      <dsp:nvSpPr>
        <dsp:cNvPr id="0" name=""/>
        <dsp:cNvSpPr/>
      </dsp:nvSpPr>
      <dsp:spPr>
        <a:xfrm>
          <a:off x="1592068" y="487548"/>
          <a:ext cx="1177201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KIT-viestinnän &amp; koordinoinnin edustus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1592068" y="487548"/>
        <a:ext cx="1177201" cy="422117"/>
      </dsp:txXfrm>
    </dsp:sp>
    <dsp:sp modelId="{8240ED07-C52B-4911-A515-1166CB4E24AC}">
      <dsp:nvSpPr>
        <dsp:cNvPr id="0" name=""/>
        <dsp:cNvSpPr/>
      </dsp:nvSpPr>
      <dsp:spPr>
        <a:xfrm>
          <a:off x="2951414" y="491018"/>
          <a:ext cx="1170701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Riitta Lehtinen, KIT-matriisijohtaja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2951414" y="491018"/>
        <a:ext cx="1170701" cy="422117"/>
      </dsp:txXfrm>
    </dsp:sp>
    <dsp:sp modelId="{175BD57E-1849-4866-803D-6B279B203FDE}">
      <dsp:nvSpPr>
        <dsp:cNvPr id="0" name=""/>
        <dsp:cNvSpPr/>
      </dsp:nvSpPr>
      <dsp:spPr>
        <a:xfrm>
          <a:off x="3693" y="1686363"/>
          <a:ext cx="844235" cy="475916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Jere, musiikki OAP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693" y="1686363"/>
        <a:ext cx="844235" cy="475916"/>
      </dsp:txXfrm>
    </dsp:sp>
    <dsp:sp modelId="{6412B5E6-8BD9-4395-B775-4F37B8475DC3}">
      <dsp:nvSpPr>
        <dsp:cNvPr id="0" name=""/>
        <dsp:cNvSpPr/>
      </dsp:nvSpPr>
      <dsp:spPr>
        <a:xfrm>
          <a:off x="190049" y="2561856"/>
          <a:ext cx="1140646" cy="52848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Leena Unkari-Virtanen,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190049" y="2561856"/>
        <a:ext cx="1140646" cy="528487"/>
      </dsp:txXfrm>
    </dsp:sp>
    <dsp:sp modelId="{BF195116-03CB-4EB0-B906-90960EB5794A}">
      <dsp:nvSpPr>
        <dsp:cNvPr id="0" name=""/>
        <dsp:cNvSpPr/>
      </dsp:nvSpPr>
      <dsp:spPr>
        <a:xfrm>
          <a:off x="202004" y="4097077"/>
          <a:ext cx="1196247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Suvi Hartikainen, TKI-</a:t>
          </a:r>
          <a:r>
            <a:rPr lang="fi-FI" sz="1000" kern="1200" dirty="0" err="1" smtClean="0">
              <a:solidFill>
                <a:schemeClr val="tx1"/>
              </a:solidFill>
            </a:rPr>
            <a:t>suunnittelja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202004" y="4097077"/>
        <a:ext cx="1196247" cy="422117"/>
      </dsp:txXfrm>
    </dsp:sp>
    <dsp:sp modelId="{08ED9D9F-6206-4A1F-8A91-3E8FE57F663F}">
      <dsp:nvSpPr>
        <dsp:cNvPr id="0" name=""/>
        <dsp:cNvSpPr/>
      </dsp:nvSpPr>
      <dsp:spPr>
        <a:xfrm>
          <a:off x="964747" y="1694995"/>
          <a:ext cx="1596406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Katri, Kulttuuripalvelut OAP + KIT-</a:t>
          </a:r>
          <a:r>
            <a:rPr lang="fi-FI" sz="1000" kern="1200" dirty="0" err="1" smtClean="0">
              <a:solidFill>
                <a:schemeClr val="tx1"/>
              </a:solidFill>
            </a:rPr>
            <a:t>joti</a:t>
          </a:r>
          <a:r>
            <a:rPr lang="fi-FI" sz="1000" kern="1200" dirty="0" smtClean="0">
              <a:solidFill>
                <a:schemeClr val="tx1"/>
              </a:solidFill>
            </a:rPr>
            <a:t> edustaja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964747" y="1694995"/>
        <a:ext cx="1596406" cy="422117"/>
      </dsp:txXfrm>
    </dsp:sp>
    <dsp:sp modelId="{64E52312-9D00-41B1-B362-44F54821FD49}">
      <dsp:nvSpPr>
        <dsp:cNvPr id="0" name=""/>
        <dsp:cNvSpPr/>
      </dsp:nvSpPr>
      <dsp:spPr>
        <a:xfrm>
          <a:off x="1512527" y="2420468"/>
          <a:ext cx="1038949" cy="102438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Leena Björkqvist, kulttuuripalveluiden ja soveltavan taiteen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1512527" y="2420468"/>
        <a:ext cx="1038949" cy="1024382"/>
      </dsp:txXfrm>
    </dsp:sp>
    <dsp:sp modelId="{EEF5A589-4494-4831-9069-57DC16FD9ECA}">
      <dsp:nvSpPr>
        <dsp:cNvPr id="0" name=""/>
        <dsp:cNvSpPr/>
      </dsp:nvSpPr>
      <dsp:spPr>
        <a:xfrm>
          <a:off x="1520936" y="3498257"/>
          <a:ext cx="947865" cy="90803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Leena Juntunen &amp; Irmeli </a:t>
          </a:r>
          <a:r>
            <a:rPr lang="fi-FI" sz="1000" kern="1200" dirty="0" err="1" smtClean="0">
              <a:solidFill>
                <a:schemeClr val="tx1"/>
              </a:solidFill>
            </a:rPr>
            <a:t>Osara</a:t>
          </a:r>
          <a:r>
            <a:rPr lang="fi-FI" sz="1000" kern="1200" dirty="0" smtClean="0">
              <a:solidFill>
                <a:schemeClr val="tx1"/>
              </a:solidFill>
            </a:rPr>
            <a:t>, vaatetuksen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1520936" y="3498257"/>
        <a:ext cx="947865" cy="908038"/>
      </dsp:txXfrm>
    </dsp:sp>
    <dsp:sp modelId="{70E45F38-7A74-464C-A7B9-919CC57FA798}">
      <dsp:nvSpPr>
        <dsp:cNvPr id="0" name=""/>
        <dsp:cNvSpPr/>
      </dsp:nvSpPr>
      <dsp:spPr>
        <a:xfrm>
          <a:off x="2682597" y="1686363"/>
          <a:ext cx="1381988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Leila, Osallistuminen ja hyvinvointi OAP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2682597" y="1686363"/>
        <a:ext cx="1381988" cy="422117"/>
      </dsp:txXfrm>
    </dsp:sp>
    <dsp:sp modelId="{3C97FF42-83AE-4A1B-B192-56C74E259A42}">
      <dsp:nvSpPr>
        <dsp:cNvPr id="0" name=""/>
        <dsp:cNvSpPr/>
      </dsp:nvSpPr>
      <dsp:spPr>
        <a:xfrm>
          <a:off x="3308381" y="2285770"/>
          <a:ext cx="844235" cy="814328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Merja Suoperä,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308381" y="2285770"/>
        <a:ext cx="844235" cy="814328"/>
      </dsp:txXfrm>
    </dsp:sp>
    <dsp:sp modelId="{97AA8FC8-51E6-44D9-ABD6-DF04C9E8024B}">
      <dsp:nvSpPr>
        <dsp:cNvPr id="0" name=""/>
        <dsp:cNvSpPr/>
      </dsp:nvSpPr>
      <dsp:spPr>
        <a:xfrm>
          <a:off x="3629241" y="3534192"/>
          <a:ext cx="2025523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Suvi Aho, KIT-suunnittelija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629241" y="3534192"/>
        <a:ext cx="2025523" cy="422117"/>
      </dsp:txXfrm>
    </dsp:sp>
    <dsp:sp modelId="{579702EE-88AB-4EEC-9EA8-3FEF88BF817E}">
      <dsp:nvSpPr>
        <dsp:cNvPr id="0" name=""/>
        <dsp:cNvSpPr/>
      </dsp:nvSpPr>
      <dsp:spPr>
        <a:xfrm>
          <a:off x="3672677" y="3999808"/>
          <a:ext cx="1984189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Kirsi </a:t>
          </a:r>
          <a:r>
            <a:rPr lang="fi-FI" sz="1000" kern="1200" dirty="0" err="1" smtClean="0">
              <a:solidFill>
                <a:schemeClr val="tx1"/>
              </a:solidFill>
            </a:rPr>
            <a:t>Paaso</a:t>
          </a:r>
          <a:r>
            <a:rPr lang="fi-FI" sz="1000" kern="1200" dirty="0" smtClean="0">
              <a:solidFill>
                <a:schemeClr val="tx1"/>
              </a:solidFill>
            </a:rPr>
            <a:t>, KIT-assistentti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3672677" y="3999808"/>
        <a:ext cx="1984189" cy="422117"/>
      </dsp:txXfrm>
    </dsp:sp>
    <dsp:sp modelId="{08246A59-1D53-4074-BC43-99B7683F283B}">
      <dsp:nvSpPr>
        <dsp:cNvPr id="0" name=""/>
        <dsp:cNvSpPr/>
      </dsp:nvSpPr>
      <dsp:spPr>
        <a:xfrm>
          <a:off x="4522161" y="1686363"/>
          <a:ext cx="1286488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Maria, Liikkuminen ja toimintakyky OAP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4522161" y="1686363"/>
        <a:ext cx="1286488" cy="422117"/>
      </dsp:txXfrm>
    </dsp:sp>
    <dsp:sp modelId="{8DFA5A8E-E0D7-49F4-8F2F-EF42BABF8C95}">
      <dsp:nvSpPr>
        <dsp:cNvPr id="0" name=""/>
        <dsp:cNvSpPr/>
      </dsp:nvSpPr>
      <dsp:spPr>
        <a:xfrm>
          <a:off x="4794632" y="2388366"/>
          <a:ext cx="844235" cy="726764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Kaija </a:t>
          </a:r>
          <a:r>
            <a:rPr lang="fi-FI" sz="1000" kern="1200" dirty="0" err="1" smtClean="0">
              <a:solidFill>
                <a:schemeClr val="tx1"/>
              </a:solidFill>
            </a:rPr>
            <a:t>Matinheikki</a:t>
          </a:r>
          <a:r>
            <a:rPr lang="fi-FI" sz="1000" kern="1200" dirty="0" smtClean="0">
              <a:solidFill>
                <a:schemeClr val="tx1"/>
              </a:solidFill>
            </a:rPr>
            <a:t>-Kokko,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4794632" y="2388366"/>
        <a:ext cx="844235" cy="726764"/>
      </dsp:txXfrm>
    </dsp:sp>
    <dsp:sp modelId="{D91916C7-AF34-4360-A5AD-F53AE5592AC3}">
      <dsp:nvSpPr>
        <dsp:cNvPr id="0" name=""/>
        <dsp:cNvSpPr/>
      </dsp:nvSpPr>
      <dsp:spPr>
        <a:xfrm>
          <a:off x="5985939" y="1686363"/>
          <a:ext cx="1074188" cy="453172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Jaana, Sosiaalinen hyvinvointi OAP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5985939" y="1686363"/>
        <a:ext cx="1074188" cy="453172"/>
      </dsp:txXfrm>
    </dsp:sp>
    <dsp:sp modelId="{E19BF5B6-CB49-4994-ABAE-40CE7A0EAC39}">
      <dsp:nvSpPr>
        <dsp:cNvPr id="0" name=""/>
        <dsp:cNvSpPr/>
      </dsp:nvSpPr>
      <dsp:spPr>
        <a:xfrm>
          <a:off x="6100590" y="2427969"/>
          <a:ext cx="844235" cy="479703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Niina Pietilä, KIT-vastaava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6100590" y="2427969"/>
        <a:ext cx="844235" cy="479703"/>
      </dsp:txXfrm>
    </dsp:sp>
    <dsp:sp modelId="{00134DE0-52AE-4443-B82B-3EA57161EA5A}">
      <dsp:nvSpPr>
        <dsp:cNvPr id="0" name=""/>
        <dsp:cNvSpPr/>
      </dsp:nvSpPr>
      <dsp:spPr>
        <a:xfrm>
          <a:off x="2599030" y="1086956"/>
          <a:ext cx="844235" cy="422117"/>
        </a:xfrm>
        <a:prstGeom prst="rect">
          <a:avLst/>
        </a:prstGeom>
        <a:solidFill>
          <a:schemeClr val="dk2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2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i-FI" sz="1000" kern="1200" dirty="0" smtClean="0">
              <a:solidFill>
                <a:schemeClr val="tx1"/>
              </a:solidFill>
            </a:rPr>
            <a:t>Johanna, tulosalueen johtaja</a:t>
          </a:r>
          <a:endParaRPr lang="fi-FI" sz="1000" kern="1200" dirty="0">
            <a:solidFill>
              <a:schemeClr val="tx1"/>
            </a:solidFill>
          </a:endParaRPr>
        </a:p>
      </dsp:txBody>
      <dsp:txXfrm>
        <a:off x="2599030" y="1086956"/>
        <a:ext cx="844235" cy="4221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8100" y="0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1/24/2015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32925"/>
            <a:ext cx="2944813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8100" y="9432925"/>
            <a:ext cx="2944813" cy="496888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4813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9688" y="0"/>
            <a:ext cx="2944812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4400" y="744538"/>
            <a:ext cx="4965700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6463" y="4718050"/>
            <a:ext cx="4981575" cy="4468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34513"/>
            <a:ext cx="2944813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9688" y="9434513"/>
            <a:ext cx="2944812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1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0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1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3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4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6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7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8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9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9.png"/></Relationships>
</file>

<file path=ppt/slideLayouts/_rels/slideLayout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2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9.png"/><Relationship Id="rId4" Type="http://schemas.openxmlformats.org/officeDocument/2006/relationships/image" Target="../media/image4.png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4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5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8.png"/><Relationship Id="rId4" Type="http://schemas.openxmlformats.org/officeDocument/2006/relationships/image" Target="../media/image5.png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6.jpe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6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8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6025511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43" y="0"/>
            <a:ext cx="9144000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Picture 12" descr="nauha_eng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17" name="Picture 16" descr="Metropolia_RGB_A_eng_v0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valikalvo_uusi_01_v03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0"/>
            <a:ext cx="9160195" cy="3622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8" name="Picture 7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501" y="16182"/>
            <a:ext cx="9124499" cy="3604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5732392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2"/>
          <a:stretch/>
        </p:blipFill>
        <p:spPr>
          <a:xfrm>
            <a:off x="0" y="0"/>
            <a:ext cx="9144000" cy="364969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402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1285" y="1"/>
            <a:ext cx="9144000" cy="360782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402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0"/>
            <a:ext cx="9144000" cy="365381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6640258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178"/>
          <a:stretch/>
        </p:blipFill>
        <p:spPr>
          <a:xfrm>
            <a:off x="16184" y="24274"/>
            <a:ext cx="9144000" cy="359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82287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18" name="Picture 17" descr="Metropolia_RGB_A_eng_v0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715" y="16183"/>
            <a:ext cx="9135285" cy="360421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817212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499" y="16181"/>
            <a:ext cx="9124501" cy="360422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63330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304" y="16183"/>
            <a:ext cx="9129696" cy="359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3103543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21268"/>
            <a:ext cx="9160195" cy="35955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002902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4069"/>
            <a:ext cx="9160195" cy="359636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958939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810" y="0"/>
            <a:ext cx="9146344" cy="361258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787770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84" y="16182"/>
            <a:ext cx="9127816" cy="359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8415588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5086" y="16183"/>
            <a:ext cx="9128914" cy="359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7831351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6183"/>
            <a:ext cx="9143054" cy="35964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0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Picture 10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464914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6821"/>
            <a:ext cx="9144000" cy="3650779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" y="0"/>
            <a:ext cx="914241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Picture 12" descr="nauha_eng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17" name="Picture 16" descr="Metropolia_RGB_A_eng_v0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3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7034"/>
            <a:ext cx="9144001" cy="362243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4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2745"/>
            <a:ext cx="9144001" cy="3666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5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12745"/>
            <a:ext cx="9144000" cy="366635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6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5712"/>
            <a:ext cx="9144001" cy="367338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7_v02.jpg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6195" y="-8356"/>
            <a:ext cx="9127806" cy="36874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9" name="Picture 8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valikalvo_uusi_08_v02.jpg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1"/>
            <a:ext cx="9144000" cy="3682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195" y="3346123"/>
            <a:ext cx="9144000" cy="341329"/>
          </a:xfrm>
          <a:prstGeom prst="rect">
            <a:avLst/>
          </a:prstGeom>
        </p:spPr>
      </p:pic>
      <p:sp>
        <p:nvSpPr>
          <p:cNvPr id="16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pic>
        <p:nvPicPr>
          <p:cNvPr id="7" name="Picture 6" descr="Metropolia_RGB_A_eng_v02.png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7600" y="5824800"/>
            <a:ext cx="1450286" cy="846000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5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kansikuva_v01.jp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4247213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800000" y="4849200"/>
            <a:ext cx="6818400" cy="644400"/>
          </a:xfrm>
        </p:spPr>
        <p:txBody>
          <a:bodyPr anchor="ctr" anchorCtr="0"/>
          <a:lstStyle/>
          <a:p>
            <a:r>
              <a:rPr lang="fi-FI" sz="2400" smtClean="0"/>
              <a:t>Muokkaa perustyyl. napsautt.</a:t>
            </a:r>
            <a:endParaRPr lang="en-GB" sz="2400"/>
          </a:p>
        </p:txBody>
      </p:sp>
      <p:sp>
        <p:nvSpPr>
          <p:cNvPr id="14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800000" y="5418000"/>
            <a:ext cx="6836400" cy="1238400"/>
          </a:xfrm>
        </p:spPr>
        <p:txBody>
          <a:bodyPr anchor="b" anchorCtr="0"/>
          <a:lstStyle/>
          <a:p>
            <a:pPr lvl="0"/>
            <a:r>
              <a:rPr lang="fi-FI" sz="2000" smtClean="0"/>
              <a:t>Muokkaa tekstin perustyylejä napsauttamalla</a:t>
            </a:r>
          </a:p>
          <a:p>
            <a:pPr lvl="1"/>
            <a:r>
              <a:rPr lang="fi-FI" sz="2000" smtClean="0"/>
              <a:t>toinen taso</a:t>
            </a:r>
          </a:p>
          <a:p>
            <a:pPr lvl="2"/>
            <a:r>
              <a:rPr lang="fi-FI" sz="2000" smtClean="0"/>
              <a:t>kolmas taso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7981" y="-1"/>
            <a:ext cx="9124432" cy="424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Picture 12" descr="nauha_eng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17" name="Picture 16" descr="Metropolia_RGB_A_eng_v0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"/>
            <a:ext cx="9159986" cy="426720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321" y="3985679"/>
            <a:ext cx="9144000" cy="341329"/>
          </a:xfrm>
          <a:prstGeom prst="rect">
            <a:avLst/>
          </a:prstGeom>
        </p:spPr>
      </p:pic>
      <p:sp>
        <p:nvSpPr>
          <p:cNvPr id="16" name="Text Placeholder 15"/>
          <p:cNvSpPr>
            <a:spLocks noGrp="1"/>
          </p:cNvSpPr>
          <p:nvPr userDrawn="1"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3" name="Picture 12" descr="nauha_eng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17" name="Picture 16" descr="Metropolia_RGB_A_eng_v02.png"/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891265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92" y="0"/>
            <a:ext cx="9144000" cy="4248000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3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2835"/>
            <a:ext cx="9144000" cy="4248000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 descr="nauha3.png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3985329"/>
            <a:ext cx="9144000" cy="342030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Mukautettu asette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 userDrawn="1"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587" y="0"/>
            <a:ext cx="9144000" cy="4248000"/>
          </a:xfrm>
          <a:prstGeom prst="rect">
            <a:avLst/>
          </a:prstGeom>
        </p:spPr>
      </p:pic>
      <p:pic>
        <p:nvPicPr>
          <p:cNvPr id="17" name="Picture 16" descr="nauha_eng.pn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5635"/>
          <a:stretch>
            <a:fillRect/>
          </a:stretch>
        </p:blipFill>
        <p:spPr>
          <a:xfrm>
            <a:off x="5629114" y="275179"/>
            <a:ext cx="3513299" cy="1988136"/>
          </a:xfrm>
          <a:prstGeom prst="rect">
            <a:avLst/>
          </a:prstGeom>
        </p:spPr>
      </p:pic>
      <p:pic>
        <p:nvPicPr>
          <p:cNvPr id="4" name="Picture 3" descr="Metropolia_RGB_A_eng_v02.pn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26800" y="5824800"/>
            <a:ext cx="1450286" cy="846000"/>
          </a:xfrm>
          <a:prstGeom prst="rect">
            <a:avLst/>
          </a:prstGeom>
        </p:spPr>
      </p:pic>
      <p:sp>
        <p:nvSpPr>
          <p:cNvPr id="11" name="Isosceles Triangle 10"/>
          <p:cNvSpPr/>
          <p:nvPr userDrawn="1"/>
        </p:nvSpPr>
        <p:spPr bwMode="auto">
          <a:xfrm>
            <a:off x="8500713" y="4127370"/>
            <a:ext cx="275058" cy="185202"/>
          </a:xfrm>
          <a:prstGeom prst="triangle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12" name="Rectangle 11"/>
          <p:cNvSpPr/>
          <p:nvPr userDrawn="1"/>
        </p:nvSpPr>
        <p:spPr bwMode="auto">
          <a:xfrm>
            <a:off x="8634653" y="4145006"/>
            <a:ext cx="509347" cy="211659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7" name="Kuva 11"/>
          <p:cNvPicPr>
            <a:picLocks noChangeAspect="1"/>
          </p:cNvPicPr>
          <p:nvPr userDrawn="1"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985679"/>
            <a:ext cx="9144000" cy="341329"/>
          </a:xfrm>
          <a:prstGeom prst="rect">
            <a:avLst/>
          </a:prstGeom>
        </p:spPr>
      </p:pic>
      <p:sp>
        <p:nvSpPr>
          <p:cNvPr id="15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 dirty="0"/>
          </a:p>
        </p:txBody>
      </p:sp>
      <p:sp>
        <p:nvSpPr>
          <p:cNvPr id="13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323232"/>
                </a:solidFill>
              </a:defRPr>
            </a:lvl1pPr>
          </a:lstStyle>
          <a:p>
            <a:r>
              <a:rPr lang="fi-FI" smtClean="0"/>
              <a:t>Muokkaa perustyyl. napsautt.</a:t>
            </a:r>
            <a:endParaRPr lang="fi-FI" dirty="0"/>
          </a:p>
        </p:txBody>
      </p:sp>
      <p:sp>
        <p:nvSpPr>
          <p:cNvPr id="14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>
                <a:solidFill>
                  <a:srgbClr val="323232"/>
                </a:solidFill>
              </a:defRPr>
            </a:lvl1pPr>
          </a:lstStyle>
          <a:p>
            <a:pPr lvl="0"/>
            <a:r>
              <a:rPr lang="fi-FI" smtClean="0"/>
              <a:t>Muokkaa tekstin perustyylejä napsauttamalla</a:t>
            </a:r>
          </a:p>
        </p:txBody>
      </p:sp>
    </p:spTree>
    <p:extLst>
      <p:ext uri="{BB962C8B-B14F-4D97-AF65-F5344CB8AC3E}">
        <p14:creationId xmlns:p14="http://schemas.microsoft.com/office/powerpoint/2010/main" val="2990581909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3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perustyyl. napsautt.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2" name="Picture 11" descr="Metropolia_RGB_A_eng_v01.png"/>
          <p:cNvPicPr>
            <a:picLocks noChangeAspect="1"/>
          </p:cNvPicPr>
          <p:nvPr userDrawn="1"/>
        </p:nvPicPr>
        <p:blipFill>
          <a:blip r:embed="rId3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4000" y="5475600"/>
            <a:ext cx="1233149" cy="720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37" r:id="rId1"/>
    <p:sldLayoutId id="2147484001" r:id="rId2"/>
    <p:sldLayoutId id="2147484013" r:id="rId3"/>
    <p:sldLayoutId id="2147484014" r:id="rId4"/>
    <p:sldLayoutId id="2147484015" r:id="rId5"/>
    <p:sldLayoutId id="2147484018" r:id="rId6"/>
    <p:sldLayoutId id="2147484019" r:id="rId7"/>
    <p:sldLayoutId id="2147484020" r:id="rId8"/>
    <p:sldLayoutId id="2147484021" r:id="rId9"/>
    <p:sldLayoutId id="2147484017" r:id="rId10"/>
    <p:sldLayoutId id="2147483991" r:id="rId11"/>
    <p:sldLayoutId id="2147483992" r:id="rId12"/>
    <p:sldLayoutId id="2147483993" r:id="rId13"/>
    <p:sldLayoutId id="2147484002" r:id="rId14"/>
    <p:sldLayoutId id="2147484023" r:id="rId15"/>
    <p:sldLayoutId id="2147484034" r:id="rId16"/>
    <p:sldLayoutId id="2147484035" r:id="rId17"/>
    <p:sldLayoutId id="2147484036" r:id="rId18"/>
    <p:sldLayoutId id="2147484024" r:id="rId19"/>
    <p:sldLayoutId id="2147484025" r:id="rId20"/>
    <p:sldLayoutId id="2147484026" r:id="rId21"/>
    <p:sldLayoutId id="2147484027" r:id="rId22"/>
    <p:sldLayoutId id="2147484028" r:id="rId23"/>
    <p:sldLayoutId id="2147484029" r:id="rId24"/>
    <p:sldLayoutId id="2147484030" r:id="rId25"/>
    <p:sldLayoutId id="2147484031" r:id="rId26"/>
    <p:sldLayoutId id="2147484032" r:id="rId27"/>
    <p:sldLayoutId id="2147484033" r:id="rId28"/>
    <p:sldLayoutId id="2147484003" r:id="rId29"/>
    <p:sldLayoutId id="2147484004" r:id="rId30"/>
    <p:sldLayoutId id="2147484005" r:id="rId31"/>
    <p:sldLayoutId id="2147484006" r:id="rId32"/>
    <p:sldLayoutId id="2147484007" r:id="rId33"/>
    <p:sldLayoutId id="2147484008" r:id="rId34"/>
    <p:sldLayoutId id="2147484009" r:id="rId35"/>
    <p:sldLayoutId id="2147484022" r:id="rId36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spc="100">
          <a:solidFill>
            <a:srgbClr val="323232"/>
          </a:solidFill>
          <a:latin typeface="+mj-lt"/>
          <a:ea typeface="+mj-ea"/>
          <a:cs typeface="ＭＳ Ｐゴシック" pitchFamily="-110" charset="-128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400" spc="100">
          <a:solidFill>
            <a:srgbClr val="323232"/>
          </a:solidFill>
          <a:latin typeface="+mn-lt"/>
          <a:ea typeface="+mn-ea"/>
        </a:defRPr>
      </a:lvl2pPr>
      <a:lvl3pPr marL="719138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2000" spc="100">
          <a:solidFill>
            <a:srgbClr val="323232"/>
          </a:solidFill>
          <a:latin typeface="+mn-lt"/>
          <a:ea typeface="+mn-ea"/>
        </a:defRPr>
      </a:lvl3pPr>
      <a:lvl4pPr marL="898525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pc="100">
          <a:solidFill>
            <a:srgbClr val="323232"/>
          </a:solidFill>
          <a:latin typeface="+mn-lt"/>
          <a:ea typeface="+mn-ea"/>
        </a:defRPr>
      </a:lvl4pPr>
      <a:lvl5pPr marL="1079500" indent="-215900" algn="l" rtl="0" eaLnBrk="1" fontAlgn="base" hangingPunct="1">
        <a:spcBef>
          <a:spcPts val="200"/>
        </a:spcBef>
        <a:spcAft>
          <a:spcPct val="0"/>
        </a:spcAft>
        <a:buClr>
          <a:srgbClr val="323232"/>
        </a:buClr>
        <a:buFont typeface="Wingdings" pitchFamily="2" charset="2"/>
        <a:buChar char="§"/>
        <a:defRPr sz="1600" spc="100">
          <a:solidFill>
            <a:srgbClr val="323232"/>
          </a:solidFill>
          <a:latin typeface="+mn-lt"/>
          <a:ea typeface="+mn-ea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KULTTUURI JA HYVINVOINTI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KIT-</a:t>
            </a:r>
            <a:r>
              <a:rPr lang="en-US" dirty="0" err="1" smtClean="0"/>
              <a:t>toiminnan</a:t>
            </a:r>
            <a:r>
              <a:rPr lang="en-US" dirty="0" smtClean="0"/>
              <a:t> </a:t>
            </a:r>
            <a:r>
              <a:rPr lang="en-US" dirty="0" err="1" smtClean="0"/>
              <a:t>resurssit</a:t>
            </a:r>
            <a:r>
              <a:rPr lang="en-US" dirty="0" smtClean="0"/>
              <a:t> ja </a:t>
            </a:r>
            <a:r>
              <a:rPr lang="en-US" dirty="0" err="1" smtClean="0"/>
              <a:t>roolit</a:t>
            </a:r>
            <a:r>
              <a:rPr lang="en-US" dirty="0" smtClean="0"/>
              <a:t> 2015</a:t>
            </a:r>
            <a:endParaRPr lang="en-US" dirty="0"/>
          </a:p>
        </p:txBody>
      </p:sp>
      <p:pic>
        <p:nvPicPr>
          <p:cNvPr id="4" name="Picture 2" descr="https://tuubi.metropolia.fi/portal/image/image_gallery?uuid=fb36f39c-6c92-4909-98d1-f464a2539aac&amp;groupId=217743&amp;t=132125881564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7475" y="6228562"/>
            <a:ext cx="1037557" cy="3630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5396194"/>
      </p:ext>
    </p:extLst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533400"/>
          </a:xfrm>
        </p:spPr>
        <p:txBody>
          <a:bodyPr/>
          <a:lstStyle/>
          <a:p>
            <a:r>
              <a:rPr lang="fi-FI" sz="1400" dirty="0" smtClean="0"/>
              <a:t>Kulttuurin ja hyvinvoinnin rahoitetut </a:t>
            </a:r>
            <a:r>
              <a:rPr lang="fi-FI" sz="1400" dirty="0" smtClean="0"/>
              <a:t>hankkeet 2015</a:t>
            </a:r>
            <a:endParaRPr lang="fi-FI" sz="1400" dirty="0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graphicFrame>
        <p:nvGraphicFramePr>
          <p:cNvPr id="10" name="Sisällön paikkamerkki 9"/>
          <p:cNvGraphicFramePr>
            <a:graphicFrameLocks noGrp="1"/>
          </p:cNvGraphicFramePr>
          <p:nvPr>
            <p:ph idx="1"/>
            <p:extLst/>
          </p:nvPr>
        </p:nvGraphicFramePr>
        <p:xfrm>
          <a:off x="685800" y="397666"/>
          <a:ext cx="7772400" cy="5130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7885"/>
                <a:gridCol w="1388853"/>
                <a:gridCol w="1999741"/>
                <a:gridCol w="2945921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Yksikkö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Rahoittaja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Hanke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Tekijät/ työryhmä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Kulttuuripalvelut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Creative Europe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Odysseu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Leena </a:t>
                      </a:r>
                      <a:r>
                        <a:rPr lang="fi-FI" sz="1200" dirty="0" smtClean="0"/>
                        <a:t>Björkqvist 110 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Kulttuuripalvelut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Creative Europe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People’s</a:t>
                      </a:r>
                      <a:r>
                        <a:rPr lang="fi-FI" sz="1200" dirty="0" smtClean="0"/>
                        <a:t> Smart </a:t>
                      </a:r>
                      <a:r>
                        <a:rPr lang="fi-FI" sz="1200" dirty="0" err="1" smtClean="0"/>
                        <a:t>Sculpture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Proj</a:t>
                      </a:r>
                      <a:r>
                        <a:rPr lang="fi-FI" sz="1200" dirty="0" smtClean="0"/>
                        <a:t>. Päällikkö TA2 Salo, Kulttuuripalveluista </a:t>
                      </a:r>
                      <a:r>
                        <a:rPr lang="fi-FI" sz="1200" dirty="0" err="1" smtClean="0"/>
                        <a:t>Rahmel</a:t>
                      </a:r>
                      <a:r>
                        <a:rPr lang="fi-FI" sz="1200" dirty="0" smtClean="0"/>
                        <a:t> 160h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Kulttuuripalvelut &amp;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dirty="0" smtClean="0"/>
                        <a:t> Osallistuminen</a:t>
                      </a:r>
                      <a:r>
                        <a:rPr lang="fi-FI" sz="1200" baseline="0" dirty="0" smtClean="0"/>
                        <a:t> ja toimintakyky</a:t>
                      </a:r>
                      <a:endParaRPr lang="fi-FI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KatuMetro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Arvokas ikä?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Huhtinen-Hildén</a:t>
                      </a:r>
                      <a:r>
                        <a:rPr lang="fi-FI" sz="1200" baseline="0" dirty="0" smtClean="0"/>
                        <a:t> (</a:t>
                      </a:r>
                      <a:r>
                        <a:rPr lang="fi-FI" sz="1200" baseline="0" dirty="0" err="1" smtClean="0"/>
                        <a:t>proj.pääll</a:t>
                      </a:r>
                      <a:r>
                        <a:rPr lang="fi-FI" sz="1200" baseline="0" dirty="0" smtClean="0"/>
                        <a:t>.) 440h, Strandman-Suontausta 252 h, Puustelli-Pitkänen 240 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Kulttuuripalvelut</a:t>
                      </a:r>
                      <a:r>
                        <a:rPr lang="fi-FI" sz="1200" baseline="0" dirty="0" smtClean="0"/>
                        <a:t> &amp;</a:t>
                      </a:r>
                      <a:r>
                        <a:rPr lang="fi-FI" sz="1200" dirty="0" smtClean="0"/>
                        <a:t> Osallistuminen ja toimintakyky &amp; Toimintakyky</a:t>
                      </a:r>
                      <a:r>
                        <a:rPr lang="fi-FI" sz="1200" baseline="0" dirty="0" smtClean="0"/>
                        <a:t> ja </a:t>
                      </a:r>
                      <a:r>
                        <a:rPr lang="fi-FI" sz="1200" baseline="0" dirty="0" err="1" smtClean="0"/>
                        <a:t>liikkumnen</a:t>
                      </a:r>
                      <a:endParaRPr lang="fi-FI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OKM erillisraha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Mojo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Master’s</a:t>
                      </a:r>
                      <a:r>
                        <a:rPr lang="fi-FI" sz="1200" dirty="0" smtClean="0"/>
                        <a:t> verkoston</a:t>
                      </a:r>
                      <a:r>
                        <a:rPr lang="fi-FI" sz="1200" baseline="0" dirty="0" smtClean="0"/>
                        <a:t> hanke, kulttuuripalveluista </a:t>
                      </a:r>
                      <a:r>
                        <a:rPr lang="fi-FI" sz="1200" baseline="0" dirty="0" smtClean="0"/>
                        <a:t>Björkqvist 320h </a:t>
                      </a:r>
                      <a:r>
                        <a:rPr lang="fi-FI" sz="1200" baseline="0" dirty="0" smtClean="0"/>
                        <a:t>&amp; </a:t>
                      </a:r>
                      <a:r>
                        <a:rPr lang="fi-FI" sz="1200" baseline="0" dirty="0" err="1" smtClean="0"/>
                        <a:t>Grahn</a:t>
                      </a:r>
                      <a:r>
                        <a:rPr lang="fi-FI" sz="1200" baseline="0" dirty="0" smtClean="0"/>
                        <a:t> 40h, </a:t>
                      </a:r>
                      <a:r>
                        <a:rPr lang="fi-FI" sz="1200" baseline="0" dirty="0" err="1" smtClean="0"/>
                        <a:t>Sipari</a:t>
                      </a:r>
                      <a:r>
                        <a:rPr lang="fi-FI" sz="1200" baseline="0" dirty="0" smtClean="0"/>
                        <a:t> 120, Mäkinen 120h, </a:t>
                      </a:r>
                      <a:r>
                        <a:rPr lang="fi-FI" sz="1200" baseline="0" dirty="0" err="1" smtClean="0"/>
                        <a:t>Matinheikki</a:t>
                      </a:r>
                      <a:r>
                        <a:rPr lang="fi-FI" sz="1200" baseline="0" dirty="0" smtClean="0"/>
                        <a:t>-Kokko 300h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Osallistuminen ja</a:t>
                      </a:r>
                      <a:r>
                        <a:rPr lang="fi-FI" sz="1200" baseline="0" dirty="0" smtClean="0"/>
                        <a:t> toimintakyky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Kela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LOOK –Lapsen</a:t>
                      </a:r>
                      <a:r>
                        <a:rPr lang="fi-FI" sz="1200" baseline="0" dirty="0" smtClean="0"/>
                        <a:t> edun arviointi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Sipari</a:t>
                      </a:r>
                      <a:r>
                        <a:rPr lang="fi-FI" sz="1200" dirty="0" smtClean="0"/>
                        <a:t> 400h, Vänskä 928h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Osallistuminen ja</a:t>
                      </a:r>
                      <a:r>
                        <a:rPr lang="fi-FI" sz="1200" baseline="0" dirty="0" smtClean="0"/>
                        <a:t> toimintakyky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OKM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VATA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Arcada</a:t>
                      </a:r>
                      <a:r>
                        <a:rPr lang="fi-FI" sz="1200" dirty="0" smtClean="0"/>
                        <a:t> koordinoi, </a:t>
                      </a:r>
                      <a:r>
                        <a:rPr lang="fi-FI" sz="1200" dirty="0" err="1" smtClean="0"/>
                        <a:t>Sipari</a:t>
                      </a:r>
                      <a:r>
                        <a:rPr lang="fi-FI" sz="1200" dirty="0" smtClean="0"/>
                        <a:t> 60, Vänskä</a:t>
                      </a:r>
                      <a:r>
                        <a:rPr lang="fi-FI" sz="1200" baseline="0" dirty="0" smtClean="0"/>
                        <a:t> 260h, Nisula 20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Osallistuminen ja</a:t>
                      </a:r>
                      <a:r>
                        <a:rPr lang="fi-FI" sz="1200" baseline="0" dirty="0" smtClean="0"/>
                        <a:t> toimintakyky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ESR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HYRRÄ (häntä)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Suoperä (sisällä </a:t>
                      </a:r>
                      <a:r>
                        <a:rPr lang="fi-FI" sz="1200" dirty="0" err="1" smtClean="0"/>
                        <a:t>valmiitelutunneissa</a:t>
                      </a:r>
                      <a:r>
                        <a:rPr lang="fi-FI" sz="1200" dirty="0" smtClean="0"/>
                        <a:t>)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Sosiaalinen hyvinvointi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OKM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Specima</a:t>
                      </a:r>
                      <a:r>
                        <a:rPr lang="fi-FI" sz="1200" dirty="0" smtClean="0"/>
                        <a:t> Oksa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Saukkonen 100h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Toimintakyky</a:t>
                      </a:r>
                      <a:r>
                        <a:rPr lang="fi-FI" sz="1200" baseline="0" dirty="0" smtClean="0"/>
                        <a:t> ja liikkuminen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Tekes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Eleohjain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Electria</a:t>
                      </a:r>
                      <a:r>
                        <a:rPr lang="fi-FI" sz="1200" dirty="0" smtClean="0"/>
                        <a:t> koordinoi, </a:t>
                      </a:r>
                      <a:r>
                        <a:rPr lang="fi-FI" sz="1200" dirty="0" err="1" smtClean="0"/>
                        <a:t>Paalasmaa</a:t>
                      </a:r>
                      <a:r>
                        <a:rPr lang="fi-FI" sz="1200" dirty="0" smtClean="0"/>
                        <a:t> 500 (varaus), Nisula 387 (varaus)</a:t>
                      </a:r>
                      <a:endParaRPr lang="fi-FI" sz="12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81753439"/>
      </p:ext>
    </p:extLst>
  </p:cSld>
  <p:clrMapOvr>
    <a:masterClrMapping/>
  </p:clrMapOvr>
  <p:transition>
    <p:wipe dir="d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isällön paikkamerkki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graphicFrame>
        <p:nvGraphicFramePr>
          <p:cNvPr id="7" name="Sisällön paikkamerkki 9"/>
          <p:cNvGraphicFramePr>
            <a:graphicFrameLocks/>
          </p:cNvGraphicFramePr>
          <p:nvPr>
            <p:extLst/>
          </p:nvPr>
        </p:nvGraphicFramePr>
        <p:xfrm>
          <a:off x="685800" y="655093"/>
          <a:ext cx="7770813" cy="464372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5596"/>
                <a:gridCol w="1869592"/>
                <a:gridCol w="3965625"/>
              </a:tblGrid>
              <a:tr h="605123"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Yksikkö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Rooli</a:t>
                      </a:r>
                      <a:endParaRPr lang="fi-FI" sz="1200" b="1" i="0" u="none" strike="noStrike" baseline="0" dirty="0" smtClean="0">
                        <a:solidFill>
                          <a:srgbClr val="000000"/>
                        </a:solidFill>
                        <a:latin typeface="Century Gothic" panose="020B0502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Tekijät/ työryhmä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Kulttuuripalvelut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KIT-vastaava (kulttuurituotanto + taiteen soveltava</a:t>
                      </a:r>
                      <a:r>
                        <a:rPr lang="fi-FI" sz="1200" baseline="0" dirty="0" smtClean="0"/>
                        <a:t> käyttö)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Leena </a:t>
                      </a:r>
                      <a:r>
                        <a:rPr lang="fi-FI" sz="1200" dirty="0" smtClean="0"/>
                        <a:t>Björkqvist 200 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Kulttuuripalvelut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KIT-vastaava, vaatetus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Leena Juntunen 100 h, Irmeli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Osara</a:t>
                      </a:r>
                      <a:r>
                        <a:rPr lang="fi-FI" sz="1200" baseline="0" dirty="0" smtClean="0"/>
                        <a:t> 100 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Kulttuuripalvelut </a:t>
                      </a:r>
                      <a:endParaRPr lang="fi-FI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TKI-suunnittelija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Rekrytointiesitys rehtorilla (täysiaikainen, osin hankkeiden projektituottaja tehtäviä)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Musiikki</a:t>
                      </a:r>
                      <a:endParaRPr lang="fi-FI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KIT-vastaava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Leena Unkari-Virtanen</a:t>
                      </a:r>
                      <a:r>
                        <a:rPr lang="fi-FI" sz="1200" baseline="0" dirty="0" smtClean="0"/>
                        <a:t> 400h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Musiikki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TKI-suunnittelija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Suvi Hartikainen 220h (kevät)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Osallistuminen ja</a:t>
                      </a:r>
                      <a:r>
                        <a:rPr lang="fi-FI" sz="1200" baseline="0" dirty="0" smtClean="0"/>
                        <a:t> toimintakyky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KIT-vastaava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Suoperä 600h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Sosiaalinen hyvinvointi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KIT-vastaava</a:t>
                      </a:r>
                    </a:p>
                    <a:p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Pietilä</a:t>
                      </a:r>
                      <a:r>
                        <a:rPr lang="fi-FI" sz="1200" baseline="0" dirty="0" smtClean="0"/>
                        <a:t> 600h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Toimintakyky</a:t>
                      </a:r>
                      <a:r>
                        <a:rPr lang="fi-FI" sz="1200" baseline="0" dirty="0" smtClean="0"/>
                        <a:t> ja liikkuminen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KIT-vastaava</a:t>
                      </a:r>
                    </a:p>
                    <a:p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Matinheikki</a:t>
                      </a:r>
                      <a:r>
                        <a:rPr lang="fi-FI" sz="1200" dirty="0" smtClean="0"/>
                        <a:t>-Kokko 600 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Hyvinvoiniin</a:t>
                      </a:r>
                      <a:r>
                        <a:rPr lang="fi-FI" sz="1200" dirty="0" smtClean="0"/>
                        <a:t> yhteiset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TKI-suunnittelija</a:t>
                      </a:r>
                    </a:p>
                    <a:p>
                      <a:r>
                        <a:rPr lang="fi-FI" sz="1200" dirty="0" smtClean="0"/>
                        <a:t>TKI-assistentti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Suvi Aho 1280h</a:t>
                      </a:r>
                    </a:p>
                    <a:p>
                      <a:r>
                        <a:rPr lang="fi-FI" sz="1200" dirty="0" smtClean="0"/>
                        <a:t>Kirsi </a:t>
                      </a:r>
                      <a:r>
                        <a:rPr lang="fi-FI" sz="1200" dirty="0" err="1" smtClean="0"/>
                        <a:t>Paaso</a:t>
                      </a:r>
                      <a:r>
                        <a:rPr lang="fi-FI" sz="1200" dirty="0" smtClean="0"/>
                        <a:t> 580 h</a:t>
                      </a:r>
                      <a:endParaRPr lang="fi-FI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tsikko 1"/>
          <p:cNvSpPr txBox="1">
            <a:spLocks/>
          </p:cNvSpPr>
          <p:nvPr/>
        </p:nvSpPr>
        <p:spPr bwMode="auto">
          <a:xfrm>
            <a:off x="684213" y="269877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spc="100">
                <a:solidFill>
                  <a:srgbClr val="323232"/>
                </a:solidFill>
                <a:latin typeface="+mj-lt"/>
                <a:ea typeface="+mj-ea"/>
                <a:cs typeface="ＭＳ Ｐゴシック" pitchFamily="-110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9pPr>
          </a:lstStyle>
          <a:p>
            <a:r>
              <a:rPr lang="fi-FI" sz="1400" kern="0" dirty="0" smtClean="0"/>
              <a:t>Kulttuurin ja hyvinvoinnin KIT-hallinto ja koordinointi 2015</a:t>
            </a:r>
            <a:endParaRPr lang="fi-FI" sz="1400" kern="0" dirty="0"/>
          </a:p>
        </p:txBody>
      </p:sp>
    </p:spTree>
    <p:extLst>
      <p:ext uri="{BB962C8B-B14F-4D97-AF65-F5344CB8AC3E}">
        <p14:creationId xmlns:p14="http://schemas.microsoft.com/office/powerpoint/2010/main" val="3144718263"/>
      </p:ext>
    </p:extLst>
  </p:cSld>
  <p:clrMapOvr>
    <a:masterClrMapping/>
  </p:clrMapOvr>
  <p:transition>
    <p:wipe dir="d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Alatunnisteen paikkamerkki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Dian numeron paikkamerkki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6" name="Päivämäärän paikkamerkki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graphicFrame>
        <p:nvGraphicFramePr>
          <p:cNvPr id="7" name="Sisällön paikkamerkki 9"/>
          <p:cNvGraphicFramePr>
            <a:graphicFrameLocks/>
          </p:cNvGraphicFramePr>
          <p:nvPr>
            <p:extLst/>
          </p:nvPr>
        </p:nvGraphicFramePr>
        <p:xfrm>
          <a:off x="461512" y="889376"/>
          <a:ext cx="7586933" cy="3850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488508"/>
                <a:gridCol w="5098425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Yksikkö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fi-FI" sz="1200" b="1" i="0" u="none" strike="noStrike" baseline="0" dirty="0" smtClean="0">
                          <a:solidFill>
                            <a:srgbClr val="000000"/>
                          </a:solidFill>
                          <a:latin typeface="Century Gothic" panose="020B0502020202020204" pitchFamily="34" charset="0"/>
                        </a:rPr>
                        <a:t>Tekijät/ työryhmä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Kulttuuripalvelut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Hölttä 320, Juntunen 40, Ala-Nikkola (</a:t>
                      </a:r>
                      <a:r>
                        <a:rPr lang="fi-FI" sz="1200" dirty="0" err="1" smtClean="0"/>
                        <a:t>etäosallisuu</a:t>
                      </a:r>
                      <a:r>
                        <a:rPr lang="fi-FI" sz="1200" dirty="0" smtClean="0"/>
                        <a:t>,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yhteisömanagerointi</a:t>
                      </a:r>
                      <a:r>
                        <a:rPr lang="fi-FI" sz="1200" baseline="0" dirty="0" smtClean="0"/>
                        <a:t>) </a:t>
                      </a:r>
                      <a:r>
                        <a:rPr lang="fi-FI" sz="1200" dirty="0" smtClean="0"/>
                        <a:t>320h, Syksylle varauksia á 40 h Snellman, Markkula,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Hero</a:t>
                      </a:r>
                      <a:r>
                        <a:rPr lang="fi-FI" sz="1200" baseline="0" dirty="0" smtClean="0"/>
                        <a:t>, </a:t>
                      </a:r>
                      <a:r>
                        <a:rPr lang="fi-FI" sz="1200" baseline="0" dirty="0" err="1" smtClean="0"/>
                        <a:t>Haaksiluoto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Musiikki</a:t>
                      </a:r>
                      <a:endParaRPr lang="fi-FI" sz="1200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Tuovila 40h, Honkanen-Korhonen 10h (Molemmat: Lapinlahden lähde)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fi-FI" sz="1200" dirty="0" smtClean="0"/>
                        <a:t>Osallistuminen ja</a:t>
                      </a:r>
                      <a:r>
                        <a:rPr lang="fi-FI" sz="1200" baseline="0" dirty="0" smtClean="0"/>
                        <a:t> toimintakyky</a:t>
                      </a:r>
                      <a:endParaRPr lang="fi-FI" sz="1200" dirty="0" smtClean="0"/>
                    </a:p>
                    <a:p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Suoperä (Lapinlahti, </a:t>
                      </a:r>
                      <a:r>
                        <a:rPr lang="fi-FI" sz="1200" dirty="0" err="1" smtClean="0"/>
                        <a:t>Hydihelp</a:t>
                      </a:r>
                      <a:r>
                        <a:rPr lang="fi-FI" sz="1200" dirty="0" smtClean="0"/>
                        <a:t>, </a:t>
                      </a:r>
                      <a:r>
                        <a:rPr lang="fi-FI" sz="1200" dirty="0" err="1" smtClean="0"/>
                        <a:t>Työhyvinvointi,Hyrrä</a:t>
                      </a:r>
                      <a:r>
                        <a:rPr lang="fi-FI" sz="1200" dirty="0" smtClean="0"/>
                        <a:t>)  738h, Mäkinen (</a:t>
                      </a:r>
                      <a:r>
                        <a:rPr lang="fi-FI" sz="1200" dirty="0" err="1" smtClean="0"/>
                        <a:t>Siltaamalla</a:t>
                      </a:r>
                      <a:r>
                        <a:rPr lang="fi-FI" sz="1200" dirty="0" smtClean="0"/>
                        <a:t>) 555h, Mikkola (</a:t>
                      </a:r>
                      <a:r>
                        <a:rPr lang="fi-FI" sz="1200" dirty="0" err="1" smtClean="0"/>
                        <a:t>siltaamalla</a:t>
                      </a:r>
                      <a:r>
                        <a:rPr lang="fi-FI" sz="1200" dirty="0" smtClean="0"/>
                        <a:t> ym.) 216h, Vehkaperä 180h, </a:t>
                      </a:r>
                      <a:r>
                        <a:rPr lang="fi-FI" sz="1200" dirty="0" err="1" smtClean="0"/>
                        <a:t>Harra</a:t>
                      </a:r>
                      <a:r>
                        <a:rPr lang="fi-FI" sz="1200" dirty="0" smtClean="0"/>
                        <a:t> 386h, Heitto</a:t>
                      </a:r>
                      <a:r>
                        <a:rPr lang="fi-FI" sz="1200" baseline="0" dirty="0" smtClean="0"/>
                        <a:t> 76h, Kekäläinen 42h, </a:t>
                      </a:r>
                      <a:r>
                        <a:rPr lang="fi-FI" sz="1200" baseline="0" dirty="0" err="1" smtClean="0"/>
                        <a:t>Keponen</a:t>
                      </a:r>
                      <a:r>
                        <a:rPr lang="fi-FI" sz="1200" baseline="0" dirty="0" smtClean="0"/>
                        <a:t> 160h, </a:t>
                      </a:r>
                      <a:r>
                        <a:rPr lang="fi-FI" sz="1200" baseline="0" dirty="0" err="1" smtClean="0"/>
                        <a:t>Tawast</a:t>
                      </a:r>
                      <a:r>
                        <a:rPr lang="fi-FI" sz="1200" baseline="0" dirty="0" smtClean="0"/>
                        <a:t> (</a:t>
                      </a:r>
                      <a:r>
                        <a:rPr lang="fi-FI" sz="1200" baseline="0" dirty="0" err="1" smtClean="0"/>
                        <a:t>Lapinlkahden</a:t>
                      </a:r>
                      <a:r>
                        <a:rPr lang="fi-FI" sz="1200" baseline="0" dirty="0" smtClean="0"/>
                        <a:t> lähde)138h, Säisä-Winter (</a:t>
                      </a:r>
                      <a:r>
                        <a:rPr lang="fi-FI" sz="1200" baseline="0" dirty="0" err="1" smtClean="0"/>
                        <a:t>Mamu</a:t>
                      </a:r>
                      <a:r>
                        <a:rPr lang="fi-FI" sz="1200" baseline="0" dirty="0" smtClean="0"/>
                        <a:t>) 72h, </a:t>
                      </a:r>
                      <a:r>
                        <a:rPr lang="fi-FI" sz="1200" baseline="0" dirty="0" err="1" smtClean="0"/>
                        <a:t>Keponen</a:t>
                      </a:r>
                      <a:r>
                        <a:rPr lang="fi-FI" sz="1200" baseline="0" dirty="0" smtClean="0"/>
                        <a:t> (Arviointi) 160 h, Huotari 800h, Nyman (</a:t>
                      </a:r>
                      <a:r>
                        <a:rPr lang="fi-FI" sz="1200" baseline="0" dirty="0" err="1" smtClean="0"/>
                        <a:t>Työhyvinvoint</a:t>
                      </a:r>
                      <a:r>
                        <a:rPr lang="fi-FI" sz="1200" baseline="0" dirty="0" smtClean="0"/>
                        <a:t>) 130h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Sosiaalinen hyvinvointi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Ihamäki (</a:t>
                      </a:r>
                      <a:r>
                        <a:rPr lang="fi-FI" sz="1200" dirty="0" err="1" smtClean="0"/>
                        <a:t>AMIF,ym</a:t>
                      </a:r>
                      <a:r>
                        <a:rPr lang="fi-FI" sz="1200" dirty="0" smtClean="0"/>
                        <a:t>.)</a:t>
                      </a:r>
                      <a:r>
                        <a:rPr lang="fi-FI" sz="1200" baseline="0" dirty="0" smtClean="0"/>
                        <a:t> 122h, Hautala (syksy) 68h, </a:t>
                      </a:r>
                      <a:r>
                        <a:rPr lang="fi-FI" sz="1200" baseline="0" dirty="0" err="1" smtClean="0"/>
                        <a:t>Rousu</a:t>
                      </a:r>
                      <a:r>
                        <a:rPr lang="fi-FI" sz="1200" baseline="0" dirty="0" smtClean="0"/>
                        <a:t> 179h, Nyman 86h, Narinen 44h, Rantala-Nenonen 129h, Salmenkangas (</a:t>
                      </a:r>
                      <a:r>
                        <a:rPr lang="fi-FI" sz="1200" baseline="0" dirty="0" err="1" smtClean="0"/>
                        <a:t>Osnabruck</a:t>
                      </a:r>
                      <a:r>
                        <a:rPr lang="fi-FI" sz="1200" baseline="0" dirty="0" smtClean="0"/>
                        <a:t> ym.)165h, Kannelsuo (</a:t>
                      </a:r>
                      <a:r>
                        <a:rPr lang="fi-FI" sz="1200" baseline="0" dirty="0" err="1" smtClean="0"/>
                        <a:t>Qualified</a:t>
                      </a:r>
                      <a:r>
                        <a:rPr lang="fi-FI" sz="1200" baseline="0" dirty="0" smtClean="0"/>
                        <a:t> </a:t>
                      </a:r>
                      <a:r>
                        <a:rPr lang="fi-FI" sz="1200" baseline="0" dirty="0" err="1" smtClean="0"/>
                        <a:t>emp</a:t>
                      </a:r>
                      <a:r>
                        <a:rPr lang="fi-FI" sz="1200" baseline="0" dirty="0" smtClean="0"/>
                        <a:t>)  60h, Salonen (Osaamistoiminta) 800h</a:t>
                      </a:r>
                      <a:endParaRPr lang="fi-FI" sz="12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fi-FI" sz="1200" dirty="0" smtClean="0"/>
                        <a:t>Toimintakyky</a:t>
                      </a:r>
                      <a:r>
                        <a:rPr lang="fi-FI" sz="1200" baseline="0" dirty="0" smtClean="0"/>
                        <a:t> ja liikkuminen</a:t>
                      </a:r>
                      <a:endParaRPr lang="fi-FI" sz="12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fi-FI" sz="1200" dirty="0" err="1" smtClean="0"/>
                        <a:t>Paalasmaa</a:t>
                      </a:r>
                      <a:r>
                        <a:rPr lang="fi-FI" sz="1200" dirty="0" smtClean="0"/>
                        <a:t> (</a:t>
                      </a:r>
                      <a:r>
                        <a:rPr lang="fi-FI" sz="1200" dirty="0" err="1" smtClean="0"/>
                        <a:t>ost</a:t>
                      </a:r>
                      <a:r>
                        <a:rPr lang="fi-FI" sz="1200" dirty="0" smtClean="0"/>
                        <a:t>, Ele)</a:t>
                      </a:r>
                      <a:r>
                        <a:rPr lang="fi-FI" sz="1200" baseline="0" dirty="0" smtClean="0"/>
                        <a:t> 540h, Nisula (Selma, ele ym.) 375h, </a:t>
                      </a:r>
                      <a:r>
                        <a:rPr lang="fi-FI" sz="1200" baseline="0" dirty="0" err="1" smtClean="0"/>
                        <a:t>Matinheikki</a:t>
                      </a:r>
                      <a:r>
                        <a:rPr lang="fi-FI" sz="1200" baseline="0" dirty="0" smtClean="0"/>
                        <a:t>-Kokko (Selma) 50h, Karhinen (ele) 230h, Nurminen (ele) 420h, </a:t>
                      </a:r>
                      <a:r>
                        <a:rPr lang="fi-FI" sz="1200" baseline="0" dirty="0" err="1" smtClean="0"/>
                        <a:t>Gestenmaier</a:t>
                      </a:r>
                      <a:r>
                        <a:rPr lang="fi-FI" sz="1200" baseline="0" dirty="0" smtClean="0"/>
                        <a:t> (ele) 500, Salonen (ele) 150h, Rinne (</a:t>
                      </a:r>
                      <a:r>
                        <a:rPr lang="fi-FI" sz="1200" baseline="0" dirty="0" err="1" smtClean="0"/>
                        <a:t>ost</a:t>
                      </a:r>
                      <a:r>
                        <a:rPr lang="fi-FI" sz="1200" baseline="0" dirty="0" smtClean="0"/>
                        <a:t>) 20h, Vänskä (VATA) 25h, Valtonen 40h,Leminen 20h, Leminen (Selma) 20h</a:t>
                      </a:r>
                      <a:endParaRPr lang="fi-FI" sz="12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Otsikko 1"/>
          <p:cNvSpPr txBox="1">
            <a:spLocks/>
          </p:cNvSpPr>
          <p:nvPr/>
        </p:nvSpPr>
        <p:spPr bwMode="auto">
          <a:xfrm>
            <a:off x="459925" y="269877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2800" spc="100">
                <a:solidFill>
                  <a:srgbClr val="323232"/>
                </a:solidFill>
                <a:latin typeface="+mj-lt"/>
                <a:ea typeface="+mj-ea"/>
                <a:cs typeface="ＭＳ Ｐゴシック" pitchFamily="-110" charset="-128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rgbClr val="F08A00"/>
                </a:solidFill>
                <a:latin typeface="Tahoma" pitchFamily="34" charset="0"/>
                <a:ea typeface="ＭＳ Ｐゴシック" pitchFamily="48" charset="-128"/>
                <a:cs typeface="ＭＳ Ｐゴシック" pitchFamily="-110" charset="-128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ahoma" pitchFamily="34" charset="0"/>
                <a:ea typeface="ＭＳ Ｐゴシック" pitchFamily="48" charset="-128"/>
              </a:defRPr>
            </a:lvl9pPr>
          </a:lstStyle>
          <a:p>
            <a:r>
              <a:rPr lang="fi-FI" sz="1400" kern="0" dirty="0" smtClean="0"/>
              <a:t>Kulttuurin ja hyvinvoinnin KIT-muu työ (parhaillaan rahoittajakäsittelyssä olevien hankkeiden ja tulevien hankkeiden valmisteluun liittyvät/liittyneet työt) 2015</a:t>
            </a:r>
            <a:endParaRPr lang="fi-FI" sz="1400" kern="0" dirty="0"/>
          </a:p>
        </p:txBody>
      </p:sp>
    </p:spTree>
    <p:extLst>
      <p:ext uri="{BB962C8B-B14F-4D97-AF65-F5344CB8AC3E}">
        <p14:creationId xmlns:p14="http://schemas.microsoft.com/office/powerpoint/2010/main" val="374276812"/>
      </p:ext>
    </p:extLst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uorakulmio 9"/>
          <p:cNvSpPr/>
          <p:nvPr/>
        </p:nvSpPr>
        <p:spPr bwMode="auto">
          <a:xfrm>
            <a:off x="181156" y="2881223"/>
            <a:ext cx="8695426" cy="2286000"/>
          </a:xfrm>
          <a:prstGeom prst="rect">
            <a:avLst/>
          </a:prstGeom>
          <a:solidFill>
            <a:schemeClr val="accent3">
              <a:lumMod val="95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endParaRPr lang="fi-FI" dirty="0"/>
          </a:p>
        </p:txBody>
      </p:sp>
      <p:sp>
        <p:nvSpPr>
          <p:cNvPr id="8" name="Suorakulmio 7"/>
          <p:cNvSpPr/>
          <p:nvPr/>
        </p:nvSpPr>
        <p:spPr bwMode="auto">
          <a:xfrm>
            <a:off x="181156" y="1659133"/>
            <a:ext cx="8695426" cy="1144452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6" name="Suorakulmio 5"/>
          <p:cNvSpPr/>
          <p:nvPr/>
        </p:nvSpPr>
        <p:spPr bwMode="auto">
          <a:xfrm>
            <a:off x="181156" y="816708"/>
            <a:ext cx="8695426" cy="741872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3"/>
          </p:nvPr>
        </p:nvSpPr>
        <p:spPr>
          <a:xfrm>
            <a:off x="1451261" y="6489866"/>
            <a:ext cx="5160348" cy="368134"/>
          </a:xfrm>
        </p:spPr>
        <p:txBody>
          <a:bodyPr/>
          <a:lstStyle/>
          <a:p>
            <a:pPr>
              <a:defRPr/>
            </a:pPr>
            <a:r>
              <a:rPr lang="fi-FI" sz="900" dirty="0"/>
              <a:t>Kalvosarjan tekijän nimi</a:t>
            </a:r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442013" y="6489866"/>
            <a:ext cx="1701003" cy="368134"/>
          </a:xfrm>
        </p:spPr>
        <p:txBody>
          <a:bodyPr/>
          <a:lstStyle/>
          <a:p>
            <a:pPr>
              <a:defRPr/>
            </a:pPr>
            <a:fld id="{D53BAA9B-895F-4C99-B997-8B087A3980E9}" type="slidenum">
              <a:rPr lang="fi-FI" sz="900" smtClean="0"/>
              <a:pPr>
                <a:defRPr/>
              </a:pPr>
              <a:t>5</a:t>
            </a:fld>
            <a:endParaRPr lang="fi-FI" sz="90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30679" y="6489866"/>
            <a:ext cx="1775604" cy="368134"/>
          </a:xfrm>
        </p:spPr>
        <p:txBody>
          <a:bodyPr/>
          <a:lstStyle/>
          <a:p>
            <a:pPr>
              <a:defRPr/>
            </a:pPr>
            <a:endParaRPr lang="fi-FI" sz="900"/>
          </a:p>
        </p:txBody>
      </p:sp>
      <p:graphicFrame>
        <p:nvGraphicFramePr>
          <p:cNvPr id="5" name="Kaaviokuva 4"/>
          <p:cNvGraphicFramePr/>
          <p:nvPr>
            <p:extLst/>
          </p:nvPr>
        </p:nvGraphicFramePr>
        <p:xfrm>
          <a:off x="414068" y="577969"/>
          <a:ext cx="7102415" cy="48830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Tekstiruutu 6"/>
          <p:cNvSpPr txBox="1"/>
          <p:nvPr/>
        </p:nvSpPr>
        <p:spPr>
          <a:xfrm>
            <a:off x="6164942" y="828136"/>
            <a:ext cx="27758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/>
              <a:t>MPOLIA STRATEGIATASO</a:t>
            </a:r>
          </a:p>
          <a:p>
            <a:r>
              <a:rPr lang="fi-FI" sz="1800" dirty="0" smtClean="0"/>
              <a:t>KIT-JOTI</a:t>
            </a:r>
            <a:endParaRPr lang="fi-FI" sz="1800" dirty="0"/>
          </a:p>
        </p:txBody>
      </p:sp>
      <p:sp>
        <p:nvSpPr>
          <p:cNvPr id="9" name="Tekstiruutu 8"/>
          <p:cNvSpPr txBox="1"/>
          <p:nvPr/>
        </p:nvSpPr>
        <p:spPr>
          <a:xfrm>
            <a:off x="6164942" y="1585028"/>
            <a:ext cx="265271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800" dirty="0" smtClean="0"/>
              <a:t>TULOSALUE STRATEGIA</a:t>
            </a:r>
          </a:p>
          <a:p>
            <a:r>
              <a:rPr lang="fi-FI" sz="1800" dirty="0" smtClean="0"/>
              <a:t>PÄÄLLIKKKÖTIIMI</a:t>
            </a:r>
            <a:endParaRPr lang="fi-FI" sz="1800" dirty="0"/>
          </a:p>
        </p:txBody>
      </p:sp>
      <p:sp>
        <p:nvSpPr>
          <p:cNvPr id="11" name="Suorakulmio 10"/>
          <p:cNvSpPr/>
          <p:nvPr/>
        </p:nvSpPr>
        <p:spPr>
          <a:xfrm>
            <a:off x="6360072" y="3554002"/>
            <a:ext cx="2580758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800" dirty="0" smtClean="0"/>
              <a:t>COKITTAAJAT</a:t>
            </a:r>
          </a:p>
          <a:p>
            <a:r>
              <a:rPr lang="fi-FI" sz="1800" dirty="0" smtClean="0"/>
              <a:t>TULOSALUEEN KOORDINOINTI JA  YHTEISTYÖN KONKRETISOINTI</a:t>
            </a:r>
            <a:endParaRPr lang="fi-FI" sz="1800" dirty="0"/>
          </a:p>
        </p:txBody>
      </p:sp>
      <p:cxnSp>
        <p:nvCxnSpPr>
          <p:cNvPr id="15" name="Suora nuoliyhdysviiva 14"/>
          <p:cNvCxnSpPr/>
          <p:nvPr/>
        </p:nvCxnSpPr>
        <p:spPr bwMode="auto">
          <a:xfrm>
            <a:off x="330679" y="1388853"/>
            <a:ext cx="0" cy="51934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cxnSp>
        <p:nvCxnSpPr>
          <p:cNvPr id="17" name="Suora nuoliyhdysviiva 16"/>
          <p:cNvCxnSpPr/>
          <p:nvPr/>
        </p:nvCxnSpPr>
        <p:spPr bwMode="auto">
          <a:xfrm>
            <a:off x="330679" y="2596551"/>
            <a:ext cx="0" cy="595223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triangle"/>
            <a:tailEnd type="triangle"/>
          </a:ln>
          <a:effectLst/>
        </p:spPr>
      </p:cxnSp>
      <p:sp>
        <p:nvSpPr>
          <p:cNvPr id="18" name="Tekstiruutu 17"/>
          <p:cNvSpPr txBox="1"/>
          <p:nvPr/>
        </p:nvSpPr>
        <p:spPr>
          <a:xfrm>
            <a:off x="116908" y="1266718"/>
            <a:ext cx="2568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900" dirty="0" smtClean="0"/>
              <a:t>K</a:t>
            </a:r>
          </a:p>
          <a:p>
            <a:r>
              <a:rPr lang="fi-FI" sz="900" dirty="0" smtClean="0"/>
              <a:t>A</a:t>
            </a:r>
          </a:p>
          <a:p>
            <a:r>
              <a:rPr lang="fi-FI" sz="900" dirty="0" smtClean="0"/>
              <a:t>T</a:t>
            </a:r>
            <a:br>
              <a:rPr lang="fi-FI" sz="900" dirty="0" smtClean="0"/>
            </a:br>
            <a:r>
              <a:rPr lang="fi-FI" sz="900" dirty="0" smtClean="0"/>
              <a:t>R</a:t>
            </a:r>
            <a:br>
              <a:rPr lang="fi-FI" sz="900" dirty="0" smtClean="0"/>
            </a:br>
            <a:r>
              <a:rPr lang="fi-FI" sz="900" dirty="0" smtClean="0"/>
              <a:t>I</a:t>
            </a:r>
            <a:endParaRPr lang="fi-FI" sz="900" dirty="0"/>
          </a:p>
        </p:txBody>
      </p:sp>
      <p:sp>
        <p:nvSpPr>
          <p:cNvPr id="19" name="Tekstiruutu 18"/>
          <p:cNvSpPr txBox="1"/>
          <p:nvPr/>
        </p:nvSpPr>
        <p:spPr>
          <a:xfrm>
            <a:off x="116908" y="2501558"/>
            <a:ext cx="256802" cy="7848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900" dirty="0" smtClean="0"/>
              <a:t>K</a:t>
            </a:r>
          </a:p>
          <a:p>
            <a:r>
              <a:rPr lang="fi-FI" sz="900" dirty="0" smtClean="0"/>
              <a:t>A</a:t>
            </a:r>
          </a:p>
          <a:p>
            <a:r>
              <a:rPr lang="fi-FI" sz="900" dirty="0" smtClean="0"/>
              <a:t>T</a:t>
            </a:r>
            <a:br>
              <a:rPr lang="fi-FI" sz="900" dirty="0" smtClean="0"/>
            </a:br>
            <a:r>
              <a:rPr lang="fi-FI" sz="900" dirty="0" smtClean="0"/>
              <a:t>R</a:t>
            </a:r>
            <a:br>
              <a:rPr lang="fi-FI" sz="900" dirty="0" smtClean="0"/>
            </a:br>
            <a:r>
              <a:rPr lang="fi-FI" sz="900" dirty="0" smtClean="0"/>
              <a:t>I</a:t>
            </a:r>
            <a:endParaRPr lang="fi-FI" sz="900" dirty="0"/>
          </a:p>
        </p:txBody>
      </p:sp>
    </p:spTree>
    <p:extLst>
      <p:ext uri="{BB962C8B-B14F-4D97-AF65-F5344CB8AC3E}">
        <p14:creationId xmlns:p14="http://schemas.microsoft.com/office/powerpoint/2010/main" val="3655152427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Esitys_CC_SF.potx" id="{AAACA853-7BFA-4304-AB4D-FD523C52235E}" vid="{049F6920-199E-4D83-B034-35FC1D23E781}"/>
    </a:ext>
  </a:ext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Esitys_CC_EN</Template>
  <TotalTime>1</TotalTime>
  <Words>620</Words>
  <Application>Microsoft Office PowerPoint</Application>
  <PresentationFormat>Näytössä katseltava diaesitys (4:3)</PresentationFormat>
  <Paragraphs>127</Paragraphs>
  <Slides>5</Slides>
  <Notes>0</Notes>
  <HiddenSlides>0</HiddenSlides>
  <MMClips>0</MMClips>
  <ScaleCrop>false</ScaleCrop>
  <HeadingPairs>
    <vt:vector size="8" baseType="variant">
      <vt:variant>
        <vt:lpstr>Käytetyt fontit</vt:lpstr>
      </vt:variant>
      <vt:variant>
        <vt:i4>6</vt:i4>
      </vt:variant>
      <vt:variant>
        <vt:lpstr>Teema</vt:lpstr>
      </vt:variant>
      <vt:variant>
        <vt:i4>1</vt:i4>
      </vt:variant>
      <vt:variant>
        <vt:lpstr>Dian otsikot</vt:lpstr>
      </vt:variant>
      <vt:variant>
        <vt:i4>5</vt:i4>
      </vt:variant>
      <vt:variant>
        <vt:lpstr>Mukautetut diaesitykset</vt:lpstr>
      </vt:variant>
      <vt:variant>
        <vt:i4>18</vt:i4>
      </vt:variant>
    </vt:vector>
  </HeadingPairs>
  <TitlesOfParts>
    <vt:vector size="30" baseType="lpstr">
      <vt:lpstr>ＭＳ Ｐゴシック</vt:lpstr>
      <vt:lpstr>Arial</vt:lpstr>
      <vt:lpstr>Century Gothic</vt:lpstr>
      <vt:lpstr>Tahoma</vt:lpstr>
      <vt:lpstr>Times</vt:lpstr>
      <vt:lpstr>Wingdings</vt:lpstr>
      <vt:lpstr>2_Metropolia_strategia</vt:lpstr>
      <vt:lpstr>KULTTUURI JA HYVINVOINTI</vt:lpstr>
      <vt:lpstr>Kulttuurin ja hyvinvoinnin rahoitetut hankkeet 2015</vt:lpstr>
      <vt:lpstr>PowerPoint-esitys</vt:lpstr>
      <vt:lpstr>PowerPoint-esitys</vt:lpstr>
      <vt:lpstr>PowerPoint-esitys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Metropolia AMK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KULTTUURI JA HYVINVOINTI</dc:title>
  <dc:creator>Katri Halonen</dc:creator>
  <cp:lastModifiedBy>Katri Halonen</cp:lastModifiedBy>
  <cp:revision>1</cp:revision>
  <dcterms:created xsi:type="dcterms:W3CDTF">2015-01-24T08:39:17Z</dcterms:created>
  <dcterms:modified xsi:type="dcterms:W3CDTF">2015-01-24T08:40:47Z</dcterms:modified>
</cp:coreProperties>
</file>