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9" r:id="rId3"/>
    <p:sldId id="280" r:id="rId4"/>
    <p:sldId id="281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56"/>
    <a:srgbClr val="D40072"/>
    <a:srgbClr val="938B82"/>
    <a:srgbClr val="FF9900"/>
    <a:srgbClr val="EE125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88226" autoAdjust="0"/>
  </p:normalViewPr>
  <p:slideViewPr>
    <p:cSldViewPr>
      <p:cViewPr varScale="1">
        <p:scale>
          <a:sx n="99" d="100"/>
          <a:sy n="99" d="100"/>
        </p:scale>
        <p:origin x="133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D5934-2663-459F-839C-6E5A36D45425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51D-CF1B-4DF9-A4DB-70C42180A39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36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15.1.2015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"/>
            <a:ext cx="9144000" cy="685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2304256"/>
          </a:xfrm>
        </p:spPr>
        <p:txBody>
          <a:bodyPr>
            <a:normAutofit/>
          </a:bodyPr>
          <a:lstStyle/>
          <a:p>
            <a:r>
              <a:rPr lang="fi-FI" sz="3600" spc="300" dirty="0" smtClean="0"/>
              <a:t>KIT-toiminnan strategiset toimenpiteet vuodelle 2015</a:t>
            </a:r>
            <a:endParaRPr lang="fi-FI" sz="3600" spc="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4464496" cy="841648"/>
          </a:xfrm>
        </p:spPr>
        <p:txBody>
          <a:bodyPr>
            <a:normAutofit/>
          </a:bodyPr>
          <a:lstStyle/>
          <a:p>
            <a:r>
              <a:rPr lang="fi-FI" sz="1400" spc="300" dirty="0" smtClean="0">
                <a:solidFill>
                  <a:schemeClr val="bg1">
                    <a:lumMod val="50000"/>
                  </a:schemeClr>
                </a:solidFill>
              </a:rPr>
              <a:t>LIIKKUMINEN JA TOIMINTAKYKY</a:t>
            </a:r>
          </a:p>
          <a:p>
            <a:r>
              <a:rPr lang="fi-FI" sz="1600" b="1" spc="300" dirty="0" smtClean="0">
                <a:solidFill>
                  <a:schemeClr val="bg1">
                    <a:lumMod val="50000"/>
                  </a:schemeClr>
                </a:solidFill>
              </a:rPr>
              <a:t>LIITO</a:t>
            </a:r>
            <a:endParaRPr lang="fi-FI" sz="1600" b="1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8478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zh-CN" spc="600" dirty="0" smtClean="0"/>
              <a:t>Kulttuuri ja hyvinvointi</a:t>
            </a:r>
            <a:endParaRPr kumimoji="1" lang="zh-CN" altLang="en-US" spc="6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654966"/>
              </p:ext>
            </p:extLst>
          </p:nvPr>
        </p:nvGraphicFramePr>
        <p:xfrm>
          <a:off x="107504" y="908720"/>
          <a:ext cx="8928992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2880320"/>
                <a:gridCol w="2160240"/>
                <a:gridCol w="2160240"/>
                <a:gridCol w="1080120"/>
              </a:tblGrid>
              <a:tr h="746578">
                <a:tc>
                  <a:txBody>
                    <a:bodyPr/>
                    <a:lstStyle/>
                    <a:p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027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Hankeprosessin kehittäminen osaamisalueella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KIT koordinointi 1.1.-31.12.2015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dirty="0" err="1" smtClean="0">
                          <a:solidFill>
                            <a:schemeClr val="tx1"/>
                          </a:solidFill>
                        </a:rPr>
                        <a:t>Positian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 kehittäminen (Kevät 2015)</a:t>
                      </a:r>
                      <a:endParaRPr lang="fi-FI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1" baseline="0" dirty="0" err="1" smtClean="0">
                          <a:solidFill>
                            <a:schemeClr val="tx1"/>
                          </a:solidFill>
                        </a:rPr>
                        <a:t>Ks.Tuubi</a:t>
                      </a:r>
                      <a:r>
                        <a:rPr lang="fi-FI" sz="1200" b="1" baseline="0" dirty="0" smtClean="0">
                          <a:solidFill>
                            <a:schemeClr val="tx1"/>
                          </a:solidFill>
                        </a:rPr>
                        <a:t>. LIITO TKI strategiset tavoitteet ja koonnit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Positian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toiminnat, infrastruktuuri, palvelut, tuotteet ja opetus</a:t>
                      </a: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Koordinointi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roolitus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sekä linkitys LIITO yhteisölle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Positia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työryhmä ks.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Tmta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suunnitelma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Yliopettajat, Osaamisaluepäällikkö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Monialainen jäsenistö, Liito osaamisalue-päällikkö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467544" y="260648"/>
            <a:ext cx="8229600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800" spc="300" dirty="0" smtClean="0"/>
              <a:t>OSAAMISALU. LIITO</a:t>
            </a:r>
            <a:endParaRPr lang="fi-FI" sz="1800" spc="300" dirty="0"/>
          </a:p>
        </p:txBody>
      </p:sp>
    </p:spTree>
    <p:extLst>
      <p:ext uri="{BB962C8B-B14F-4D97-AF65-F5344CB8AC3E}">
        <p14:creationId xmlns:p14="http://schemas.microsoft.com/office/powerpoint/2010/main" val="25805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74042"/>
          </a:xfrm>
        </p:spPr>
        <p:txBody>
          <a:bodyPr>
            <a:noAutofit/>
          </a:bodyPr>
          <a:lstStyle/>
          <a:p>
            <a:pPr algn="l"/>
            <a:r>
              <a:rPr lang="fi-FI" sz="1800" spc="300" dirty="0" smtClean="0"/>
              <a:t>Osaamisalue LIITO</a:t>
            </a:r>
            <a:endParaRPr lang="fi-FI" sz="1800" spc="300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837813"/>
              </p:ext>
            </p:extLst>
          </p:nvPr>
        </p:nvGraphicFramePr>
        <p:xfrm>
          <a:off x="107504" y="930765"/>
          <a:ext cx="8928992" cy="5925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664296"/>
                <a:gridCol w="2160240"/>
                <a:gridCol w="2160240"/>
                <a:gridCol w="1080120"/>
              </a:tblGrid>
              <a:tr h="618807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Kuka/</a:t>
                      </a:r>
                    </a:p>
                    <a:p>
                      <a:r>
                        <a:rPr lang="fi-FI" dirty="0" smtClean="0"/>
                        <a:t>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858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Uusien hankkeiden rakentamiseen liittyvät toimenpiteet </a:t>
                      </a:r>
                      <a:r>
                        <a:rPr lang="fi-FI" sz="1400" dirty="0" err="1" smtClean="0">
                          <a:solidFill>
                            <a:schemeClr val="bg1"/>
                          </a:solidFill>
                        </a:rPr>
                        <a:t>osaamiselueella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KIIHDYTTÄMÖ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osallistuminen valmisteluun ja toimintaan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SELMA verkosto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Self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-management for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healthy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life 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Tematiikasta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lähtevä hanketoiminnan ja infran rakentaminen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Verkostoyhteistyö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KIT toimijat</a:t>
                      </a: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Metropolia,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Turkuamk,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TREamk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Ouluamk, Aalto,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kuntatoim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., Kotisatama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0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144759"/>
              </p:ext>
            </p:extLst>
          </p:nvPr>
        </p:nvGraphicFramePr>
        <p:xfrm>
          <a:off x="107504" y="745211"/>
          <a:ext cx="8928992" cy="6787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168352"/>
                <a:gridCol w="2952328"/>
                <a:gridCol w="1080120"/>
                <a:gridCol w="1080120"/>
              </a:tblGrid>
              <a:tr h="366453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</a:t>
                      </a:r>
                      <a:r>
                        <a:rPr lang="fi-FI" dirty="0" smtClean="0"/>
                        <a:t>)</a:t>
                      </a:r>
                    </a:p>
                    <a:p>
                      <a:r>
                        <a:rPr lang="fi-FI" dirty="0" smtClean="0"/>
                        <a:t>-Rahoitusohjelma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Kuka, </a:t>
                      </a:r>
                      <a:r>
                        <a:rPr lang="fi-FI" dirty="0" smtClean="0"/>
                        <a:t>ketkä</a:t>
                      </a:r>
                    </a:p>
                    <a:p>
                      <a:r>
                        <a:rPr lang="fi-FI" sz="1200" dirty="0" smtClean="0"/>
                        <a:t>yhdyshlö</a:t>
                      </a:r>
                      <a:endParaRPr lang="fi-FI" sz="1200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22258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</a:t>
                      </a: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ansainväliset hankkeet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LIITO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(valmistelussa 2015)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-Erasmus+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Strateginen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kumppanuushanke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(Cross-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sectoral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fi-FI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-Erasmus+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Strateginen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kumppanuushanke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(Cross-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sectoral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  <a:effectLst/>
                        </a:rPr>
                        <a:t>Central Baltic, 2015 helmikuu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Interreg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Europe Research, Technological Development and Innovation (Axis 1),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Kevät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2015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solidFill>
                            <a:schemeClr val="tx1"/>
                          </a:solidFill>
                          <a:effectLst/>
                        </a:rPr>
                        <a:t>HORIZON (PHC 28), Huhtikuu 2015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-Curriculum development of assistive technology technician as a tool for creating better studying and working possibilities for people with special needs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-Promoting excellence in Osteopathic Care"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ProVET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i-FI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solidFill>
                            <a:schemeClr val="tx1"/>
                          </a:solidFill>
                          <a:effectLst/>
                        </a:rPr>
                        <a:t>E-</a:t>
                      </a:r>
                      <a:r>
                        <a:rPr lang="fi-FI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peer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  <a:effectLst/>
                        </a:rPr>
                        <a:t> Empowerment"- hankkeen uusintahaku uudesta PHC </a:t>
                      </a:r>
                      <a:r>
                        <a:rPr lang="fi-FI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alaohjelmas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Paalasmaa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Sandra Rinne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Kaija M-kokko</a:t>
                      </a: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Toini Harra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130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611560" y="260648"/>
            <a:ext cx="8229600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800" spc="300" dirty="0" smtClean="0"/>
              <a:t>Osaamisalue LIITO</a:t>
            </a:r>
            <a:endParaRPr lang="fi-FI" sz="1800" spc="300" dirty="0"/>
          </a:p>
        </p:txBody>
      </p:sp>
    </p:spTree>
    <p:extLst>
      <p:ext uri="{BB962C8B-B14F-4D97-AF65-F5344CB8AC3E}">
        <p14:creationId xmlns:p14="http://schemas.microsoft.com/office/powerpoint/2010/main" val="8525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792</TotalTime>
  <Words>257</Words>
  <Application>Microsoft Office PowerPoint</Application>
  <PresentationFormat>On-screen Show (4:3)</PresentationFormat>
  <Paragraphs>118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SimHei</vt:lpstr>
      <vt:lpstr>Arial</vt:lpstr>
      <vt:lpstr>Calibri</vt:lpstr>
      <vt:lpstr>Blank</vt:lpstr>
      <vt:lpstr>KIT-toiminnan strategiset toimenpiteet vuodelle 2015</vt:lpstr>
      <vt:lpstr>PowerPoint Presentation</vt:lpstr>
      <vt:lpstr>Osaamisalue LIITO</vt:lpstr>
      <vt:lpstr>PowerPoint Presentation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Leila Lintula</dc:creator>
  <cp:lastModifiedBy>Kaija Matinheikki-Kokko</cp:lastModifiedBy>
  <cp:revision>83</cp:revision>
  <dcterms:created xsi:type="dcterms:W3CDTF">2013-01-25T09:20:59Z</dcterms:created>
  <dcterms:modified xsi:type="dcterms:W3CDTF">2015-01-15T13:44:26Z</dcterms:modified>
</cp:coreProperties>
</file>