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>
      <p:cViewPr>
        <p:scale>
          <a:sx n="112" d="100"/>
          <a:sy n="112" d="100"/>
        </p:scale>
        <p:origin x="-80" y="9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23.1.2015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23.1.2015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23.1.2015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23.1.2015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74042"/>
          </a:xfrm>
        </p:spPr>
        <p:txBody>
          <a:bodyPr>
            <a:noAutofit/>
          </a:bodyPr>
          <a:lstStyle/>
          <a:p>
            <a:pPr algn="l"/>
            <a:r>
              <a:rPr lang="fi-FI" sz="1800" spc="300" dirty="0" smtClean="0"/>
              <a:t>Osaamisalue Musiikki</a:t>
            </a:r>
            <a:endParaRPr lang="fi-FI" sz="1800" spc="300" dirty="0"/>
          </a:p>
        </p:txBody>
      </p:sp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9172262"/>
              </p:ext>
            </p:extLst>
          </p:nvPr>
        </p:nvGraphicFramePr>
        <p:xfrm>
          <a:off x="611560" y="836712"/>
          <a:ext cx="7848872" cy="55658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9568"/>
                <a:gridCol w="2342002"/>
                <a:gridCol w="1898921"/>
                <a:gridCol w="1898921"/>
                <a:gridCol w="949460"/>
              </a:tblGrid>
              <a:tr h="643008"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Toimenpide (aikataulu)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Tavoite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Miten, kuvaus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Kuka/</a:t>
                      </a:r>
                    </a:p>
                    <a:p>
                      <a:r>
                        <a:rPr lang="fi-FI" dirty="0" smtClean="0"/>
                        <a:t>ketkä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</a:tr>
              <a:tr h="49228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Uusien hankkeiden rakentamiseen liittyvät toimenpiteet </a:t>
                      </a:r>
                      <a:r>
                        <a:rPr lang="fi-FI" sz="1400" dirty="0" err="1" smtClean="0">
                          <a:solidFill>
                            <a:schemeClr val="bg1"/>
                          </a:solidFill>
                        </a:rPr>
                        <a:t>osaamiselueella</a:t>
                      </a: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Erasmus+ rahoitushakemus </a:t>
                      </a:r>
                      <a:r>
                        <a:rPr lang="fi-FI" sz="10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FanSome</a:t>
                      </a:r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matkaan 30.3.2015; jos ei tärppää =&gt; Luova Eurooppa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Säveltämisen pedagogiikka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– rahoitus etsitään kevät 2015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– hankkeen ja siihen liittyvien koulutusten jatkosuunnittelu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-täydennyskoulutusosio menee hakuun ensi syksynä </a:t>
                      </a:r>
                      <a:r>
                        <a:rPr lang="fi-FI" sz="10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OPH:lle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Osaamiskiihdyttämö</a:t>
                      </a:r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 </a:t>
                      </a:r>
                      <a:r>
                        <a:rPr lang="fi-FI" sz="10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oa:n</a:t>
                      </a:r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opettajien osaamisen törmäyttäjänä 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Henkilöstön </a:t>
                      </a:r>
                      <a:r>
                        <a:rPr lang="fi-FI" sz="10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KIT-haastattelu</a:t>
                      </a:r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helmikuu 2015</a:t>
                      </a:r>
                      <a:b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(a) sähköposti (b) </a:t>
                      </a:r>
                      <a:r>
                        <a:rPr lang="fi-FI" sz="10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haastattelu</a:t>
                      </a:r>
                    </a:p>
                    <a:p>
                      <a:endParaRPr lang="fi-FI" sz="1000" b="1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r>
                        <a:rPr lang="fi-FI" sz="10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 Verkostotapaaminen 3/2015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Uudet hankeideat keväällä 2015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457200" indent="-228600"/>
                      <a:r>
                        <a:rPr lang="fi-FI" sz="10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(a)</a:t>
                      </a:r>
                      <a:r>
                        <a:rPr lang="fi-FI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  </a:t>
                      </a:r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Osallisuudet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457200" indent="-228600"/>
                      <a:r>
                        <a:rPr lang="fi-FI" sz="10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(b)</a:t>
                      </a:r>
                      <a:r>
                        <a:rPr lang="fi-FI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  </a:t>
                      </a:r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Omasta substanssista lähtevät </a:t>
                      </a:r>
                      <a:r>
                        <a:rPr lang="fi-FI" sz="10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kv-/Tekes</a:t>
                      </a:r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-hankkeet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Rahoitus hankkeelle saadaan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Löydetään rahoitusinstrumentti jo keväällä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Hankehakemuksen valmistelu alkaa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Oa:n</a:t>
                      </a:r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opettajien osaaminen </a:t>
                      </a:r>
                      <a:r>
                        <a:rPr lang="fi-FI" sz="10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KIT-yhteistyöhankkeissa</a:t>
                      </a:r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kasvaa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Osallisuutta lisätään koko valmistelu- ja toteutusprosessiin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Kaksi hankehakemusta matkaan keväällä 2015 ja toiset kaksi syksyllä 2015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Yhteistyöverkosto koottu, työpaketit osatoteuttajille jaettu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 </a:t>
                      </a:r>
                      <a:r>
                        <a:rPr lang="fi-FI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kv-verkostokokous</a:t>
                      </a:r>
                      <a:r>
                        <a:rPr lang="fi-FI" sz="10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2/2015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Kontaktointi</a:t>
                      </a:r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OKM (OPH)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Verkostokokoukset, työskentely alatiimeissä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Osaamiskiihdyttämöhankemus</a:t>
                      </a:r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&gt; työaikaa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Leena käy kierroksen, sen perusteella toimenpidesuunnitelma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fi-FI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?</a:t>
                      </a:r>
                      <a:endParaRPr lang="fi-FI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dirty="0">
                        <a:effectLst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3651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4483</TotalTime>
  <Words>50</Words>
  <Application>Microsoft Macintosh PowerPoint</Application>
  <PresentationFormat>Näytössä katseltava diaesitys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2" baseType="lpstr">
      <vt:lpstr>Blank</vt:lpstr>
      <vt:lpstr>Osaamisalue Musiikki</vt:lpstr>
    </vt:vector>
  </TitlesOfParts>
  <Company>Metropolia AMK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Osaamisalue Musiikki</dc:title>
  <dc:creator>Leena Unkari-Virtanen</dc:creator>
  <cp:lastModifiedBy>Leena Unkari-Virtanen</cp:lastModifiedBy>
  <cp:revision>4</cp:revision>
  <dcterms:created xsi:type="dcterms:W3CDTF">2015-01-20T11:33:02Z</dcterms:created>
  <dcterms:modified xsi:type="dcterms:W3CDTF">2015-01-26T09:03:43Z</dcterms:modified>
</cp:coreProperties>
</file>