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6"/>
  </p:notesMasterIdLst>
  <p:sldIdLst>
    <p:sldId id="265" r:id="rId6"/>
    <p:sldId id="267" r:id="rId7"/>
    <p:sldId id="268" r:id="rId8"/>
    <p:sldId id="269" r:id="rId9"/>
    <p:sldId id="266" r:id="rId10"/>
    <p:sldId id="270" r:id="rId11"/>
    <p:sldId id="257" r:id="rId12"/>
    <p:sldId id="258" r:id="rId13"/>
    <p:sldId id="259" r:id="rId14"/>
    <p:sldId id="260" r:id="rId1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986FB-89F2-4D81-ABA3-EB58BDA140BC}" type="doc">
      <dgm:prSet loTypeId="urn:microsoft.com/office/officeart/2005/8/layout/hierarchy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fi-FI"/>
        </a:p>
      </dgm:t>
    </dgm:pt>
    <dgm:pt modelId="{CD11F104-C493-449C-B2B4-D0D1F99E7C87}">
      <dgm:prSet phldrT="[Teksti]"/>
      <dgm:spPr/>
      <dgm:t>
        <a:bodyPr/>
        <a:lstStyle/>
        <a:p>
          <a:r>
            <a:rPr lang="fi-FI" dirty="0" smtClean="0"/>
            <a:t>KIT-</a:t>
          </a:r>
          <a:r>
            <a:rPr lang="fi-FI" dirty="0" err="1" smtClean="0"/>
            <a:t>joti</a:t>
          </a:r>
          <a:r>
            <a:rPr lang="fi-FI" dirty="0" smtClean="0"/>
            <a:t> &amp; Riitta</a:t>
          </a:r>
          <a:endParaRPr lang="fi-FI" dirty="0"/>
        </a:p>
      </dgm:t>
    </dgm:pt>
    <dgm:pt modelId="{D58E1F68-023E-4972-B227-A6495936BF87}" type="parTrans" cxnId="{DA5E878C-1CDF-4FC2-9D4F-3AABAFFCFFC8}">
      <dgm:prSet/>
      <dgm:spPr/>
      <dgm:t>
        <a:bodyPr/>
        <a:lstStyle/>
        <a:p>
          <a:endParaRPr lang="fi-FI"/>
        </a:p>
      </dgm:t>
    </dgm:pt>
    <dgm:pt modelId="{CE21B38D-1D39-4100-8852-E67DF77BA1F3}" type="sibTrans" cxnId="{DA5E878C-1CDF-4FC2-9D4F-3AABAFFCFFC8}">
      <dgm:prSet/>
      <dgm:spPr/>
      <dgm:t>
        <a:bodyPr/>
        <a:lstStyle/>
        <a:p>
          <a:endParaRPr lang="fi-FI"/>
        </a:p>
      </dgm:t>
    </dgm:pt>
    <dgm:pt modelId="{927A9794-6C0B-4E4D-9C6F-09DD738C77E8}">
      <dgm:prSet phldrT="[Teksti]"/>
      <dgm:spPr/>
      <dgm:t>
        <a:bodyPr/>
        <a:lstStyle/>
        <a:p>
          <a:r>
            <a:rPr lang="fi-FI" dirty="0" smtClean="0"/>
            <a:t>Johanna</a:t>
          </a:r>
          <a:endParaRPr lang="fi-FI" dirty="0"/>
        </a:p>
      </dgm:t>
    </dgm:pt>
    <dgm:pt modelId="{5B9EE5EA-4D5B-45A4-87C6-17783190C16E}" type="parTrans" cxnId="{09E6A42B-12D3-48E3-96BD-2DE25E1986CA}">
      <dgm:prSet/>
      <dgm:spPr/>
      <dgm:t>
        <a:bodyPr/>
        <a:lstStyle/>
        <a:p>
          <a:endParaRPr lang="fi-FI"/>
        </a:p>
      </dgm:t>
    </dgm:pt>
    <dgm:pt modelId="{E3EB7275-1549-4E9A-B658-5F3AFA9B12F8}" type="sibTrans" cxnId="{09E6A42B-12D3-48E3-96BD-2DE25E1986CA}">
      <dgm:prSet/>
      <dgm:spPr/>
      <dgm:t>
        <a:bodyPr/>
        <a:lstStyle/>
        <a:p>
          <a:endParaRPr lang="fi-FI"/>
        </a:p>
      </dgm:t>
    </dgm:pt>
    <dgm:pt modelId="{67CE230A-C320-4C66-90F8-33DF1EE96421}">
      <dgm:prSet phldrT="[Teksti]"/>
      <dgm:spPr/>
      <dgm:t>
        <a:bodyPr/>
        <a:lstStyle/>
        <a:p>
          <a:r>
            <a:rPr lang="fi-FI" dirty="0" smtClean="0"/>
            <a:t>OAP 1</a:t>
          </a:r>
          <a:endParaRPr lang="fi-FI" dirty="0"/>
        </a:p>
      </dgm:t>
    </dgm:pt>
    <dgm:pt modelId="{52732A38-5980-4BFC-ADA5-B519A3A58484}" type="parTrans" cxnId="{A65A713F-9825-4448-98FA-D262969FC93F}">
      <dgm:prSet/>
      <dgm:spPr/>
      <dgm:t>
        <a:bodyPr/>
        <a:lstStyle/>
        <a:p>
          <a:endParaRPr lang="fi-FI"/>
        </a:p>
      </dgm:t>
    </dgm:pt>
    <dgm:pt modelId="{539F0E0B-1332-426F-BC39-6CD1CE557782}" type="sibTrans" cxnId="{A65A713F-9825-4448-98FA-D262969FC93F}">
      <dgm:prSet/>
      <dgm:spPr/>
      <dgm:t>
        <a:bodyPr/>
        <a:lstStyle/>
        <a:p>
          <a:endParaRPr lang="fi-FI"/>
        </a:p>
      </dgm:t>
    </dgm:pt>
    <dgm:pt modelId="{4B78E322-98E3-4E49-A0E3-1E2560303661}">
      <dgm:prSet phldrT="[Teksti]"/>
      <dgm:spPr/>
      <dgm:t>
        <a:bodyPr/>
        <a:lstStyle/>
        <a:p>
          <a:r>
            <a:rPr lang="fi-FI" dirty="0" smtClean="0"/>
            <a:t>OAP 4</a:t>
          </a:r>
          <a:endParaRPr lang="fi-FI" dirty="0"/>
        </a:p>
      </dgm:t>
    </dgm:pt>
    <dgm:pt modelId="{1504DB2A-6B9D-4E40-B9DC-3A2A8CC6B6AA}" type="parTrans" cxnId="{0C8BC17D-5464-493D-9EEE-F6992E228559}">
      <dgm:prSet/>
      <dgm:spPr/>
      <dgm:t>
        <a:bodyPr/>
        <a:lstStyle/>
        <a:p>
          <a:endParaRPr lang="fi-FI"/>
        </a:p>
      </dgm:t>
    </dgm:pt>
    <dgm:pt modelId="{EFDCD551-2BEC-489E-A82B-573478460556}" type="sibTrans" cxnId="{0C8BC17D-5464-493D-9EEE-F6992E228559}">
      <dgm:prSet/>
      <dgm:spPr/>
      <dgm:t>
        <a:bodyPr/>
        <a:lstStyle/>
        <a:p>
          <a:endParaRPr lang="fi-FI"/>
        </a:p>
      </dgm:t>
    </dgm:pt>
    <dgm:pt modelId="{38B6F5FC-0795-43EF-AE4F-4518469013C1}">
      <dgm:prSet phldrT="[Teksti]"/>
      <dgm:spPr/>
      <dgm:t>
        <a:bodyPr/>
        <a:lstStyle/>
        <a:p>
          <a:r>
            <a:rPr lang="fi-FI" dirty="0" smtClean="0"/>
            <a:t>OAP 2</a:t>
          </a:r>
          <a:endParaRPr lang="fi-FI" dirty="0"/>
        </a:p>
      </dgm:t>
    </dgm:pt>
    <dgm:pt modelId="{576AE364-E413-451A-B39F-8E3461C32767}" type="parTrans" cxnId="{EACF9E1D-34B8-4146-A9D9-DA18262062A9}">
      <dgm:prSet/>
      <dgm:spPr/>
      <dgm:t>
        <a:bodyPr/>
        <a:lstStyle/>
        <a:p>
          <a:endParaRPr lang="fi-FI"/>
        </a:p>
      </dgm:t>
    </dgm:pt>
    <dgm:pt modelId="{AB3EB618-27CD-45C2-A006-AC614CBE6966}" type="sibTrans" cxnId="{EACF9E1D-34B8-4146-A9D9-DA18262062A9}">
      <dgm:prSet/>
      <dgm:spPr/>
      <dgm:t>
        <a:bodyPr/>
        <a:lstStyle/>
        <a:p>
          <a:endParaRPr lang="fi-FI"/>
        </a:p>
      </dgm:t>
    </dgm:pt>
    <dgm:pt modelId="{EDBB98E1-AD49-4638-ADBC-DE6AD789E2C3}">
      <dgm:prSet phldrT="[Teksti]"/>
      <dgm:spPr/>
      <dgm:t>
        <a:bodyPr/>
        <a:lstStyle/>
        <a:p>
          <a:r>
            <a:rPr lang="fi-FI" dirty="0" smtClean="0"/>
            <a:t>OAP 3 = </a:t>
          </a:r>
          <a:r>
            <a:rPr lang="fi-FI" dirty="0" err="1" smtClean="0"/>
            <a:t>Kit-jotilainen</a:t>
          </a:r>
          <a:endParaRPr lang="fi-FI" dirty="0"/>
        </a:p>
      </dgm:t>
    </dgm:pt>
    <dgm:pt modelId="{37199102-06BB-417D-9E47-2A9216B9E92D}" type="parTrans" cxnId="{38E83FFA-3B52-49B5-BF2F-A871637790AB}">
      <dgm:prSet/>
      <dgm:spPr/>
      <dgm:t>
        <a:bodyPr/>
        <a:lstStyle/>
        <a:p>
          <a:endParaRPr lang="fi-FI"/>
        </a:p>
      </dgm:t>
    </dgm:pt>
    <dgm:pt modelId="{EA986D6D-BBB0-45F7-AD44-5A691680B625}" type="sibTrans" cxnId="{38E83FFA-3B52-49B5-BF2F-A871637790AB}">
      <dgm:prSet/>
      <dgm:spPr/>
      <dgm:t>
        <a:bodyPr/>
        <a:lstStyle/>
        <a:p>
          <a:endParaRPr lang="fi-FI"/>
        </a:p>
      </dgm:t>
    </dgm:pt>
    <dgm:pt modelId="{67ABD9E5-3DF2-4312-B76A-C86C65C283EE}">
      <dgm:prSet phldrT="[Teksti]"/>
      <dgm:spPr/>
      <dgm:t>
        <a:bodyPr/>
        <a:lstStyle/>
        <a:p>
          <a:r>
            <a:rPr lang="fi-FI" dirty="0" smtClean="0"/>
            <a:t>KIT-vastaava</a:t>
          </a:r>
          <a:endParaRPr lang="fi-FI" dirty="0"/>
        </a:p>
      </dgm:t>
    </dgm:pt>
    <dgm:pt modelId="{7D96BE01-DB4F-461E-BB86-B417C480BED7}" type="parTrans" cxnId="{22DF0A06-FBA3-4B6B-9478-65B39231D620}">
      <dgm:prSet/>
      <dgm:spPr/>
      <dgm:t>
        <a:bodyPr/>
        <a:lstStyle/>
        <a:p>
          <a:endParaRPr lang="fi-FI"/>
        </a:p>
      </dgm:t>
    </dgm:pt>
    <dgm:pt modelId="{5551F662-4474-485B-A8A6-89F2C33C9953}" type="sibTrans" cxnId="{22DF0A06-FBA3-4B6B-9478-65B39231D620}">
      <dgm:prSet/>
      <dgm:spPr/>
      <dgm:t>
        <a:bodyPr/>
        <a:lstStyle/>
        <a:p>
          <a:endParaRPr lang="fi-FI"/>
        </a:p>
      </dgm:t>
    </dgm:pt>
    <dgm:pt modelId="{4A234B3D-DD51-45EB-A9AC-C29514F4F00E}">
      <dgm:prSet phldrT="[Teksti]"/>
      <dgm:spPr/>
      <dgm:t>
        <a:bodyPr/>
        <a:lstStyle/>
        <a:p>
          <a:r>
            <a:rPr lang="fi-FI" dirty="0" smtClean="0"/>
            <a:t>KIT-</a:t>
          </a:r>
          <a:r>
            <a:rPr lang="fi-FI" dirty="0" err="1" smtClean="0"/>
            <a:t>assari</a:t>
          </a:r>
          <a:endParaRPr lang="fi-FI" dirty="0"/>
        </a:p>
      </dgm:t>
    </dgm:pt>
    <dgm:pt modelId="{D85B0901-25A4-42A7-8876-17E1B64487D8}" type="parTrans" cxnId="{8F93B15D-3FAA-4086-98EF-54D977D2DA7B}">
      <dgm:prSet/>
      <dgm:spPr/>
      <dgm:t>
        <a:bodyPr/>
        <a:lstStyle/>
        <a:p>
          <a:endParaRPr lang="fi-FI"/>
        </a:p>
      </dgm:t>
    </dgm:pt>
    <dgm:pt modelId="{26C9CC92-B0F1-4304-8D9D-14556C478BCE}" type="sibTrans" cxnId="{8F93B15D-3FAA-4086-98EF-54D977D2DA7B}">
      <dgm:prSet/>
      <dgm:spPr/>
      <dgm:t>
        <a:bodyPr/>
        <a:lstStyle/>
        <a:p>
          <a:endParaRPr lang="fi-FI"/>
        </a:p>
      </dgm:t>
    </dgm:pt>
    <dgm:pt modelId="{71F28181-1F53-40B7-A2A3-880800A50516}">
      <dgm:prSet phldrT="[Teksti]"/>
      <dgm:spPr/>
      <dgm:t>
        <a:bodyPr/>
        <a:lstStyle/>
        <a:p>
          <a:r>
            <a:rPr lang="fi-FI" dirty="0" smtClean="0"/>
            <a:t>KIT-vastaava</a:t>
          </a:r>
          <a:endParaRPr lang="fi-FI" dirty="0"/>
        </a:p>
      </dgm:t>
    </dgm:pt>
    <dgm:pt modelId="{1C7E08B8-1906-4E24-9146-45526652F50F}" type="parTrans" cxnId="{799FF4C0-A16B-44BE-8C05-A5C35D14F7BD}">
      <dgm:prSet/>
      <dgm:spPr/>
      <dgm:t>
        <a:bodyPr/>
        <a:lstStyle/>
        <a:p>
          <a:endParaRPr lang="fi-FI"/>
        </a:p>
      </dgm:t>
    </dgm:pt>
    <dgm:pt modelId="{10A01592-2A35-4EB3-804C-E99FF15A547A}" type="sibTrans" cxnId="{799FF4C0-A16B-44BE-8C05-A5C35D14F7BD}">
      <dgm:prSet/>
      <dgm:spPr/>
      <dgm:t>
        <a:bodyPr/>
        <a:lstStyle/>
        <a:p>
          <a:endParaRPr lang="fi-FI"/>
        </a:p>
      </dgm:t>
    </dgm:pt>
    <dgm:pt modelId="{D6DCA611-E03C-4956-9A9D-99477AAE1769}">
      <dgm:prSet phldrT="[Teksti]"/>
      <dgm:spPr/>
      <dgm:t>
        <a:bodyPr/>
        <a:lstStyle/>
        <a:p>
          <a:r>
            <a:rPr lang="fi-FI" dirty="0" smtClean="0"/>
            <a:t>Kulttuurin KIT-erityisvastuu</a:t>
          </a:r>
          <a:endParaRPr lang="fi-FI" dirty="0"/>
        </a:p>
      </dgm:t>
    </dgm:pt>
    <dgm:pt modelId="{5AD3AEB6-B8DE-4EBC-A521-E6A48CD774EB}" type="parTrans" cxnId="{DDC526EE-97B3-4766-873B-368FAA7D3E66}">
      <dgm:prSet/>
      <dgm:spPr/>
      <dgm:t>
        <a:bodyPr/>
        <a:lstStyle/>
        <a:p>
          <a:endParaRPr lang="fi-FI"/>
        </a:p>
      </dgm:t>
    </dgm:pt>
    <dgm:pt modelId="{3CE54C18-A484-452E-83FE-984F8FBFB166}" type="sibTrans" cxnId="{DDC526EE-97B3-4766-873B-368FAA7D3E66}">
      <dgm:prSet/>
      <dgm:spPr/>
      <dgm:t>
        <a:bodyPr/>
        <a:lstStyle/>
        <a:p>
          <a:endParaRPr lang="fi-FI"/>
        </a:p>
      </dgm:t>
    </dgm:pt>
    <dgm:pt modelId="{EED19C97-0943-48A6-B62B-850DF6BC81B7}">
      <dgm:prSet phldrT="[Teksti]"/>
      <dgm:spPr/>
      <dgm:t>
        <a:bodyPr/>
        <a:lstStyle/>
        <a:p>
          <a:r>
            <a:rPr lang="fi-FI" dirty="0" err="1" smtClean="0"/>
            <a:t>HYTOn</a:t>
          </a:r>
          <a:r>
            <a:rPr lang="fi-FI" dirty="0" smtClean="0"/>
            <a:t> KIT-erityisvastuu</a:t>
          </a:r>
          <a:endParaRPr lang="fi-FI" dirty="0"/>
        </a:p>
      </dgm:t>
    </dgm:pt>
    <dgm:pt modelId="{16BECDC7-EB67-43FD-8276-3E5BC35C84F2}" type="parTrans" cxnId="{8249F445-4DB4-4726-A11C-1542A2C8ABA3}">
      <dgm:prSet/>
      <dgm:spPr/>
      <dgm:t>
        <a:bodyPr/>
        <a:lstStyle/>
        <a:p>
          <a:endParaRPr lang="fi-FI"/>
        </a:p>
      </dgm:t>
    </dgm:pt>
    <dgm:pt modelId="{57709587-9214-417D-B22A-F4A9C2B8CD84}" type="sibTrans" cxnId="{8249F445-4DB4-4726-A11C-1542A2C8ABA3}">
      <dgm:prSet/>
      <dgm:spPr/>
      <dgm:t>
        <a:bodyPr/>
        <a:lstStyle/>
        <a:p>
          <a:endParaRPr lang="fi-FI"/>
        </a:p>
      </dgm:t>
    </dgm:pt>
    <dgm:pt modelId="{DC8F4A1B-5255-4701-A0A0-41D7E51D76E6}">
      <dgm:prSet phldrT="[Teksti]"/>
      <dgm:spPr/>
      <dgm:t>
        <a:bodyPr/>
        <a:lstStyle/>
        <a:p>
          <a:r>
            <a:rPr lang="fi-FI" dirty="0" smtClean="0"/>
            <a:t>OAP 5</a:t>
          </a:r>
          <a:endParaRPr lang="fi-FI" dirty="0"/>
        </a:p>
      </dgm:t>
    </dgm:pt>
    <dgm:pt modelId="{2607D138-4B79-4C2A-BAB8-59FCE4A8FEE5}" type="parTrans" cxnId="{A150BED9-A341-456B-8BD3-687C333E34C3}">
      <dgm:prSet/>
      <dgm:spPr/>
      <dgm:t>
        <a:bodyPr/>
        <a:lstStyle/>
        <a:p>
          <a:endParaRPr lang="fi-FI"/>
        </a:p>
      </dgm:t>
    </dgm:pt>
    <dgm:pt modelId="{DB2C18EB-4F21-425A-B8DC-65C547815F46}" type="sibTrans" cxnId="{A150BED9-A341-456B-8BD3-687C333E34C3}">
      <dgm:prSet/>
      <dgm:spPr/>
      <dgm:t>
        <a:bodyPr/>
        <a:lstStyle/>
        <a:p>
          <a:endParaRPr lang="fi-FI"/>
        </a:p>
      </dgm:t>
    </dgm:pt>
    <dgm:pt modelId="{21D22F5D-EC43-422B-B316-6BC0EDE3ADA0}">
      <dgm:prSet phldrT="[Teksti]"/>
      <dgm:spPr/>
      <dgm:t>
        <a:bodyPr/>
        <a:lstStyle/>
        <a:p>
          <a:r>
            <a:rPr lang="fi-FI" dirty="0" smtClean="0"/>
            <a:t>KIT-vastaava</a:t>
          </a:r>
          <a:endParaRPr lang="fi-FI" dirty="0"/>
        </a:p>
      </dgm:t>
    </dgm:pt>
    <dgm:pt modelId="{DF2450C1-5623-4570-830C-4607E8D9BD96}" type="parTrans" cxnId="{12A043AE-B376-4F49-A3FD-4EA1FCADE45E}">
      <dgm:prSet/>
      <dgm:spPr/>
      <dgm:t>
        <a:bodyPr/>
        <a:lstStyle/>
        <a:p>
          <a:endParaRPr lang="fi-FI"/>
        </a:p>
      </dgm:t>
    </dgm:pt>
    <dgm:pt modelId="{05FECFA3-1DA6-40E0-9AD3-7711FB1271B0}" type="sibTrans" cxnId="{12A043AE-B376-4F49-A3FD-4EA1FCADE45E}">
      <dgm:prSet/>
      <dgm:spPr/>
      <dgm:t>
        <a:bodyPr/>
        <a:lstStyle/>
        <a:p>
          <a:endParaRPr lang="fi-FI"/>
        </a:p>
      </dgm:t>
    </dgm:pt>
    <dgm:pt modelId="{55EEC0A5-46F7-4E5C-A27C-139C49449FEF}">
      <dgm:prSet phldrT="[Teksti]"/>
      <dgm:spPr/>
      <dgm:t>
        <a:bodyPr/>
        <a:lstStyle/>
        <a:p>
          <a:r>
            <a:rPr lang="fi-FI" dirty="0" smtClean="0"/>
            <a:t>KIT-assistentti</a:t>
          </a:r>
          <a:endParaRPr lang="fi-FI" dirty="0"/>
        </a:p>
      </dgm:t>
    </dgm:pt>
    <dgm:pt modelId="{F01EE4E3-FCE8-4ADF-9926-C5850F6861A2}" type="parTrans" cxnId="{0E5C1B7B-E6C1-4DF0-BA42-565D1F88395E}">
      <dgm:prSet/>
      <dgm:spPr/>
      <dgm:t>
        <a:bodyPr/>
        <a:lstStyle/>
        <a:p>
          <a:endParaRPr lang="fi-FI"/>
        </a:p>
      </dgm:t>
    </dgm:pt>
    <dgm:pt modelId="{6C9A49DA-1272-436B-880C-6D32E3C7F0CF}" type="sibTrans" cxnId="{0E5C1B7B-E6C1-4DF0-BA42-565D1F88395E}">
      <dgm:prSet/>
      <dgm:spPr/>
      <dgm:t>
        <a:bodyPr/>
        <a:lstStyle/>
        <a:p>
          <a:endParaRPr lang="fi-FI"/>
        </a:p>
      </dgm:t>
    </dgm:pt>
    <dgm:pt modelId="{E3CC09B9-A3BA-406C-8FC6-EAEA3A2CF709}">
      <dgm:prSet phldrT="[Teksti]"/>
      <dgm:spPr/>
      <dgm:t>
        <a:bodyPr/>
        <a:lstStyle/>
        <a:p>
          <a:r>
            <a:rPr lang="fi-FI" dirty="0" smtClean="0"/>
            <a:t>KIT-suunnittelija</a:t>
          </a:r>
          <a:endParaRPr lang="fi-FI" dirty="0"/>
        </a:p>
      </dgm:t>
    </dgm:pt>
    <dgm:pt modelId="{29B352C4-369E-4EC3-86C7-BC2304DB2FD1}" type="parTrans" cxnId="{CC4C7803-03D6-4B7D-B9CD-BFAEEE96DA41}">
      <dgm:prSet/>
      <dgm:spPr/>
      <dgm:t>
        <a:bodyPr/>
        <a:lstStyle/>
        <a:p>
          <a:endParaRPr lang="fi-FI"/>
        </a:p>
      </dgm:t>
    </dgm:pt>
    <dgm:pt modelId="{CDABFD15-1781-4009-9C45-CCCAA86C6049}" type="sibTrans" cxnId="{CC4C7803-03D6-4B7D-B9CD-BFAEEE96DA41}">
      <dgm:prSet/>
      <dgm:spPr/>
      <dgm:t>
        <a:bodyPr/>
        <a:lstStyle/>
        <a:p>
          <a:endParaRPr lang="fi-FI"/>
        </a:p>
      </dgm:t>
    </dgm:pt>
    <dgm:pt modelId="{151C950C-E042-44EB-AAA2-5EAE188B9B85}" type="pres">
      <dgm:prSet presAssocID="{01F986FB-89F2-4D81-ABA3-EB58BDA140B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701FF979-D9B1-4FB2-83B6-D84E5EF9BDFE}" type="pres">
      <dgm:prSet presAssocID="{CD11F104-C493-449C-B2B4-D0D1F99E7C87}" presName="hierRoot1" presStyleCnt="0"/>
      <dgm:spPr/>
    </dgm:pt>
    <dgm:pt modelId="{AA910200-99F6-4B5E-ABFD-D3F7FFA3E9D8}" type="pres">
      <dgm:prSet presAssocID="{CD11F104-C493-449C-B2B4-D0D1F99E7C87}" presName="composite" presStyleCnt="0"/>
      <dgm:spPr/>
    </dgm:pt>
    <dgm:pt modelId="{8763B718-F065-4592-848A-6C188B31C319}" type="pres">
      <dgm:prSet presAssocID="{CD11F104-C493-449C-B2B4-D0D1F99E7C87}" presName="background" presStyleLbl="node0" presStyleIdx="0" presStyleCnt="1"/>
      <dgm:spPr/>
    </dgm:pt>
    <dgm:pt modelId="{71FEFCE8-D087-4388-96F2-0708E94E5A52}" type="pres">
      <dgm:prSet presAssocID="{CD11F104-C493-449C-B2B4-D0D1F99E7C87}" presName="text" presStyleLbl="fgAcc0" presStyleIdx="0" presStyleCnt="1" custLinFactY="-37526" custLinFactNeighborX="-1369" custLinFactNeighborY="-1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DF844E0-61A7-40EF-A833-D8F825CBB4DD}" type="pres">
      <dgm:prSet presAssocID="{CD11F104-C493-449C-B2B4-D0D1F99E7C87}" presName="hierChild2" presStyleCnt="0"/>
      <dgm:spPr/>
    </dgm:pt>
    <dgm:pt modelId="{CFE4D7C9-AD0E-40AB-9624-DD6E878ECB47}" type="pres">
      <dgm:prSet presAssocID="{5B9EE5EA-4D5B-45A4-87C6-17783190C16E}" presName="Name10" presStyleLbl="parChTrans1D2" presStyleIdx="0" presStyleCnt="6"/>
      <dgm:spPr/>
      <dgm:t>
        <a:bodyPr/>
        <a:lstStyle/>
        <a:p>
          <a:endParaRPr lang="fi-FI"/>
        </a:p>
      </dgm:t>
    </dgm:pt>
    <dgm:pt modelId="{E18F524E-4F8D-4C74-8ED2-AC87239CB3BF}" type="pres">
      <dgm:prSet presAssocID="{927A9794-6C0B-4E4D-9C6F-09DD738C77E8}" presName="hierRoot2" presStyleCnt="0"/>
      <dgm:spPr/>
    </dgm:pt>
    <dgm:pt modelId="{2E780360-D742-4AB0-8294-3B95204DD90C}" type="pres">
      <dgm:prSet presAssocID="{927A9794-6C0B-4E4D-9C6F-09DD738C77E8}" presName="composite2" presStyleCnt="0"/>
      <dgm:spPr/>
    </dgm:pt>
    <dgm:pt modelId="{14450ADF-F64B-467A-9EA9-E3868889C4FA}" type="pres">
      <dgm:prSet presAssocID="{927A9794-6C0B-4E4D-9C6F-09DD738C77E8}" presName="background2" presStyleLbl="node2" presStyleIdx="0" presStyleCnt="6"/>
      <dgm:spPr/>
    </dgm:pt>
    <dgm:pt modelId="{84176127-0E13-42A9-A6D9-B2760F3B77CC}" type="pres">
      <dgm:prSet presAssocID="{927A9794-6C0B-4E4D-9C6F-09DD738C77E8}" presName="text2" presStyleLbl="fgAcc2" presStyleIdx="0" presStyleCnt="6" custScaleY="88556" custLinFactX="200000" custLinFactNeighborX="246796" custLinFactNeighborY="-8412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67413BE-3493-48AC-86AA-C40D325744F1}" type="pres">
      <dgm:prSet presAssocID="{927A9794-6C0B-4E4D-9C6F-09DD738C77E8}" presName="hierChild3" presStyleCnt="0"/>
      <dgm:spPr/>
    </dgm:pt>
    <dgm:pt modelId="{86C25C80-0A88-4CB2-97D8-1F3A234122DB}" type="pres">
      <dgm:prSet presAssocID="{52732A38-5980-4BFC-ADA5-B519A3A58484}" presName="Name10" presStyleLbl="parChTrans1D2" presStyleIdx="1" presStyleCnt="6"/>
      <dgm:spPr/>
      <dgm:t>
        <a:bodyPr/>
        <a:lstStyle/>
        <a:p>
          <a:endParaRPr lang="fi-FI"/>
        </a:p>
      </dgm:t>
    </dgm:pt>
    <dgm:pt modelId="{E97C85D6-58E3-47FE-8D88-B912AF1A0CED}" type="pres">
      <dgm:prSet presAssocID="{67CE230A-C320-4C66-90F8-33DF1EE96421}" presName="hierRoot2" presStyleCnt="0"/>
      <dgm:spPr/>
    </dgm:pt>
    <dgm:pt modelId="{90D113A4-0031-43DF-8943-555EB57155C4}" type="pres">
      <dgm:prSet presAssocID="{67CE230A-C320-4C66-90F8-33DF1EE96421}" presName="composite2" presStyleCnt="0"/>
      <dgm:spPr/>
    </dgm:pt>
    <dgm:pt modelId="{943E2126-36AA-4E0A-A43C-43C9660F6684}" type="pres">
      <dgm:prSet presAssocID="{67CE230A-C320-4C66-90F8-33DF1EE96421}" presName="background2" presStyleLbl="node2" presStyleIdx="1" presStyleCnt="6"/>
      <dgm:spPr/>
    </dgm:pt>
    <dgm:pt modelId="{9918447B-9418-4DA7-A862-434BF131508D}" type="pres">
      <dgm:prSet presAssocID="{67CE230A-C320-4C66-90F8-33DF1EE96421}" presName="text2" presStyleLbl="fgAcc2" presStyleIdx="1" presStyleCnt="6" custLinFactNeighborY="6996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0DCBA82-2420-4A14-A9F2-5B71C41B1A0E}" type="pres">
      <dgm:prSet presAssocID="{67CE230A-C320-4C66-90F8-33DF1EE96421}" presName="hierChild3" presStyleCnt="0"/>
      <dgm:spPr/>
    </dgm:pt>
    <dgm:pt modelId="{33E86BB0-41F6-462C-8FA6-C8C35CA79A8F}" type="pres">
      <dgm:prSet presAssocID="{7D96BE01-DB4F-461E-BB86-B417C480BED7}" presName="Name17" presStyleLbl="parChTrans1D3" presStyleIdx="0" presStyleCnt="8"/>
      <dgm:spPr/>
      <dgm:t>
        <a:bodyPr/>
        <a:lstStyle/>
        <a:p>
          <a:endParaRPr lang="fi-FI"/>
        </a:p>
      </dgm:t>
    </dgm:pt>
    <dgm:pt modelId="{01E94580-374C-4B6A-A32B-CACA1ECA3972}" type="pres">
      <dgm:prSet presAssocID="{67ABD9E5-3DF2-4312-B76A-C86C65C283EE}" presName="hierRoot3" presStyleCnt="0"/>
      <dgm:spPr/>
    </dgm:pt>
    <dgm:pt modelId="{8CFD41ED-9CC8-4F39-A6B0-16FB6E793DF9}" type="pres">
      <dgm:prSet presAssocID="{67ABD9E5-3DF2-4312-B76A-C86C65C283EE}" presName="composite3" presStyleCnt="0"/>
      <dgm:spPr/>
    </dgm:pt>
    <dgm:pt modelId="{105C9C5E-558C-43AD-B18D-F7162766654B}" type="pres">
      <dgm:prSet presAssocID="{67ABD9E5-3DF2-4312-B76A-C86C65C283EE}" presName="background3" presStyleLbl="node3" presStyleIdx="0" presStyleCnt="8"/>
      <dgm:spPr/>
    </dgm:pt>
    <dgm:pt modelId="{F1CF0437-68EE-4959-9311-9FDA3C6CE6ED}" type="pres">
      <dgm:prSet presAssocID="{67ABD9E5-3DF2-4312-B76A-C86C65C283EE}" presName="text3" presStyleLbl="fgAcc3" presStyleIdx="0" presStyleCnt="8" custLinFactY="109302" custLinFactNeighborY="2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692294A-D782-434D-8B99-61B4C48F517D}" type="pres">
      <dgm:prSet presAssocID="{67ABD9E5-3DF2-4312-B76A-C86C65C283EE}" presName="hierChild4" presStyleCnt="0"/>
      <dgm:spPr/>
    </dgm:pt>
    <dgm:pt modelId="{597E926F-05BA-4189-B913-C6CFD91AF1D8}" type="pres">
      <dgm:prSet presAssocID="{D85B0901-25A4-42A7-8876-17E1B64487D8}" presName="Name17" presStyleLbl="parChTrans1D3" presStyleIdx="1" presStyleCnt="8"/>
      <dgm:spPr/>
      <dgm:t>
        <a:bodyPr/>
        <a:lstStyle/>
        <a:p>
          <a:endParaRPr lang="fi-FI"/>
        </a:p>
      </dgm:t>
    </dgm:pt>
    <dgm:pt modelId="{1A2E8ED0-2959-478E-A744-967EF3F6FDFD}" type="pres">
      <dgm:prSet presAssocID="{4A234B3D-DD51-45EB-A9AC-C29514F4F00E}" presName="hierRoot3" presStyleCnt="0"/>
      <dgm:spPr/>
    </dgm:pt>
    <dgm:pt modelId="{2A47EB4A-745C-4BCA-9CDF-92A1A6273484}" type="pres">
      <dgm:prSet presAssocID="{4A234B3D-DD51-45EB-A9AC-C29514F4F00E}" presName="composite3" presStyleCnt="0"/>
      <dgm:spPr/>
    </dgm:pt>
    <dgm:pt modelId="{6FC8DCF2-21A6-49D5-B19C-77D48CFE2B4C}" type="pres">
      <dgm:prSet presAssocID="{4A234B3D-DD51-45EB-A9AC-C29514F4F00E}" presName="background3" presStyleLbl="node3" presStyleIdx="1" presStyleCnt="8"/>
      <dgm:spPr/>
    </dgm:pt>
    <dgm:pt modelId="{130D25EF-7925-4751-84C3-C5158708EFDA}" type="pres">
      <dgm:prSet presAssocID="{4A234B3D-DD51-45EB-A9AC-C29514F4F00E}" presName="text3" presStyleLbl="fgAcc3" presStyleIdx="1" presStyleCnt="8" custLinFactY="109302" custLinFactNeighborY="2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DF4586E-AF5F-408C-92A2-BB4FD3F62E19}" type="pres">
      <dgm:prSet presAssocID="{4A234B3D-DD51-45EB-A9AC-C29514F4F00E}" presName="hierChild4" presStyleCnt="0"/>
      <dgm:spPr/>
    </dgm:pt>
    <dgm:pt modelId="{F4792C11-CED2-4158-8B5C-D5E7A88F5FCF}" type="pres">
      <dgm:prSet presAssocID="{576AE364-E413-451A-B39F-8E3461C32767}" presName="Name10" presStyleLbl="parChTrans1D2" presStyleIdx="2" presStyleCnt="6"/>
      <dgm:spPr/>
      <dgm:t>
        <a:bodyPr/>
        <a:lstStyle/>
        <a:p>
          <a:endParaRPr lang="fi-FI"/>
        </a:p>
      </dgm:t>
    </dgm:pt>
    <dgm:pt modelId="{ED67409F-73E2-45B1-B956-65F8B4BF73B9}" type="pres">
      <dgm:prSet presAssocID="{38B6F5FC-0795-43EF-AE4F-4518469013C1}" presName="hierRoot2" presStyleCnt="0"/>
      <dgm:spPr/>
    </dgm:pt>
    <dgm:pt modelId="{92B9A795-0823-4AD2-8636-A3A97C1B482A}" type="pres">
      <dgm:prSet presAssocID="{38B6F5FC-0795-43EF-AE4F-4518469013C1}" presName="composite2" presStyleCnt="0"/>
      <dgm:spPr/>
    </dgm:pt>
    <dgm:pt modelId="{DAA208CA-23B3-4A48-B847-37CF14FFF909}" type="pres">
      <dgm:prSet presAssocID="{38B6F5FC-0795-43EF-AE4F-4518469013C1}" presName="background2" presStyleLbl="node2" presStyleIdx="2" presStyleCnt="6"/>
      <dgm:spPr/>
    </dgm:pt>
    <dgm:pt modelId="{DDB33D94-0983-4B84-AB02-D8DE87C86566}" type="pres">
      <dgm:prSet presAssocID="{38B6F5FC-0795-43EF-AE4F-4518469013C1}" presName="text2" presStyleLbl="fgAcc2" presStyleIdx="2" presStyleCnt="6" custLinFactNeighborX="-51792" custLinFactNeighborY="7081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98A6899-5088-4662-ACEE-A0DD5E34CEB6}" type="pres">
      <dgm:prSet presAssocID="{38B6F5FC-0795-43EF-AE4F-4518469013C1}" presName="hierChild3" presStyleCnt="0"/>
      <dgm:spPr/>
    </dgm:pt>
    <dgm:pt modelId="{6B5F5E60-9C74-45C5-B2EB-9ECE83A2AE66}" type="pres">
      <dgm:prSet presAssocID="{1C7E08B8-1906-4E24-9146-45526652F50F}" presName="Name17" presStyleLbl="parChTrans1D3" presStyleIdx="2" presStyleCnt="8"/>
      <dgm:spPr/>
      <dgm:t>
        <a:bodyPr/>
        <a:lstStyle/>
        <a:p>
          <a:endParaRPr lang="fi-FI"/>
        </a:p>
      </dgm:t>
    </dgm:pt>
    <dgm:pt modelId="{0F2B03E0-264B-46E0-868C-7318EB581C70}" type="pres">
      <dgm:prSet presAssocID="{71F28181-1F53-40B7-A2A3-880800A50516}" presName="hierRoot3" presStyleCnt="0"/>
      <dgm:spPr/>
    </dgm:pt>
    <dgm:pt modelId="{7D42DC82-3177-4DC7-BDE6-E9061E7B4856}" type="pres">
      <dgm:prSet presAssocID="{71F28181-1F53-40B7-A2A3-880800A50516}" presName="composite3" presStyleCnt="0"/>
      <dgm:spPr/>
    </dgm:pt>
    <dgm:pt modelId="{5EBAFC33-F60F-423B-8F0D-44CF96B0738F}" type="pres">
      <dgm:prSet presAssocID="{71F28181-1F53-40B7-A2A3-880800A50516}" presName="background3" presStyleLbl="node3" presStyleIdx="2" presStyleCnt="8"/>
      <dgm:spPr/>
    </dgm:pt>
    <dgm:pt modelId="{4A2CEEFC-1B58-4170-957A-F822EFFA631B}" type="pres">
      <dgm:prSet presAssocID="{71F28181-1F53-40B7-A2A3-880800A50516}" presName="text3" presStyleLbl="fgAcc3" presStyleIdx="2" presStyleCnt="8" custLinFactY="109302" custLinFactNeighborY="2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C9F681E-57A3-4A67-A51B-50514A6983F3}" type="pres">
      <dgm:prSet presAssocID="{71F28181-1F53-40B7-A2A3-880800A50516}" presName="hierChild4" presStyleCnt="0"/>
      <dgm:spPr/>
    </dgm:pt>
    <dgm:pt modelId="{E926C548-06CB-48D7-A31F-5ADF71616C33}" type="pres">
      <dgm:prSet presAssocID="{37199102-06BB-417D-9E47-2A9216B9E92D}" presName="Name10" presStyleLbl="parChTrans1D2" presStyleIdx="3" presStyleCnt="6"/>
      <dgm:spPr/>
      <dgm:t>
        <a:bodyPr/>
        <a:lstStyle/>
        <a:p>
          <a:endParaRPr lang="fi-FI"/>
        </a:p>
      </dgm:t>
    </dgm:pt>
    <dgm:pt modelId="{63C20A08-253C-4A70-913C-77869B4993BE}" type="pres">
      <dgm:prSet presAssocID="{EDBB98E1-AD49-4638-ADBC-DE6AD789E2C3}" presName="hierRoot2" presStyleCnt="0"/>
      <dgm:spPr/>
    </dgm:pt>
    <dgm:pt modelId="{6358634B-DACD-4B16-8302-B27D0A683D20}" type="pres">
      <dgm:prSet presAssocID="{EDBB98E1-AD49-4638-ADBC-DE6AD789E2C3}" presName="composite2" presStyleCnt="0"/>
      <dgm:spPr/>
    </dgm:pt>
    <dgm:pt modelId="{7104813C-6AB9-4DF7-B240-502E87817587}" type="pres">
      <dgm:prSet presAssocID="{EDBB98E1-AD49-4638-ADBC-DE6AD789E2C3}" presName="background2" presStyleLbl="node2" presStyleIdx="3" presStyleCnt="6"/>
      <dgm:spPr/>
    </dgm:pt>
    <dgm:pt modelId="{4B6D80FD-B544-452C-9432-7ED7B55D2900}" type="pres">
      <dgm:prSet presAssocID="{EDBB98E1-AD49-4638-ADBC-DE6AD789E2C3}" presName="text2" presStyleLbl="fgAcc2" presStyleIdx="3" presStyleCnt="6" custLinFactNeighborY="6996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47CDCCAC-6F7A-45F5-8CA9-BAD758F6FE23}" type="pres">
      <dgm:prSet presAssocID="{EDBB98E1-AD49-4638-ADBC-DE6AD789E2C3}" presName="hierChild3" presStyleCnt="0"/>
      <dgm:spPr/>
    </dgm:pt>
    <dgm:pt modelId="{DB233944-4B9B-43E8-A9EA-2061BAA83DFE}" type="pres">
      <dgm:prSet presAssocID="{5AD3AEB6-B8DE-4EBC-A521-E6A48CD774EB}" presName="Name17" presStyleLbl="parChTrans1D3" presStyleIdx="3" presStyleCnt="8"/>
      <dgm:spPr/>
      <dgm:t>
        <a:bodyPr/>
        <a:lstStyle/>
        <a:p>
          <a:endParaRPr lang="fi-FI"/>
        </a:p>
      </dgm:t>
    </dgm:pt>
    <dgm:pt modelId="{3FED7694-B986-4266-B98A-9693CCDB5CCA}" type="pres">
      <dgm:prSet presAssocID="{D6DCA611-E03C-4956-9A9D-99477AAE1769}" presName="hierRoot3" presStyleCnt="0"/>
      <dgm:spPr/>
    </dgm:pt>
    <dgm:pt modelId="{DC527CD0-0DCC-464D-8ED8-729965442B52}" type="pres">
      <dgm:prSet presAssocID="{D6DCA611-E03C-4956-9A9D-99477AAE1769}" presName="composite3" presStyleCnt="0"/>
      <dgm:spPr/>
    </dgm:pt>
    <dgm:pt modelId="{12D86183-D0CF-467E-9F2A-47526BAAF122}" type="pres">
      <dgm:prSet presAssocID="{D6DCA611-E03C-4956-9A9D-99477AAE1769}" presName="background3" presStyleLbl="node3" presStyleIdx="3" presStyleCnt="8"/>
      <dgm:spPr/>
    </dgm:pt>
    <dgm:pt modelId="{4C8124DE-A5BC-44BC-96C3-DFB8EB7A5FE8}" type="pres">
      <dgm:prSet presAssocID="{D6DCA611-E03C-4956-9A9D-99477AAE1769}" presName="text3" presStyleLbl="fgAcc3" presStyleIdx="3" presStyleCnt="8" custLinFactY="45208" custLinFactNeighborX="11906" custLinFactNeighborY="1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F257A85A-2BAA-4078-9589-9F27B8E70275}" type="pres">
      <dgm:prSet presAssocID="{D6DCA611-E03C-4956-9A9D-99477AAE1769}" presName="hierChild4" presStyleCnt="0"/>
      <dgm:spPr/>
    </dgm:pt>
    <dgm:pt modelId="{9582DF02-B3CD-4DB1-99BD-28EAA0E7964F}" type="pres">
      <dgm:prSet presAssocID="{1504DB2A-6B9D-4E40-B9DC-3A2A8CC6B6AA}" presName="Name10" presStyleLbl="parChTrans1D2" presStyleIdx="4" presStyleCnt="6"/>
      <dgm:spPr/>
      <dgm:t>
        <a:bodyPr/>
        <a:lstStyle/>
        <a:p>
          <a:endParaRPr lang="fi-FI"/>
        </a:p>
      </dgm:t>
    </dgm:pt>
    <dgm:pt modelId="{D0C004E7-9ACB-4824-A7C2-C6008C8B4522}" type="pres">
      <dgm:prSet presAssocID="{4B78E322-98E3-4E49-A0E3-1E2560303661}" presName="hierRoot2" presStyleCnt="0"/>
      <dgm:spPr/>
    </dgm:pt>
    <dgm:pt modelId="{07E2CE22-8310-4B4D-A4A8-EB8D9A36F7A4}" type="pres">
      <dgm:prSet presAssocID="{4B78E322-98E3-4E49-A0E3-1E2560303661}" presName="composite2" presStyleCnt="0"/>
      <dgm:spPr/>
    </dgm:pt>
    <dgm:pt modelId="{71969D5B-A4B7-49C2-A68C-936AB9B590C3}" type="pres">
      <dgm:prSet presAssocID="{4B78E322-98E3-4E49-A0E3-1E2560303661}" presName="background2" presStyleLbl="node2" presStyleIdx="4" presStyleCnt="6"/>
      <dgm:spPr/>
    </dgm:pt>
    <dgm:pt modelId="{DEEA03D8-195A-4A29-B72E-D478E2D1B29A}" type="pres">
      <dgm:prSet presAssocID="{4B78E322-98E3-4E49-A0E3-1E2560303661}" presName="text2" presStyleLbl="fgAcc2" presStyleIdx="4" presStyleCnt="6" custLinFactX="30034" custLinFactNeighborX="100000" custLinFactNeighborY="5307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EFFF302-F951-49EE-93EA-A400B87C43B4}" type="pres">
      <dgm:prSet presAssocID="{4B78E322-98E3-4E49-A0E3-1E2560303661}" presName="hierChild3" presStyleCnt="0"/>
      <dgm:spPr/>
    </dgm:pt>
    <dgm:pt modelId="{273580B7-DED7-4AB1-8092-8CC044E75203}" type="pres">
      <dgm:prSet presAssocID="{16BECDC7-EB67-43FD-8276-3E5BC35C84F2}" presName="Name17" presStyleLbl="parChTrans1D3" presStyleIdx="4" presStyleCnt="8"/>
      <dgm:spPr/>
      <dgm:t>
        <a:bodyPr/>
        <a:lstStyle/>
        <a:p>
          <a:endParaRPr lang="fi-FI"/>
        </a:p>
      </dgm:t>
    </dgm:pt>
    <dgm:pt modelId="{009839E8-2F93-4B65-BD04-55E795E985E0}" type="pres">
      <dgm:prSet presAssocID="{EED19C97-0943-48A6-B62B-850DF6BC81B7}" presName="hierRoot3" presStyleCnt="0"/>
      <dgm:spPr/>
    </dgm:pt>
    <dgm:pt modelId="{2FEED02E-CCC5-41E4-9169-36F90C6AC174}" type="pres">
      <dgm:prSet presAssocID="{EED19C97-0943-48A6-B62B-850DF6BC81B7}" presName="composite3" presStyleCnt="0"/>
      <dgm:spPr/>
    </dgm:pt>
    <dgm:pt modelId="{A90AF1A9-FA5B-48C9-A57B-8CFAF1D3EC6A}" type="pres">
      <dgm:prSet presAssocID="{EED19C97-0943-48A6-B62B-850DF6BC81B7}" presName="background3" presStyleLbl="node3" presStyleIdx="4" presStyleCnt="8"/>
      <dgm:spPr/>
    </dgm:pt>
    <dgm:pt modelId="{02CF9D70-DB08-477D-A7E6-E2BA11F357F5}" type="pres">
      <dgm:prSet presAssocID="{EED19C97-0943-48A6-B62B-850DF6BC81B7}" presName="text3" presStyleLbl="fgAcc3" presStyleIdx="4" presStyleCnt="8" custLinFactY="45208" custLinFactNeighborX="5891" custLinFactNeighborY="1000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27607C0-52C0-4A71-949C-D73D2565CA68}" type="pres">
      <dgm:prSet presAssocID="{EED19C97-0943-48A6-B62B-850DF6BC81B7}" presName="hierChild4" presStyleCnt="0"/>
      <dgm:spPr/>
    </dgm:pt>
    <dgm:pt modelId="{CD8FE081-BC08-4A4C-AD30-CE4B9F2C2BA1}" type="pres">
      <dgm:prSet presAssocID="{2607D138-4B79-4C2A-BAB8-59FCE4A8FEE5}" presName="Name10" presStyleLbl="parChTrans1D2" presStyleIdx="5" presStyleCnt="6"/>
      <dgm:spPr/>
      <dgm:t>
        <a:bodyPr/>
        <a:lstStyle/>
        <a:p>
          <a:endParaRPr lang="fi-FI"/>
        </a:p>
      </dgm:t>
    </dgm:pt>
    <dgm:pt modelId="{64BFA734-6ADE-4BF0-BA85-749D9827512A}" type="pres">
      <dgm:prSet presAssocID="{DC8F4A1B-5255-4701-A0A0-41D7E51D76E6}" presName="hierRoot2" presStyleCnt="0"/>
      <dgm:spPr/>
    </dgm:pt>
    <dgm:pt modelId="{8485C6A5-4B5E-432C-B82F-F56F20C4936E}" type="pres">
      <dgm:prSet presAssocID="{DC8F4A1B-5255-4701-A0A0-41D7E51D76E6}" presName="composite2" presStyleCnt="0"/>
      <dgm:spPr/>
    </dgm:pt>
    <dgm:pt modelId="{33301C63-7B72-40FE-9E42-DE10F3300DFB}" type="pres">
      <dgm:prSet presAssocID="{DC8F4A1B-5255-4701-A0A0-41D7E51D76E6}" presName="background2" presStyleLbl="node2" presStyleIdx="5" presStyleCnt="6"/>
      <dgm:spPr/>
    </dgm:pt>
    <dgm:pt modelId="{19D20567-6B77-4F03-81FD-CAFB81482522}" type="pres">
      <dgm:prSet presAssocID="{DC8F4A1B-5255-4701-A0A0-41D7E51D76E6}" presName="text2" presStyleLbl="fgAcc2" presStyleIdx="5" presStyleCnt="6" custLinFactNeighborX="38791" custLinFactNeighborY="6724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DC6457A-EC95-47C6-B411-35486A9EBCE8}" type="pres">
      <dgm:prSet presAssocID="{DC8F4A1B-5255-4701-A0A0-41D7E51D76E6}" presName="hierChild3" presStyleCnt="0"/>
      <dgm:spPr/>
    </dgm:pt>
    <dgm:pt modelId="{F4B99E20-4DCF-45EC-80DA-0FBAF4EF0269}" type="pres">
      <dgm:prSet presAssocID="{DF2450C1-5623-4570-830C-4607E8D9BD96}" presName="Name17" presStyleLbl="parChTrans1D3" presStyleIdx="5" presStyleCnt="8"/>
      <dgm:spPr/>
      <dgm:t>
        <a:bodyPr/>
        <a:lstStyle/>
        <a:p>
          <a:endParaRPr lang="fi-FI"/>
        </a:p>
      </dgm:t>
    </dgm:pt>
    <dgm:pt modelId="{054D8FE3-7996-4999-A5F3-D426652B7EAB}" type="pres">
      <dgm:prSet presAssocID="{21D22F5D-EC43-422B-B316-6BC0EDE3ADA0}" presName="hierRoot3" presStyleCnt="0"/>
      <dgm:spPr/>
    </dgm:pt>
    <dgm:pt modelId="{49884124-2C5A-4C69-88EE-DB1D5E654C9A}" type="pres">
      <dgm:prSet presAssocID="{21D22F5D-EC43-422B-B316-6BC0EDE3ADA0}" presName="composite3" presStyleCnt="0"/>
      <dgm:spPr/>
    </dgm:pt>
    <dgm:pt modelId="{563103E8-9A37-4207-9187-55845A3F1A43}" type="pres">
      <dgm:prSet presAssocID="{21D22F5D-EC43-422B-B316-6BC0EDE3ADA0}" presName="background3" presStyleLbl="node3" presStyleIdx="5" presStyleCnt="8"/>
      <dgm:spPr/>
    </dgm:pt>
    <dgm:pt modelId="{04F42925-0135-4E49-B72F-2EE9BBB992A7}" type="pres">
      <dgm:prSet presAssocID="{21D22F5D-EC43-422B-B316-6BC0EDE3ADA0}" presName="text3" presStyleLbl="fgAcc3" presStyleIdx="5" presStyleCnt="8" custLinFactY="100000" custLinFactNeighborX="-22" custLinFactNeighborY="19562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30471C1-FC4F-4234-A45F-DDA405E0399A}" type="pres">
      <dgm:prSet presAssocID="{21D22F5D-EC43-422B-B316-6BC0EDE3ADA0}" presName="hierChild4" presStyleCnt="0"/>
      <dgm:spPr/>
    </dgm:pt>
    <dgm:pt modelId="{D164C26F-CA7A-448C-BEA5-47871DCB0637}" type="pres">
      <dgm:prSet presAssocID="{F01EE4E3-FCE8-4ADF-9926-C5850F6861A2}" presName="Name17" presStyleLbl="parChTrans1D3" presStyleIdx="6" presStyleCnt="8"/>
      <dgm:spPr/>
      <dgm:t>
        <a:bodyPr/>
        <a:lstStyle/>
        <a:p>
          <a:endParaRPr lang="fi-FI"/>
        </a:p>
      </dgm:t>
    </dgm:pt>
    <dgm:pt modelId="{63355594-13C1-4BF1-8D04-4FE05C083F78}" type="pres">
      <dgm:prSet presAssocID="{55EEC0A5-46F7-4E5C-A27C-139C49449FEF}" presName="hierRoot3" presStyleCnt="0"/>
      <dgm:spPr/>
    </dgm:pt>
    <dgm:pt modelId="{77A39D5F-F208-4977-AFDD-A4DFD134D4FC}" type="pres">
      <dgm:prSet presAssocID="{55EEC0A5-46F7-4E5C-A27C-139C49449FEF}" presName="composite3" presStyleCnt="0"/>
      <dgm:spPr/>
    </dgm:pt>
    <dgm:pt modelId="{582CFE69-D51A-4C53-83D7-DC519380E025}" type="pres">
      <dgm:prSet presAssocID="{55EEC0A5-46F7-4E5C-A27C-139C49449FEF}" presName="background3" presStyleLbl="node3" presStyleIdx="6" presStyleCnt="8"/>
      <dgm:spPr/>
    </dgm:pt>
    <dgm:pt modelId="{3C381A7B-4B47-4303-A569-6B44943E1414}" type="pres">
      <dgm:prSet presAssocID="{55EEC0A5-46F7-4E5C-A27C-139C49449FEF}" presName="text3" presStyleLbl="fgAcc3" presStyleIdx="6" presStyleCnt="8" custLinFactY="100000" custLinFactNeighborX="5303" custLinFactNeighborY="19438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C4AAE0B-889B-4738-8B89-901F73547EDF}" type="pres">
      <dgm:prSet presAssocID="{55EEC0A5-46F7-4E5C-A27C-139C49449FEF}" presName="hierChild4" presStyleCnt="0"/>
      <dgm:spPr/>
    </dgm:pt>
    <dgm:pt modelId="{3C812281-60E2-4CFF-AEE4-848F865AF148}" type="pres">
      <dgm:prSet presAssocID="{29B352C4-369E-4EC3-86C7-BC2304DB2FD1}" presName="Name17" presStyleLbl="parChTrans1D3" presStyleIdx="7" presStyleCnt="8"/>
      <dgm:spPr/>
      <dgm:t>
        <a:bodyPr/>
        <a:lstStyle/>
        <a:p>
          <a:endParaRPr lang="fi-FI"/>
        </a:p>
      </dgm:t>
    </dgm:pt>
    <dgm:pt modelId="{C0D3B1AB-F4BB-4F84-ACD9-393C3C0E9BEA}" type="pres">
      <dgm:prSet presAssocID="{E3CC09B9-A3BA-406C-8FC6-EAEA3A2CF709}" presName="hierRoot3" presStyleCnt="0"/>
      <dgm:spPr/>
    </dgm:pt>
    <dgm:pt modelId="{16B89118-3183-4C7C-9034-6F019697A88D}" type="pres">
      <dgm:prSet presAssocID="{E3CC09B9-A3BA-406C-8FC6-EAEA3A2CF709}" presName="composite3" presStyleCnt="0"/>
      <dgm:spPr/>
    </dgm:pt>
    <dgm:pt modelId="{0182A743-F380-4C3D-85A5-7CE9877AB0EF}" type="pres">
      <dgm:prSet presAssocID="{E3CC09B9-A3BA-406C-8FC6-EAEA3A2CF709}" presName="background3" presStyleLbl="node3" presStyleIdx="7" presStyleCnt="8"/>
      <dgm:spPr/>
    </dgm:pt>
    <dgm:pt modelId="{0D98C0AD-C722-4198-98AD-A921AF78A22B}" type="pres">
      <dgm:prSet presAssocID="{E3CC09B9-A3BA-406C-8FC6-EAEA3A2CF709}" presName="text3" presStyleLbl="fgAcc3" presStyleIdx="7" presStyleCnt="8" custLinFactY="100000" custLinFactNeighborX="-2452" custLinFactNeighborY="192679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795BEFF-BF15-484B-B79A-DCC885FEDC04}" type="pres">
      <dgm:prSet presAssocID="{E3CC09B9-A3BA-406C-8FC6-EAEA3A2CF709}" presName="hierChild4" presStyleCnt="0"/>
      <dgm:spPr/>
    </dgm:pt>
  </dgm:ptLst>
  <dgm:cxnLst>
    <dgm:cxn modelId="{CC4C7803-03D6-4B7D-B9CD-BFAEEE96DA41}" srcId="{DC8F4A1B-5255-4701-A0A0-41D7E51D76E6}" destId="{E3CC09B9-A3BA-406C-8FC6-EAEA3A2CF709}" srcOrd="2" destOrd="0" parTransId="{29B352C4-369E-4EC3-86C7-BC2304DB2FD1}" sibTransId="{CDABFD15-1781-4009-9C45-CCCAA86C6049}"/>
    <dgm:cxn modelId="{09E6A42B-12D3-48E3-96BD-2DE25E1986CA}" srcId="{CD11F104-C493-449C-B2B4-D0D1F99E7C87}" destId="{927A9794-6C0B-4E4D-9C6F-09DD738C77E8}" srcOrd="0" destOrd="0" parTransId="{5B9EE5EA-4D5B-45A4-87C6-17783190C16E}" sibTransId="{E3EB7275-1549-4E9A-B658-5F3AFA9B12F8}"/>
    <dgm:cxn modelId="{EE6F1581-B7D0-4FD6-961A-3F9F543248A8}" type="presOf" srcId="{1504DB2A-6B9D-4E40-B9DC-3A2A8CC6B6AA}" destId="{9582DF02-B3CD-4DB1-99BD-28EAA0E7964F}" srcOrd="0" destOrd="0" presId="urn:microsoft.com/office/officeart/2005/8/layout/hierarchy1"/>
    <dgm:cxn modelId="{F341EAD3-6FE0-4982-B6F3-F7708B04B1A1}" type="presOf" srcId="{4B78E322-98E3-4E49-A0E3-1E2560303661}" destId="{DEEA03D8-195A-4A29-B72E-D478E2D1B29A}" srcOrd="0" destOrd="0" presId="urn:microsoft.com/office/officeart/2005/8/layout/hierarchy1"/>
    <dgm:cxn modelId="{EACF9E1D-34B8-4146-A9D9-DA18262062A9}" srcId="{CD11F104-C493-449C-B2B4-D0D1F99E7C87}" destId="{38B6F5FC-0795-43EF-AE4F-4518469013C1}" srcOrd="2" destOrd="0" parTransId="{576AE364-E413-451A-B39F-8E3461C32767}" sibTransId="{AB3EB618-27CD-45C2-A006-AC614CBE6966}"/>
    <dgm:cxn modelId="{BE76C301-6926-4902-8A42-51DF78FF3FA5}" type="presOf" srcId="{16BECDC7-EB67-43FD-8276-3E5BC35C84F2}" destId="{273580B7-DED7-4AB1-8092-8CC044E75203}" srcOrd="0" destOrd="0" presId="urn:microsoft.com/office/officeart/2005/8/layout/hierarchy1"/>
    <dgm:cxn modelId="{7E57E51B-98FA-4C3C-8100-94C3D0C5942A}" type="presOf" srcId="{F01EE4E3-FCE8-4ADF-9926-C5850F6861A2}" destId="{D164C26F-CA7A-448C-BEA5-47871DCB0637}" srcOrd="0" destOrd="0" presId="urn:microsoft.com/office/officeart/2005/8/layout/hierarchy1"/>
    <dgm:cxn modelId="{9C8C3857-A101-4AAE-A6C2-8D31A86BCF43}" type="presOf" srcId="{7D96BE01-DB4F-461E-BB86-B417C480BED7}" destId="{33E86BB0-41F6-462C-8FA6-C8C35CA79A8F}" srcOrd="0" destOrd="0" presId="urn:microsoft.com/office/officeart/2005/8/layout/hierarchy1"/>
    <dgm:cxn modelId="{C1E678AD-AC2C-4E33-9438-E8720BE70E05}" type="presOf" srcId="{DC8F4A1B-5255-4701-A0A0-41D7E51D76E6}" destId="{19D20567-6B77-4F03-81FD-CAFB81482522}" srcOrd="0" destOrd="0" presId="urn:microsoft.com/office/officeart/2005/8/layout/hierarchy1"/>
    <dgm:cxn modelId="{DFEE8ED1-DA7B-4F2E-AE07-7852E1A86768}" type="presOf" srcId="{21D22F5D-EC43-422B-B316-6BC0EDE3ADA0}" destId="{04F42925-0135-4E49-B72F-2EE9BBB992A7}" srcOrd="0" destOrd="0" presId="urn:microsoft.com/office/officeart/2005/8/layout/hierarchy1"/>
    <dgm:cxn modelId="{14C964B4-ED54-4D7D-8B8A-9A6FE691A30D}" type="presOf" srcId="{37199102-06BB-417D-9E47-2A9216B9E92D}" destId="{E926C548-06CB-48D7-A31F-5ADF71616C33}" srcOrd="0" destOrd="0" presId="urn:microsoft.com/office/officeart/2005/8/layout/hierarchy1"/>
    <dgm:cxn modelId="{89CFE66A-8E3D-46AF-A2DA-5118494E86AE}" type="presOf" srcId="{DF2450C1-5623-4570-830C-4607E8D9BD96}" destId="{F4B99E20-4DCF-45EC-80DA-0FBAF4EF0269}" srcOrd="0" destOrd="0" presId="urn:microsoft.com/office/officeart/2005/8/layout/hierarchy1"/>
    <dgm:cxn modelId="{8F93B15D-3FAA-4086-98EF-54D977D2DA7B}" srcId="{67CE230A-C320-4C66-90F8-33DF1EE96421}" destId="{4A234B3D-DD51-45EB-A9AC-C29514F4F00E}" srcOrd="1" destOrd="0" parTransId="{D85B0901-25A4-42A7-8876-17E1B64487D8}" sibTransId="{26C9CC92-B0F1-4304-8D9D-14556C478BCE}"/>
    <dgm:cxn modelId="{1DEB9C29-49DA-4E45-A83F-B934F8010630}" type="presOf" srcId="{D6DCA611-E03C-4956-9A9D-99477AAE1769}" destId="{4C8124DE-A5BC-44BC-96C3-DFB8EB7A5FE8}" srcOrd="0" destOrd="0" presId="urn:microsoft.com/office/officeart/2005/8/layout/hierarchy1"/>
    <dgm:cxn modelId="{A150BED9-A341-456B-8BD3-687C333E34C3}" srcId="{CD11F104-C493-449C-B2B4-D0D1F99E7C87}" destId="{DC8F4A1B-5255-4701-A0A0-41D7E51D76E6}" srcOrd="5" destOrd="0" parTransId="{2607D138-4B79-4C2A-BAB8-59FCE4A8FEE5}" sibTransId="{DB2C18EB-4F21-425A-B8DC-65C547815F46}"/>
    <dgm:cxn modelId="{222D5E6F-1219-45E5-BBB1-C93235CCF18F}" type="presOf" srcId="{E3CC09B9-A3BA-406C-8FC6-EAEA3A2CF709}" destId="{0D98C0AD-C722-4198-98AD-A921AF78A22B}" srcOrd="0" destOrd="0" presId="urn:microsoft.com/office/officeart/2005/8/layout/hierarchy1"/>
    <dgm:cxn modelId="{AFB4DC17-61D8-414E-913F-0881217B383E}" type="presOf" srcId="{EDBB98E1-AD49-4638-ADBC-DE6AD789E2C3}" destId="{4B6D80FD-B544-452C-9432-7ED7B55D2900}" srcOrd="0" destOrd="0" presId="urn:microsoft.com/office/officeart/2005/8/layout/hierarchy1"/>
    <dgm:cxn modelId="{DDC526EE-97B3-4766-873B-368FAA7D3E66}" srcId="{EDBB98E1-AD49-4638-ADBC-DE6AD789E2C3}" destId="{D6DCA611-E03C-4956-9A9D-99477AAE1769}" srcOrd="0" destOrd="0" parTransId="{5AD3AEB6-B8DE-4EBC-A521-E6A48CD774EB}" sibTransId="{3CE54C18-A484-452E-83FE-984F8FBFB166}"/>
    <dgm:cxn modelId="{847F0E10-F3C8-4120-9B0D-EB9D214B04EA}" type="presOf" srcId="{CD11F104-C493-449C-B2B4-D0D1F99E7C87}" destId="{71FEFCE8-D087-4388-96F2-0708E94E5A52}" srcOrd="0" destOrd="0" presId="urn:microsoft.com/office/officeart/2005/8/layout/hierarchy1"/>
    <dgm:cxn modelId="{D6A5D046-9BBF-4FF3-A71E-1F37EFC862DF}" type="presOf" srcId="{4A234B3D-DD51-45EB-A9AC-C29514F4F00E}" destId="{130D25EF-7925-4751-84C3-C5158708EFDA}" srcOrd="0" destOrd="0" presId="urn:microsoft.com/office/officeart/2005/8/layout/hierarchy1"/>
    <dgm:cxn modelId="{E2940044-C3A0-4BC5-8815-5557D07F8896}" type="presOf" srcId="{71F28181-1F53-40B7-A2A3-880800A50516}" destId="{4A2CEEFC-1B58-4170-957A-F822EFFA631B}" srcOrd="0" destOrd="0" presId="urn:microsoft.com/office/officeart/2005/8/layout/hierarchy1"/>
    <dgm:cxn modelId="{E26DAE02-4706-4144-90C7-C18C0AD45C81}" type="presOf" srcId="{38B6F5FC-0795-43EF-AE4F-4518469013C1}" destId="{DDB33D94-0983-4B84-AB02-D8DE87C86566}" srcOrd="0" destOrd="0" presId="urn:microsoft.com/office/officeart/2005/8/layout/hierarchy1"/>
    <dgm:cxn modelId="{1415EF7F-7338-47C0-93F7-9E682750B471}" type="presOf" srcId="{2607D138-4B79-4C2A-BAB8-59FCE4A8FEE5}" destId="{CD8FE081-BC08-4A4C-AD30-CE4B9F2C2BA1}" srcOrd="0" destOrd="0" presId="urn:microsoft.com/office/officeart/2005/8/layout/hierarchy1"/>
    <dgm:cxn modelId="{DAEE1179-0BE7-4B48-83CB-976ED7AB018C}" type="presOf" srcId="{55EEC0A5-46F7-4E5C-A27C-139C49449FEF}" destId="{3C381A7B-4B47-4303-A569-6B44943E1414}" srcOrd="0" destOrd="0" presId="urn:microsoft.com/office/officeart/2005/8/layout/hierarchy1"/>
    <dgm:cxn modelId="{3F3CBB3C-9B56-4BC8-8D08-0270CDB441DA}" type="presOf" srcId="{29B352C4-369E-4EC3-86C7-BC2304DB2FD1}" destId="{3C812281-60E2-4CFF-AEE4-848F865AF148}" srcOrd="0" destOrd="0" presId="urn:microsoft.com/office/officeart/2005/8/layout/hierarchy1"/>
    <dgm:cxn modelId="{91C849D7-EC8F-4350-A4B4-0D55872AC091}" type="presOf" srcId="{5B9EE5EA-4D5B-45A4-87C6-17783190C16E}" destId="{CFE4D7C9-AD0E-40AB-9624-DD6E878ECB47}" srcOrd="0" destOrd="0" presId="urn:microsoft.com/office/officeart/2005/8/layout/hierarchy1"/>
    <dgm:cxn modelId="{B14D3068-FAFE-46F0-A941-A5D3690F4DE1}" type="presOf" srcId="{EED19C97-0943-48A6-B62B-850DF6BC81B7}" destId="{02CF9D70-DB08-477D-A7E6-E2BA11F357F5}" srcOrd="0" destOrd="0" presId="urn:microsoft.com/office/officeart/2005/8/layout/hierarchy1"/>
    <dgm:cxn modelId="{20E86D8C-4FFE-4C31-86D4-7319D4D9C361}" type="presOf" srcId="{1C7E08B8-1906-4E24-9146-45526652F50F}" destId="{6B5F5E60-9C74-45C5-B2EB-9ECE83A2AE66}" srcOrd="0" destOrd="0" presId="urn:microsoft.com/office/officeart/2005/8/layout/hierarchy1"/>
    <dgm:cxn modelId="{4DA14EF1-640D-4E9A-8822-9926AB93D3EC}" type="presOf" srcId="{5AD3AEB6-B8DE-4EBC-A521-E6A48CD774EB}" destId="{DB233944-4B9B-43E8-A9EA-2061BAA83DFE}" srcOrd="0" destOrd="0" presId="urn:microsoft.com/office/officeart/2005/8/layout/hierarchy1"/>
    <dgm:cxn modelId="{22DF0A06-FBA3-4B6B-9478-65B39231D620}" srcId="{67CE230A-C320-4C66-90F8-33DF1EE96421}" destId="{67ABD9E5-3DF2-4312-B76A-C86C65C283EE}" srcOrd="0" destOrd="0" parTransId="{7D96BE01-DB4F-461E-BB86-B417C480BED7}" sibTransId="{5551F662-4474-485B-A8A6-89F2C33C9953}"/>
    <dgm:cxn modelId="{79382C3A-BC30-4535-AAE5-AC60CC9248DD}" type="presOf" srcId="{01F986FB-89F2-4D81-ABA3-EB58BDA140BC}" destId="{151C950C-E042-44EB-AAA2-5EAE188B9B85}" srcOrd="0" destOrd="0" presId="urn:microsoft.com/office/officeart/2005/8/layout/hierarchy1"/>
    <dgm:cxn modelId="{488E3EFC-D28F-4049-B472-B8CE0F25CBEE}" type="presOf" srcId="{927A9794-6C0B-4E4D-9C6F-09DD738C77E8}" destId="{84176127-0E13-42A9-A6D9-B2760F3B77CC}" srcOrd="0" destOrd="0" presId="urn:microsoft.com/office/officeart/2005/8/layout/hierarchy1"/>
    <dgm:cxn modelId="{8249F445-4DB4-4726-A11C-1542A2C8ABA3}" srcId="{4B78E322-98E3-4E49-A0E3-1E2560303661}" destId="{EED19C97-0943-48A6-B62B-850DF6BC81B7}" srcOrd="0" destOrd="0" parTransId="{16BECDC7-EB67-43FD-8276-3E5BC35C84F2}" sibTransId="{57709587-9214-417D-B22A-F4A9C2B8CD84}"/>
    <dgm:cxn modelId="{61A62BD2-7133-40FB-B275-44205C27D662}" type="presOf" srcId="{576AE364-E413-451A-B39F-8E3461C32767}" destId="{F4792C11-CED2-4158-8B5C-D5E7A88F5FCF}" srcOrd="0" destOrd="0" presId="urn:microsoft.com/office/officeart/2005/8/layout/hierarchy1"/>
    <dgm:cxn modelId="{0C8BC17D-5464-493D-9EEE-F6992E228559}" srcId="{CD11F104-C493-449C-B2B4-D0D1F99E7C87}" destId="{4B78E322-98E3-4E49-A0E3-1E2560303661}" srcOrd="4" destOrd="0" parTransId="{1504DB2A-6B9D-4E40-B9DC-3A2A8CC6B6AA}" sibTransId="{EFDCD551-2BEC-489E-A82B-573478460556}"/>
    <dgm:cxn modelId="{12A043AE-B376-4F49-A3FD-4EA1FCADE45E}" srcId="{DC8F4A1B-5255-4701-A0A0-41D7E51D76E6}" destId="{21D22F5D-EC43-422B-B316-6BC0EDE3ADA0}" srcOrd="0" destOrd="0" parTransId="{DF2450C1-5623-4570-830C-4607E8D9BD96}" sibTransId="{05FECFA3-1DA6-40E0-9AD3-7711FB1271B0}"/>
    <dgm:cxn modelId="{A65A713F-9825-4448-98FA-D262969FC93F}" srcId="{CD11F104-C493-449C-B2B4-D0D1F99E7C87}" destId="{67CE230A-C320-4C66-90F8-33DF1EE96421}" srcOrd="1" destOrd="0" parTransId="{52732A38-5980-4BFC-ADA5-B519A3A58484}" sibTransId="{539F0E0B-1332-426F-BC39-6CD1CE557782}"/>
    <dgm:cxn modelId="{4648CB7D-7E9B-468E-A392-47BE291FF677}" type="presOf" srcId="{52732A38-5980-4BFC-ADA5-B519A3A58484}" destId="{86C25C80-0A88-4CB2-97D8-1F3A234122DB}" srcOrd="0" destOrd="0" presId="urn:microsoft.com/office/officeart/2005/8/layout/hierarchy1"/>
    <dgm:cxn modelId="{799FF4C0-A16B-44BE-8C05-A5C35D14F7BD}" srcId="{38B6F5FC-0795-43EF-AE4F-4518469013C1}" destId="{71F28181-1F53-40B7-A2A3-880800A50516}" srcOrd="0" destOrd="0" parTransId="{1C7E08B8-1906-4E24-9146-45526652F50F}" sibTransId="{10A01592-2A35-4EB3-804C-E99FF15A547A}"/>
    <dgm:cxn modelId="{DA5E878C-1CDF-4FC2-9D4F-3AABAFFCFFC8}" srcId="{01F986FB-89F2-4D81-ABA3-EB58BDA140BC}" destId="{CD11F104-C493-449C-B2B4-D0D1F99E7C87}" srcOrd="0" destOrd="0" parTransId="{D58E1F68-023E-4972-B227-A6495936BF87}" sibTransId="{CE21B38D-1D39-4100-8852-E67DF77BA1F3}"/>
    <dgm:cxn modelId="{E82BC1DB-6A24-43B2-A87D-A28EBAEBA888}" type="presOf" srcId="{67CE230A-C320-4C66-90F8-33DF1EE96421}" destId="{9918447B-9418-4DA7-A862-434BF131508D}" srcOrd="0" destOrd="0" presId="urn:microsoft.com/office/officeart/2005/8/layout/hierarchy1"/>
    <dgm:cxn modelId="{1D96E356-841F-48E0-9BD3-140B363C95FE}" type="presOf" srcId="{67ABD9E5-3DF2-4312-B76A-C86C65C283EE}" destId="{F1CF0437-68EE-4959-9311-9FDA3C6CE6ED}" srcOrd="0" destOrd="0" presId="urn:microsoft.com/office/officeart/2005/8/layout/hierarchy1"/>
    <dgm:cxn modelId="{38E83FFA-3B52-49B5-BF2F-A871637790AB}" srcId="{CD11F104-C493-449C-B2B4-D0D1F99E7C87}" destId="{EDBB98E1-AD49-4638-ADBC-DE6AD789E2C3}" srcOrd="3" destOrd="0" parTransId="{37199102-06BB-417D-9E47-2A9216B9E92D}" sibTransId="{EA986D6D-BBB0-45F7-AD44-5A691680B625}"/>
    <dgm:cxn modelId="{F2F78F98-06BE-49CB-A85B-686345947CFD}" type="presOf" srcId="{D85B0901-25A4-42A7-8876-17E1B64487D8}" destId="{597E926F-05BA-4189-B913-C6CFD91AF1D8}" srcOrd="0" destOrd="0" presId="urn:microsoft.com/office/officeart/2005/8/layout/hierarchy1"/>
    <dgm:cxn modelId="{0E5C1B7B-E6C1-4DF0-BA42-565D1F88395E}" srcId="{DC8F4A1B-5255-4701-A0A0-41D7E51D76E6}" destId="{55EEC0A5-46F7-4E5C-A27C-139C49449FEF}" srcOrd="1" destOrd="0" parTransId="{F01EE4E3-FCE8-4ADF-9926-C5850F6861A2}" sibTransId="{6C9A49DA-1272-436B-880C-6D32E3C7F0CF}"/>
    <dgm:cxn modelId="{E856C697-FCE1-4D9B-9AB9-E2964D3392E7}" type="presParOf" srcId="{151C950C-E042-44EB-AAA2-5EAE188B9B85}" destId="{701FF979-D9B1-4FB2-83B6-D84E5EF9BDFE}" srcOrd="0" destOrd="0" presId="urn:microsoft.com/office/officeart/2005/8/layout/hierarchy1"/>
    <dgm:cxn modelId="{ECD467F7-F61F-4C52-8159-598543087A83}" type="presParOf" srcId="{701FF979-D9B1-4FB2-83B6-D84E5EF9BDFE}" destId="{AA910200-99F6-4B5E-ABFD-D3F7FFA3E9D8}" srcOrd="0" destOrd="0" presId="urn:microsoft.com/office/officeart/2005/8/layout/hierarchy1"/>
    <dgm:cxn modelId="{B24D4483-9135-4F01-82EB-7193DC4F4BF3}" type="presParOf" srcId="{AA910200-99F6-4B5E-ABFD-D3F7FFA3E9D8}" destId="{8763B718-F065-4592-848A-6C188B31C319}" srcOrd="0" destOrd="0" presId="urn:microsoft.com/office/officeart/2005/8/layout/hierarchy1"/>
    <dgm:cxn modelId="{C749BC5E-EE65-446A-9AD4-B7A78E25F6A7}" type="presParOf" srcId="{AA910200-99F6-4B5E-ABFD-D3F7FFA3E9D8}" destId="{71FEFCE8-D087-4388-96F2-0708E94E5A52}" srcOrd="1" destOrd="0" presId="urn:microsoft.com/office/officeart/2005/8/layout/hierarchy1"/>
    <dgm:cxn modelId="{ADBF0B44-24B9-4034-A4CA-2266F7499577}" type="presParOf" srcId="{701FF979-D9B1-4FB2-83B6-D84E5EF9BDFE}" destId="{BDF844E0-61A7-40EF-A833-D8F825CBB4DD}" srcOrd="1" destOrd="0" presId="urn:microsoft.com/office/officeart/2005/8/layout/hierarchy1"/>
    <dgm:cxn modelId="{0339A673-0DFC-45EB-81BF-D8E332E0E26E}" type="presParOf" srcId="{BDF844E0-61A7-40EF-A833-D8F825CBB4DD}" destId="{CFE4D7C9-AD0E-40AB-9624-DD6E878ECB47}" srcOrd="0" destOrd="0" presId="urn:microsoft.com/office/officeart/2005/8/layout/hierarchy1"/>
    <dgm:cxn modelId="{B8F5F776-160A-41DC-A6A2-BC5F54911B09}" type="presParOf" srcId="{BDF844E0-61A7-40EF-A833-D8F825CBB4DD}" destId="{E18F524E-4F8D-4C74-8ED2-AC87239CB3BF}" srcOrd="1" destOrd="0" presId="urn:microsoft.com/office/officeart/2005/8/layout/hierarchy1"/>
    <dgm:cxn modelId="{7E539625-0D55-444E-80FA-3539B0E5A82D}" type="presParOf" srcId="{E18F524E-4F8D-4C74-8ED2-AC87239CB3BF}" destId="{2E780360-D742-4AB0-8294-3B95204DD90C}" srcOrd="0" destOrd="0" presId="urn:microsoft.com/office/officeart/2005/8/layout/hierarchy1"/>
    <dgm:cxn modelId="{61C0ED24-FB0E-4613-B719-3E3C3132F06A}" type="presParOf" srcId="{2E780360-D742-4AB0-8294-3B95204DD90C}" destId="{14450ADF-F64B-467A-9EA9-E3868889C4FA}" srcOrd="0" destOrd="0" presId="urn:microsoft.com/office/officeart/2005/8/layout/hierarchy1"/>
    <dgm:cxn modelId="{F2DDECC6-CDBB-4B17-A902-DB131C8CEB4E}" type="presParOf" srcId="{2E780360-D742-4AB0-8294-3B95204DD90C}" destId="{84176127-0E13-42A9-A6D9-B2760F3B77CC}" srcOrd="1" destOrd="0" presId="urn:microsoft.com/office/officeart/2005/8/layout/hierarchy1"/>
    <dgm:cxn modelId="{BBD943D6-FAD3-43DB-8DAA-FE28F62110CB}" type="presParOf" srcId="{E18F524E-4F8D-4C74-8ED2-AC87239CB3BF}" destId="{B67413BE-3493-48AC-86AA-C40D325744F1}" srcOrd="1" destOrd="0" presId="urn:microsoft.com/office/officeart/2005/8/layout/hierarchy1"/>
    <dgm:cxn modelId="{C7C53F64-C434-4F22-BE8C-9CC8E3CD6750}" type="presParOf" srcId="{BDF844E0-61A7-40EF-A833-D8F825CBB4DD}" destId="{86C25C80-0A88-4CB2-97D8-1F3A234122DB}" srcOrd="2" destOrd="0" presId="urn:microsoft.com/office/officeart/2005/8/layout/hierarchy1"/>
    <dgm:cxn modelId="{CED6085E-C50F-4E30-B9D9-5A633D62A275}" type="presParOf" srcId="{BDF844E0-61A7-40EF-A833-D8F825CBB4DD}" destId="{E97C85D6-58E3-47FE-8D88-B912AF1A0CED}" srcOrd="3" destOrd="0" presId="urn:microsoft.com/office/officeart/2005/8/layout/hierarchy1"/>
    <dgm:cxn modelId="{915FF725-5C86-4653-9D6F-7F03F9FA0D39}" type="presParOf" srcId="{E97C85D6-58E3-47FE-8D88-B912AF1A0CED}" destId="{90D113A4-0031-43DF-8943-555EB57155C4}" srcOrd="0" destOrd="0" presId="urn:microsoft.com/office/officeart/2005/8/layout/hierarchy1"/>
    <dgm:cxn modelId="{B2D0746D-49BD-4CC1-BBC0-1C26AB2BFE8B}" type="presParOf" srcId="{90D113A4-0031-43DF-8943-555EB57155C4}" destId="{943E2126-36AA-4E0A-A43C-43C9660F6684}" srcOrd="0" destOrd="0" presId="urn:microsoft.com/office/officeart/2005/8/layout/hierarchy1"/>
    <dgm:cxn modelId="{DCB210C3-14AF-4B24-A472-2BF420F78C2A}" type="presParOf" srcId="{90D113A4-0031-43DF-8943-555EB57155C4}" destId="{9918447B-9418-4DA7-A862-434BF131508D}" srcOrd="1" destOrd="0" presId="urn:microsoft.com/office/officeart/2005/8/layout/hierarchy1"/>
    <dgm:cxn modelId="{B3137FE7-5929-41C9-B310-8AE711DAC6CA}" type="presParOf" srcId="{E97C85D6-58E3-47FE-8D88-B912AF1A0CED}" destId="{A0DCBA82-2420-4A14-A9F2-5B71C41B1A0E}" srcOrd="1" destOrd="0" presId="urn:microsoft.com/office/officeart/2005/8/layout/hierarchy1"/>
    <dgm:cxn modelId="{6A878C65-8473-43C3-9F93-7C5D516B87BC}" type="presParOf" srcId="{A0DCBA82-2420-4A14-A9F2-5B71C41B1A0E}" destId="{33E86BB0-41F6-462C-8FA6-C8C35CA79A8F}" srcOrd="0" destOrd="0" presId="urn:microsoft.com/office/officeart/2005/8/layout/hierarchy1"/>
    <dgm:cxn modelId="{6107B109-7F6A-47A3-B1CE-F3A4845D4284}" type="presParOf" srcId="{A0DCBA82-2420-4A14-A9F2-5B71C41B1A0E}" destId="{01E94580-374C-4B6A-A32B-CACA1ECA3972}" srcOrd="1" destOrd="0" presId="urn:microsoft.com/office/officeart/2005/8/layout/hierarchy1"/>
    <dgm:cxn modelId="{A29274F2-AC84-415E-ADA0-6ACB93683A5E}" type="presParOf" srcId="{01E94580-374C-4B6A-A32B-CACA1ECA3972}" destId="{8CFD41ED-9CC8-4F39-A6B0-16FB6E793DF9}" srcOrd="0" destOrd="0" presId="urn:microsoft.com/office/officeart/2005/8/layout/hierarchy1"/>
    <dgm:cxn modelId="{BD68A9B6-5AC0-4503-B137-B618C54AB432}" type="presParOf" srcId="{8CFD41ED-9CC8-4F39-A6B0-16FB6E793DF9}" destId="{105C9C5E-558C-43AD-B18D-F7162766654B}" srcOrd="0" destOrd="0" presId="urn:microsoft.com/office/officeart/2005/8/layout/hierarchy1"/>
    <dgm:cxn modelId="{63F18131-3C77-48A9-BC09-795B2DD5988A}" type="presParOf" srcId="{8CFD41ED-9CC8-4F39-A6B0-16FB6E793DF9}" destId="{F1CF0437-68EE-4959-9311-9FDA3C6CE6ED}" srcOrd="1" destOrd="0" presId="urn:microsoft.com/office/officeart/2005/8/layout/hierarchy1"/>
    <dgm:cxn modelId="{343F0A08-300F-4F39-96BC-4AF1EAD70FFA}" type="presParOf" srcId="{01E94580-374C-4B6A-A32B-CACA1ECA3972}" destId="{E692294A-D782-434D-8B99-61B4C48F517D}" srcOrd="1" destOrd="0" presId="urn:microsoft.com/office/officeart/2005/8/layout/hierarchy1"/>
    <dgm:cxn modelId="{B193EC16-BD14-47F9-AD72-666A96D35861}" type="presParOf" srcId="{A0DCBA82-2420-4A14-A9F2-5B71C41B1A0E}" destId="{597E926F-05BA-4189-B913-C6CFD91AF1D8}" srcOrd="2" destOrd="0" presId="urn:microsoft.com/office/officeart/2005/8/layout/hierarchy1"/>
    <dgm:cxn modelId="{CCFA0DC4-8E2D-4BCE-A7F9-224F617221E2}" type="presParOf" srcId="{A0DCBA82-2420-4A14-A9F2-5B71C41B1A0E}" destId="{1A2E8ED0-2959-478E-A744-967EF3F6FDFD}" srcOrd="3" destOrd="0" presId="urn:microsoft.com/office/officeart/2005/8/layout/hierarchy1"/>
    <dgm:cxn modelId="{5DCAA67C-1CB0-4A1D-BEE6-77469D7EB3C1}" type="presParOf" srcId="{1A2E8ED0-2959-478E-A744-967EF3F6FDFD}" destId="{2A47EB4A-745C-4BCA-9CDF-92A1A6273484}" srcOrd="0" destOrd="0" presId="urn:microsoft.com/office/officeart/2005/8/layout/hierarchy1"/>
    <dgm:cxn modelId="{882003A4-800D-4C62-91A3-0644F0ECD58D}" type="presParOf" srcId="{2A47EB4A-745C-4BCA-9CDF-92A1A6273484}" destId="{6FC8DCF2-21A6-49D5-B19C-77D48CFE2B4C}" srcOrd="0" destOrd="0" presId="urn:microsoft.com/office/officeart/2005/8/layout/hierarchy1"/>
    <dgm:cxn modelId="{C6F3933F-13BF-41DA-A29E-F67FC4CEDD57}" type="presParOf" srcId="{2A47EB4A-745C-4BCA-9CDF-92A1A6273484}" destId="{130D25EF-7925-4751-84C3-C5158708EFDA}" srcOrd="1" destOrd="0" presId="urn:microsoft.com/office/officeart/2005/8/layout/hierarchy1"/>
    <dgm:cxn modelId="{829741F8-EAE2-4BB8-986F-50FF06ED362A}" type="presParOf" srcId="{1A2E8ED0-2959-478E-A744-967EF3F6FDFD}" destId="{8DF4586E-AF5F-408C-92A2-BB4FD3F62E19}" srcOrd="1" destOrd="0" presId="urn:microsoft.com/office/officeart/2005/8/layout/hierarchy1"/>
    <dgm:cxn modelId="{7419BBAC-18FB-470D-9251-032667CD74E4}" type="presParOf" srcId="{BDF844E0-61A7-40EF-A833-D8F825CBB4DD}" destId="{F4792C11-CED2-4158-8B5C-D5E7A88F5FCF}" srcOrd="4" destOrd="0" presId="urn:microsoft.com/office/officeart/2005/8/layout/hierarchy1"/>
    <dgm:cxn modelId="{FA220FF7-7529-49D1-A562-EF2A1C955F69}" type="presParOf" srcId="{BDF844E0-61A7-40EF-A833-D8F825CBB4DD}" destId="{ED67409F-73E2-45B1-B956-65F8B4BF73B9}" srcOrd="5" destOrd="0" presId="urn:microsoft.com/office/officeart/2005/8/layout/hierarchy1"/>
    <dgm:cxn modelId="{28C29C99-26C1-4B88-9C92-50D6EE819D93}" type="presParOf" srcId="{ED67409F-73E2-45B1-B956-65F8B4BF73B9}" destId="{92B9A795-0823-4AD2-8636-A3A97C1B482A}" srcOrd="0" destOrd="0" presId="urn:microsoft.com/office/officeart/2005/8/layout/hierarchy1"/>
    <dgm:cxn modelId="{280348E7-DD87-4E9E-9F71-DC72011230C9}" type="presParOf" srcId="{92B9A795-0823-4AD2-8636-A3A97C1B482A}" destId="{DAA208CA-23B3-4A48-B847-37CF14FFF909}" srcOrd="0" destOrd="0" presId="urn:microsoft.com/office/officeart/2005/8/layout/hierarchy1"/>
    <dgm:cxn modelId="{0795A7DB-13F8-4DF0-B5A5-646445BEB081}" type="presParOf" srcId="{92B9A795-0823-4AD2-8636-A3A97C1B482A}" destId="{DDB33D94-0983-4B84-AB02-D8DE87C86566}" srcOrd="1" destOrd="0" presId="urn:microsoft.com/office/officeart/2005/8/layout/hierarchy1"/>
    <dgm:cxn modelId="{96D78BBE-9B89-4463-8314-ADF5B0837200}" type="presParOf" srcId="{ED67409F-73E2-45B1-B956-65F8B4BF73B9}" destId="{098A6899-5088-4662-ACEE-A0DD5E34CEB6}" srcOrd="1" destOrd="0" presId="urn:microsoft.com/office/officeart/2005/8/layout/hierarchy1"/>
    <dgm:cxn modelId="{E82225D2-DE87-4F93-B6BA-C00978F6ECF5}" type="presParOf" srcId="{098A6899-5088-4662-ACEE-A0DD5E34CEB6}" destId="{6B5F5E60-9C74-45C5-B2EB-9ECE83A2AE66}" srcOrd="0" destOrd="0" presId="urn:microsoft.com/office/officeart/2005/8/layout/hierarchy1"/>
    <dgm:cxn modelId="{D4602F1F-E263-4CBE-8563-F4E3826F54BD}" type="presParOf" srcId="{098A6899-5088-4662-ACEE-A0DD5E34CEB6}" destId="{0F2B03E0-264B-46E0-868C-7318EB581C70}" srcOrd="1" destOrd="0" presId="urn:microsoft.com/office/officeart/2005/8/layout/hierarchy1"/>
    <dgm:cxn modelId="{74FDBCC2-3453-470B-A361-710086951E64}" type="presParOf" srcId="{0F2B03E0-264B-46E0-868C-7318EB581C70}" destId="{7D42DC82-3177-4DC7-BDE6-E9061E7B4856}" srcOrd="0" destOrd="0" presId="urn:microsoft.com/office/officeart/2005/8/layout/hierarchy1"/>
    <dgm:cxn modelId="{4B0433BF-72D7-490E-9ED7-3434BF1DE915}" type="presParOf" srcId="{7D42DC82-3177-4DC7-BDE6-E9061E7B4856}" destId="{5EBAFC33-F60F-423B-8F0D-44CF96B0738F}" srcOrd="0" destOrd="0" presId="urn:microsoft.com/office/officeart/2005/8/layout/hierarchy1"/>
    <dgm:cxn modelId="{E1912FD6-C4C0-4F56-A69C-8A9EDE20A97D}" type="presParOf" srcId="{7D42DC82-3177-4DC7-BDE6-E9061E7B4856}" destId="{4A2CEEFC-1B58-4170-957A-F822EFFA631B}" srcOrd="1" destOrd="0" presId="urn:microsoft.com/office/officeart/2005/8/layout/hierarchy1"/>
    <dgm:cxn modelId="{5C562204-8787-4226-9C44-5B623697A506}" type="presParOf" srcId="{0F2B03E0-264B-46E0-868C-7318EB581C70}" destId="{2C9F681E-57A3-4A67-A51B-50514A6983F3}" srcOrd="1" destOrd="0" presId="urn:microsoft.com/office/officeart/2005/8/layout/hierarchy1"/>
    <dgm:cxn modelId="{D8FFDBFD-7E39-42CE-AB5D-44949F358901}" type="presParOf" srcId="{BDF844E0-61A7-40EF-A833-D8F825CBB4DD}" destId="{E926C548-06CB-48D7-A31F-5ADF71616C33}" srcOrd="6" destOrd="0" presId="urn:microsoft.com/office/officeart/2005/8/layout/hierarchy1"/>
    <dgm:cxn modelId="{581A25EE-E025-4341-BE00-15CE5758CA59}" type="presParOf" srcId="{BDF844E0-61A7-40EF-A833-D8F825CBB4DD}" destId="{63C20A08-253C-4A70-913C-77869B4993BE}" srcOrd="7" destOrd="0" presId="urn:microsoft.com/office/officeart/2005/8/layout/hierarchy1"/>
    <dgm:cxn modelId="{47CDD37B-D428-43BE-A8B4-8A0656AFA1B2}" type="presParOf" srcId="{63C20A08-253C-4A70-913C-77869B4993BE}" destId="{6358634B-DACD-4B16-8302-B27D0A683D20}" srcOrd="0" destOrd="0" presId="urn:microsoft.com/office/officeart/2005/8/layout/hierarchy1"/>
    <dgm:cxn modelId="{74028213-BAC7-4118-B057-CD5BE72FAC62}" type="presParOf" srcId="{6358634B-DACD-4B16-8302-B27D0A683D20}" destId="{7104813C-6AB9-4DF7-B240-502E87817587}" srcOrd="0" destOrd="0" presId="urn:microsoft.com/office/officeart/2005/8/layout/hierarchy1"/>
    <dgm:cxn modelId="{270A4B35-974E-4C4B-AB06-70FA874DAAFA}" type="presParOf" srcId="{6358634B-DACD-4B16-8302-B27D0A683D20}" destId="{4B6D80FD-B544-452C-9432-7ED7B55D2900}" srcOrd="1" destOrd="0" presId="urn:microsoft.com/office/officeart/2005/8/layout/hierarchy1"/>
    <dgm:cxn modelId="{27503D02-C245-4ECD-A6AC-345D9C83AC38}" type="presParOf" srcId="{63C20A08-253C-4A70-913C-77869B4993BE}" destId="{47CDCCAC-6F7A-45F5-8CA9-BAD758F6FE23}" srcOrd="1" destOrd="0" presId="urn:microsoft.com/office/officeart/2005/8/layout/hierarchy1"/>
    <dgm:cxn modelId="{7C74C79A-6A76-4DF1-A727-3C1F66F5B4F9}" type="presParOf" srcId="{47CDCCAC-6F7A-45F5-8CA9-BAD758F6FE23}" destId="{DB233944-4B9B-43E8-A9EA-2061BAA83DFE}" srcOrd="0" destOrd="0" presId="urn:microsoft.com/office/officeart/2005/8/layout/hierarchy1"/>
    <dgm:cxn modelId="{78C4F4E2-373D-4D46-9FD6-E88B5149D52F}" type="presParOf" srcId="{47CDCCAC-6F7A-45F5-8CA9-BAD758F6FE23}" destId="{3FED7694-B986-4266-B98A-9693CCDB5CCA}" srcOrd="1" destOrd="0" presId="urn:microsoft.com/office/officeart/2005/8/layout/hierarchy1"/>
    <dgm:cxn modelId="{3F99BF1D-FBE5-455A-99E8-6B037119C340}" type="presParOf" srcId="{3FED7694-B986-4266-B98A-9693CCDB5CCA}" destId="{DC527CD0-0DCC-464D-8ED8-729965442B52}" srcOrd="0" destOrd="0" presId="urn:microsoft.com/office/officeart/2005/8/layout/hierarchy1"/>
    <dgm:cxn modelId="{337F0FDB-233F-4116-B751-3C15F2F4A8EB}" type="presParOf" srcId="{DC527CD0-0DCC-464D-8ED8-729965442B52}" destId="{12D86183-D0CF-467E-9F2A-47526BAAF122}" srcOrd="0" destOrd="0" presId="urn:microsoft.com/office/officeart/2005/8/layout/hierarchy1"/>
    <dgm:cxn modelId="{293F6CD7-ECD5-4FF8-B2DE-01FEF34BB4C5}" type="presParOf" srcId="{DC527CD0-0DCC-464D-8ED8-729965442B52}" destId="{4C8124DE-A5BC-44BC-96C3-DFB8EB7A5FE8}" srcOrd="1" destOrd="0" presId="urn:microsoft.com/office/officeart/2005/8/layout/hierarchy1"/>
    <dgm:cxn modelId="{018C6A47-E83D-4145-88FF-53541F3CD031}" type="presParOf" srcId="{3FED7694-B986-4266-B98A-9693CCDB5CCA}" destId="{F257A85A-2BAA-4078-9589-9F27B8E70275}" srcOrd="1" destOrd="0" presId="urn:microsoft.com/office/officeart/2005/8/layout/hierarchy1"/>
    <dgm:cxn modelId="{DFEB0783-8F88-4C8A-AAD1-BA3FDCD19551}" type="presParOf" srcId="{BDF844E0-61A7-40EF-A833-D8F825CBB4DD}" destId="{9582DF02-B3CD-4DB1-99BD-28EAA0E7964F}" srcOrd="8" destOrd="0" presId="urn:microsoft.com/office/officeart/2005/8/layout/hierarchy1"/>
    <dgm:cxn modelId="{0214655D-913D-4D77-8091-E85DE0274771}" type="presParOf" srcId="{BDF844E0-61A7-40EF-A833-D8F825CBB4DD}" destId="{D0C004E7-9ACB-4824-A7C2-C6008C8B4522}" srcOrd="9" destOrd="0" presId="urn:microsoft.com/office/officeart/2005/8/layout/hierarchy1"/>
    <dgm:cxn modelId="{8FB34EC9-BB74-4C72-A865-4D8DB5AA06EF}" type="presParOf" srcId="{D0C004E7-9ACB-4824-A7C2-C6008C8B4522}" destId="{07E2CE22-8310-4B4D-A4A8-EB8D9A36F7A4}" srcOrd="0" destOrd="0" presId="urn:microsoft.com/office/officeart/2005/8/layout/hierarchy1"/>
    <dgm:cxn modelId="{0FD48C7B-BADE-4820-99A6-1805999B6811}" type="presParOf" srcId="{07E2CE22-8310-4B4D-A4A8-EB8D9A36F7A4}" destId="{71969D5B-A4B7-49C2-A68C-936AB9B590C3}" srcOrd="0" destOrd="0" presId="urn:microsoft.com/office/officeart/2005/8/layout/hierarchy1"/>
    <dgm:cxn modelId="{BB3FB883-6865-4CC5-BAD8-5F0C155482B7}" type="presParOf" srcId="{07E2CE22-8310-4B4D-A4A8-EB8D9A36F7A4}" destId="{DEEA03D8-195A-4A29-B72E-D478E2D1B29A}" srcOrd="1" destOrd="0" presId="urn:microsoft.com/office/officeart/2005/8/layout/hierarchy1"/>
    <dgm:cxn modelId="{90988D4F-A302-481A-AC47-72B6BC89AFBE}" type="presParOf" srcId="{D0C004E7-9ACB-4824-A7C2-C6008C8B4522}" destId="{DEFFF302-F951-49EE-93EA-A400B87C43B4}" srcOrd="1" destOrd="0" presId="urn:microsoft.com/office/officeart/2005/8/layout/hierarchy1"/>
    <dgm:cxn modelId="{16345EE5-7D06-4C5D-9679-B3BDCC8781F2}" type="presParOf" srcId="{DEFFF302-F951-49EE-93EA-A400B87C43B4}" destId="{273580B7-DED7-4AB1-8092-8CC044E75203}" srcOrd="0" destOrd="0" presId="urn:microsoft.com/office/officeart/2005/8/layout/hierarchy1"/>
    <dgm:cxn modelId="{6BFA4C87-D622-4C96-BE0D-3854266C54B5}" type="presParOf" srcId="{DEFFF302-F951-49EE-93EA-A400B87C43B4}" destId="{009839E8-2F93-4B65-BD04-55E795E985E0}" srcOrd="1" destOrd="0" presId="urn:microsoft.com/office/officeart/2005/8/layout/hierarchy1"/>
    <dgm:cxn modelId="{9D4CD230-1B84-4DE2-8E62-38C38DC994BC}" type="presParOf" srcId="{009839E8-2F93-4B65-BD04-55E795E985E0}" destId="{2FEED02E-CCC5-41E4-9169-36F90C6AC174}" srcOrd="0" destOrd="0" presId="urn:microsoft.com/office/officeart/2005/8/layout/hierarchy1"/>
    <dgm:cxn modelId="{531F3E74-C1EF-46B5-9741-F77F98690AAA}" type="presParOf" srcId="{2FEED02E-CCC5-41E4-9169-36F90C6AC174}" destId="{A90AF1A9-FA5B-48C9-A57B-8CFAF1D3EC6A}" srcOrd="0" destOrd="0" presId="urn:microsoft.com/office/officeart/2005/8/layout/hierarchy1"/>
    <dgm:cxn modelId="{6F6776CD-C1FC-4DBB-80F1-BEA84673F95E}" type="presParOf" srcId="{2FEED02E-CCC5-41E4-9169-36F90C6AC174}" destId="{02CF9D70-DB08-477D-A7E6-E2BA11F357F5}" srcOrd="1" destOrd="0" presId="urn:microsoft.com/office/officeart/2005/8/layout/hierarchy1"/>
    <dgm:cxn modelId="{F7B7DCB7-B049-4A1B-B2C1-213FB56F1992}" type="presParOf" srcId="{009839E8-2F93-4B65-BD04-55E795E985E0}" destId="{E27607C0-52C0-4A71-949C-D73D2565CA68}" srcOrd="1" destOrd="0" presId="urn:microsoft.com/office/officeart/2005/8/layout/hierarchy1"/>
    <dgm:cxn modelId="{9E7A9AD4-00FF-4839-95D8-41F6EEE1F8D5}" type="presParOf" srcId="{BDF844E0-61A7-40EF-A833-D8F825CBB4DD}" destId="{CD8FE081-BC08-4A4C-AD30-CE4B9F2C2BA1}" srcOrd="10" destOrd="0" presId="urn:microsoft.com/office/officeart/2005/8/layout/hierarchy1"/>
    <dgm:cxn modelId="{E3EB3AEA-9E87-43C4-B5D6-72C288A13A14}" type="presParOf" srcId="{BDF844E0-61A7-40EF-A833-D8F825CBB4DD}" destId="{64BFA734-6ADE-4BF0-BA85-749D9827512A}" srcOrd="11" destOrd="0" presId="urn:microsoft.com/office/officeart/2005/8/layout/hierarchy1"/>
    <dgm:cxn modelId="{0AA32542-1CA3-4955-8A02-AA4EDF4A8262}" type="presParOf" srcId="{64BFA734-6ADE-4BF0-BA85-749D9827512A}" destId="{8485C6A5-4B5E-432C-B82F-F56F20C4936E}" srcOrd="0" destOrd="0" presId="urn:microsoft.com/office/officeart/2005/8/layout/hierarchy1"/>
    <dgm:cxn modelId="{03B2D734-C0AA-44A8-AF07-118648D39C3E}" type="presParOf" srcId="{8485C6A5-4B5E-432C-B82F-F56F20C4936E}" destId="{33301C63-7B72-40FE-9E42-DE10F3300DFB}" srcOrd="0" destOrd="0" presId="urn:microsoft.com/office/officeart/2005/8/layout/hierarchy1"/>
    <dgm:cxn modelId="{E965EB60-CB3B-45AD-A233-FDCA42353064}" type="presParOf" srcId="{8485C6A5-4B5E-432C-B82F-F56F20C4936E}" destId="{19D20567-6B77-4F03-81FD-CAFB81482522}" srcOrd="1" destOrd="0" presId="urn:microsoft.com/office/officeart/2005/8/layout/hierarchy1"/>
    <dgm:cxn modelId="{E980692E-7A93-4EC5-B93B-F8463C5CFF6B}" type="presParOf" srcId="{64BFA734-6ADE-4BF0-BA85-749D9827512A}" destId="{BDC6457A-EC95-47C6-B411-35486A9EBCE8}" srcOrd="1" destOrd="0" presId="urn:microsoft.com/office/officeart/2005/8/layout/hierarchy1"/>
    <dgm:cxn modelId="{1AB8E940-AB36-4D4E-9E63-076A9B893C85}" type="presParOf" srcId="{BDC6457A-EC95-47C6-B411-35486A9EBCE8}" destId="{F4B99E20-4DCF-45EC-80DA-0FBAF4EF0269}" srcOrd="0" destOrd="0" presId="urn:microsoft.com/office/officeart/2005/8/layout/hierarchy1"/>
    <dgm:cxn modelId="{880B4C3F-86EE-497F-832F-19F8832CB166}" type="presParOf" srcId="{BDC6457A-EC95-47C6-B411-35486A9EBCE8}" destId="{054D8FE3-7996-4999-A5F3-D426652B7EAB}" srcOrd="1" destOrd="0" presId="urn:microsoft.com/office/officeart/2005/8/layout/hierarchy1"/>
    <dgm:cxn modelId="{C331E4A5-6FDC-4CA3-B3EB-BCC0D947D7BD}" type="presParOf" srcId="{054D8FE3-7996-4999-A5F3-D426652B7EAB}" destId="{49884124-2C5A-4C69-88EE-DB1D5E654C9A}" srcOrd="0" destOrd="0" presId="urn:microsoft.com/office/officeart/2005/8/layout/hierarchy1"/>
    <dgm:cxn modelId="{76D3E3FA-B4FC-4A12-ADDC-B897610B7695}" type="presParOf" srcId="{49884124-2C5A-4C69-88EE-DB1D5E654C9A}" destId="{563103E8-9A37-4207-9187-55845A3F1A43}" srcOrd="0" destOrd="0" presId="urn:microsoft.com/office/officeart/2005/8/layout/hierarchy1"/>
    <dgm:cxn modelId="{785D2B8F-9E5F-4360-88B0-7545ED418454}" type="presParOf" srcId="{49884124-2C5A-4C69-88EE-DB1D5E654C9A}" destId="{04F42925-0135-4E49-B72F-2EE9BBB992A7}" srcOrd="1" destOrd="0" presId="urn:microsoft.com/office/officeart/2005/8/layout/hierarchy1"/>
    <dgm:cxn modelId="{7C071F2F-DB9D-4329-9F5F-E2A776C94FA3}" type="presParOf" srcId="{054D8FE3-7996-4999-A5F3-D426652B7EAB}" destId="{530471C1-FC4F-4234-A45F-DDA405E0399A}" srcOrd="1" destOrd="0" presId="urn:microsoft.com/office/officeart/2005/8/layout/hierarchy1"/>
    <dgm:cxn modelId="{B02EFD63-44AD-408C-BAC3-E9102F5527ED}" type="presParOf" srcId="{BDC6457A-EC95-47C6-B411-35486A9EBCE8}" destId="{D164C26F-CA7A-448C-BEA5-47871DCB0637}" srcOrd="2" destOrd="0" presId="urn:microsoft.com/office/officeart/2005/8/layout/hierarchy1"/>
    <dgm:cxn modelId="{7454C077-1BA2-40BD-9CC5-63BFEC7F65C9}" type="presParOf" srcId="{BDC6457A-EC95-47C6-B411-35486A9EBCE8}" destId="{63355594-13C1-4BF1-8D04-4FE05C083F78}" srcOrd="3" destOrd="0" presId="urn:microsoft.com/office/officeart/2005/8/layout/hierarchy1"/>
    <dgm:cxn modelId="{47CD30D1-FDD2-444D-BE8A-F6B628F80F9B}" type="presParOf" srcId="{63355594-13C1-4BF1-8D04-4FE05C083F78}" destId="{77A39D5F-F208-4977-AFDD-A4DFD134D4FC}" srcOrd="0" destOrd="0" presId="urn:microsoft.com/office/officeart/2005/8/layout/hierarchy1"/>
    <dgm:cxn modelId="{6D096880-666D-4CA2-97D9-E14B11C40A31}" type="presParOf" srcId="{77A39D5F-F208-4977-AFDD-A4DFD134D4FC}" destId="{582CFE69-D51A-4C53-83D7-DC519380E025}" srcOrd="0" destOrd="0" presId="urn:microsoft.com/office/officeart/2005/8/layout/hierarchy1"/>
    <dgm:cxn modelId="{5FD3D428-9F01-4D45-8C39-89D06174BAC3}" type="presParOf" srcId="{77A39D5F-F208-4977-AFDD-A4DFD134D4FC}" destId="{3C381A7B-4B47-4303-A569-6B44943E1414}" srcOrd="1" destOrd="0" presId="urn:microsoft.com/office/officeart/2005/8/layout/hierarchy1"/>
    <dgm:cxn modelId="{9DC13968-F1B0-4687-8CB3-15F17F5F2C69}" type="presParOf" srcId="{63355594-13C1-4BF1-8D04-4FE05C083F78}" destId="{5C4AAE0B-889B-4738-8B89-901F73547EDF}" srcOrd="1" destOrd="0" presId="urn:microsoft.com/office/officeart/2005/8/layout/hierarchy1"/>
    <dgm:cxn modelId="{E7576B3A-A500-4D08-B6F9-55A20CC4EBE9}" type="presParOf" srcId="{BDC6457A-EC95-47C6-B411-35486A9EBCE8}" destId="{3C812281-60E2-4CFF-AEE4-848F865AF148}" srcOrd="4" destOrd="0" presId="urn:microsoft.com/office/officeart/2005/8/layout/hierarchy1"/>
    <dgm:cxn modelId="{06C80ADA-9A62-4AD7-8112-57C0D3E90CC9}" type="presParOf" srcId="{BDC6457A-EC95-47C6-B411-35486A9EBCE8}" destId="{C0D3B1AB-F4BB-4F84-ACD9-393C3C0E9BEA}" srcOrd="5" destOrd="0" presId="urn:microsoft.com/office/officeart/2005/8/layout/hierarchy1"/>
    <dgm:cxn modelId="{B0666A01-46A2-48D2-8119-7498A6D53B1B}" type="presParOf" srcId="{C0D3B1AB-F4BB-4F84-ACD9-393C3C0E9BEA}" destId="{16B89118-3183-4C7C-9034-6F019697A88D}" srcOrd="0" destOrd="0" presId="urn:microsoft.com/office/officeart/2005/8/layout/hierarchy1"/>
    <dgm:cxn modelId="{FD75121E-7E1F-45FF-B52B-6EBB4B4F06CA}" type="presParOf" srcId="{16B89118-3183-4C7C-9034-6F019697A88D}" destId="{0182A743-F380-4C3D-85A5-7CE9877AB0EF}" srcOrd="0" destOrd="0" presId="urn:microsoft.com/office/officeart/2005/8/layout/hierarchy1"/>
    <dgm:cxn modelId="{54B51FC0-D684-446D-B957-DA50CF33A192}" type="presParOf" srcId="{16B89118-3183-4C7C-9034-6F019697A88D}" destId="{0D98C0AD-C722-4198-98AD-A921AF78A22B}" srcOrd="1" destOrd="0" presId="urn:microsoft.com/office/officeart/2005/8/layout/hierarchy1"/>
    <dgm:cxn modelId="{B1FF5768-0478-4BC5-A580-1F6E538FE2B6}" type="presParOf" srcId="{C0D3B1AB-F4BB-4F84-ACD9-393C3C0E9BEA}" destId="{5795BEFF-BF15-484B-B79A-DCC885FEDC04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12281-60E2-4CFF-AEE4-848F865AF148}">
      <dsp:nvSpPr>
        <dsp:cNvPr id="0" name=""/>
        <dsp:cNvSpPr/>
      </dsp:nvSpPr>
      <dsp:spPr>
        <a:xfrm>
          <a:off x="6716784" y="3593276"/>
          <a:ext cx="615575" cy="1309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844"/>
              </a:lnTo>
              <a:lnTo>
                <a:pt x="615575" y="1238844"/>
              </a:lnTo>
              <a:lnTo>
                <a:pt x="615575" y="13092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64C26F-CA7A-448C-BEA5-47871DCB0637}">
      <dsp:nvSpPr>
        <dsp:cNvPr id="0" name=""/>
        <dsp:cNvSpPr/>
      </dsp:nvSpPr>
      <dsp:spPr>
        <a:xfrm>
          <a:off x="6462221" y="3593276"/>
          <a:ext cx="254563" cy="1317495"/>
        </a:xfrm>
        <a:custGeom>
          <a:avLst/>
          <a:gdLst/>
          <a:ahLst/>
          <a:cxnLst/>
          <a:rect l="0" t="0" r="0" b="0"/>
          <a:pathLst>
            <a:path>
              <a:moveTo>
                <a:pt x="254563" y="0"/>
              </a:moveTo>
              <a:lnTo>
                <a:pt x="254563" y="1247075"/>
              </a:lnTo>
              <a:lnTo>
                <a:pt x="0" y="1247075"/>
              </a:lnTo>
              <a:lnTo>
                <a:pt x="0" y="131749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99E20-4DCF-45EC-80DA-0FBAF4EF0269}">
      <dsp:nvSpPr>
        <dsp:cNvPr id="0" name=""/>
        <dsp:cNvSpPr/>
      </dsp:nvSpPr>
      <dsp:spPr>
        <a:xfrm>
          <a:off x="5492652" y="3593276"/>
          <a:ext cx="1224132" cy="1323481"/>
        </a:xfrm>
        <a:custGeom>
          <a:avLst/>
          <a:gdLst/>
          <a:ahLst/>
          <a:cxnLst/>
          <a:rect l="0" t="0" r="0" b="0"/>
          <a:pathLst>
            <a:path>
              <a:moveTo>
                <a:pt x="1224132" y="0"/>
              </a:moveTo>
              <a:lnTo>
                <a:pt x="1224132" y="1253060"/>
              </a:lnTo>
              <a:lnTo>
                <a:pt x="0" y="1253060"/>
              </a:lnTo>
              <a:lnTo>
                <a:pt x="0" y="13234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FE081-BC08-4A4C-AD30-CE4B9F2C2BA1}">
      <dsp:nvSpPr>
        <dsp:cNvPr id="0" name=""/>
        <dsp:cNvSpPr/>
      </dsp:nvSpPr>
      <dsp:spPr>
        <a:xfrm>
          <a:off x="3391961" y="1901056"/>
          <a:ext cx="3324823" cy="1209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9094"/>
              </a:lnTo>
              <a:lnTo>
                <a:pt x="3324823" y="1139094"/>
              </a:lnTo>
              <a:lnTo>
                <a:pt x="3324823" y="120951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3580B7-DED7-4AB1-8092-8CC044E75203}">
      <dsp:nvSpPr>
        <dsp:cNvPr id="0" name=""/>
        <dsp:cNvSpPr/>
      </dsp:nvSpPr>
      <dsp:spPr>
        <a:xfrm>
          <a:off x="4608511" y="3524886"/>
          <a:ext cx="943690" cy="665806"/>
        </a:xfrm>
        <a:custGeom>
          <a:avLst/>
          <a:gdLst/>
          <a:ahLst/>
          <a:cxnLst/>
          <a:rect l="0" t="0" r="0" b="0"/>
          <a:pathLst>
            <a:path>
              <a:moveTo>
                <a:pt x="943690" y="0"/>
              </a:moveTo>
              <a:lnTo>
                <a:pt x="943690" y="595385"/>
              </a:lnTo>
              <a:lnTo>
                <a:pt x="0" y="595385"/>
              </a:lnTo>
              <a:lnTo>
                <a:pt x="0" y="6658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2DF02-B3CD-4DB1-99BD-28EAA0E7964F}">
      <dsp:nvSpPr>
        <dsp:cNvPr id="0" name=""/>
        <dsp:cNvSpPr/>
      </dsp:nvSpPr>
      <dsp:spPr>
        <a:xfrm>
          <a:off x="3391961" y="1901056"/>
          <a:ext cx="2160240" cy="1141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0704"/>
              </a:lnTo>
              <a:lnTo>
                <a:pt x="2160240" y="1070704"/>
              </a:lnTo>
              <a:lnTo>
                <a:pt x="2160240" y="11411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33944-4B9B-43E8-A9EA-2061BAA83DFE}">
      <dsp:nvSpPr>
        <dsp:cNvPr id="0" name=""/>
        <dsp:cNvSpPr/>
      </dsp:nvSpPr>
      <dsp:spPr>
        <a:xfrm>
          <a:off x="3588920" y="3606400"/>
          <a:ext cx="91440" cy="5842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3871"/>
              </a:lnTo>
              <a:lnTo>
                <a:pt x="136225" y="513871"/>
              </a:lnTo>
              <a:lnTo>
                <a:pt x="136225" y="5842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6C548-06CB-48D7-A31F-5ADF71616C33}">
      <dsp:nvSpPr>
        <dsp:cNvPr id="0" name=""/>
        <dsp:cNvSpPr/>
      </dsp:nvSpPr>
      <dsp:spPr>
        <a:xfrm>
          <a:off x="3391961" y="1901056"/>
          <a:ext cx="242679" cy="1222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2218"/>
              </a:lnTo>
              <a:lnTo>
                <a:pt x="242679" y="1152218"/>
              </a:lnTo>
              <a:lnTo>
                <a:pt x="242679" y="122263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F5E60-9C74-45C5-B2EB-9ECE83A2AE66}">
      <dsp:nvSpPr>
        <dsp:cNvPr id="0" name=""/>
        <dsp:cNvSpPr/>
      </dsp:nvSpPr>
      <dsp:spPr>
        <a:xfrm>
          <a:off x="2311846" y="3610518"/>
          <a:ext cx="393704" cy="1372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1842"/>
              </a:lnTo>
              <a:lnTo>
                <a:pt x="393704" y="1301842"/>
              </a:lnTo>
              <a:lnTo>
                <a:pt x="393704" y="137226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792C11-CED2-4158-8B5C-D5E7A88F5FCF}">
      <dsp:nvSpPr>
        <dsp:cNvPr id="0" name=""/>
        <dsp:cNvSpPr/>
      </dsp:nvSpPr>
      <dsp:spPr>
        <a:xfrm>
          <a:off x="2311846" y="1901056"/>
          <a:ext cx="1080114" cy="1226757"/>
        </a:xfrm>
        <a:custGeom>
          <a:avLst/>
          <a:gdLst/>
          <a:ahLst/>
          <a:cxnLst/>
          <a:rect l="0" t="0" r="0" b="0"/>
          <a:pathLst>
            <a:path>
              <a:moveTo>
                <a:pt x="1080114" y="0"/>
              </a:moveTo>
              <a:lnTo>
                <a:pt x="1080114" y="1156336"/>
              </a:lnTo>
              <a:lnTo>
                <a:pt x="0" y="1156336"/>
              </a:lnTo>
              <a:lnTo>
                <a:pt x="0" y="12267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7E926F-05BA-4189-B913-C6CFD91AF1D8}">
      <dsp:nvSpPr>
        <dsp:cNvPr id="0" name=""/>
        <dsp:cNvSpPr/>
      </dsp:nvSpPr>
      <dsp:spPr>
        <a:xfrm>
          <a:off x="1311915" y="3606400"/>
          <a:ext cx="464544" cy="1376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5960"/>
              </a:lnTo>
              <a:lnTo>
                <a:pt x="464544" y="1305960"/>
              </a:lnTo>
              <a:lnTo>
                <a:pt x="464544" y="137638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86BB0-41F6-462C-8FA6-C8C35CA79A8F}">
      <dsp:nvSpPr>
        <dsp:cNvPr id="0" name=""/>
        <dsp:cNvSpPr/>
      </dsp:nvSpPr>
      <dsp:spPr>
        <a:xfrm>
          <a:off x="847370" y="3606400"/>
          <a:ext cx="464544" cy="1376380"/>
        </a:xfrm>
        <a:custGeom>
          <a:avLst/>
          <a:gdLst/>
          <a:ahLst/>
          <a:cxnLst/>
          <a:rect l="0" t="0" r="0" b="0"/>
          <a:pathLst>
            <a:path>
              <a:moveTo>
                <a:pt x="464544" y="0"/>
              </a:moveTo>
              <a:lnTo>
                <a:pt x="464544" y="1305960"/>
              </a:lnTo>
              <a:lnTo>
                <a:pt x="0" y="1305960"/>
              </a:lnTo>
              <a:lnTo>
                <a:pt x="0" y="137638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25C80-0A88-4CB2-97D8-1F3A234122DB}">
      <dsp:nvSpPr>
        <dsp:cNvPr id="0" name=""/>
        <dsp:cNvSpPr/>
      </dsp:nvSpPr>
      <dsp:spPr>
        <a:xfrm>
          <a:off x="1311915" y="1901056"/>
          <a:ext cx="2080045" cy="1222639"/>
        </a:xfrm>
        <a:custGeom>
          <a:avLst/>
          <a:gdLst/>
          <a:ahLst/>
          <a:cxnLst/>
          <a:rect l="0" t="0" r="0" b="0"/>
          <a:pathLst>
            <a:path>
              <a:moveTo>
                <a:pt x="2080045" y="0"/>
              </a:moveTo>
              <a:lnTo>
                <a:pt x="2080045" y="1152218"/>
              </a:lnTo>
              <a:lnTo>
                <a:pt x="0" y="1152218"/>
              </a:lnTo>
              <a:lnTo>
                <a:pt x="0" y="122263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4D7C9-AD0E-40AB-9624-DD6E878ECB47}">
      <dsp:nvSpPr>
        <dsp:cNvPr id="0" name=""/>
        <dsp:cNvSpPr/>
      </dsp:nvSpPr>
      <dsp:spPr>
        <a:xfrm>
          <a:off x="3391961" y="1901056"/>
          <a:ext cx="387248" cy="478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438"/>
              </a:lnTo>
              <a:lnTo>
                <a:pt x="387248" y="408438"/>
              </a:lnTo>
              <a:lnTo>
                <a:pt x="387248" y="4788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3B718-F065-4592-848A-6C188B31C319}">
      <dsp:nvSpPr>
        <dsp:cNvPr id="0" name=""/>
        <dsp:cNvSpPr/>
      </dsp:nvSpPr>
      <dsp:spPr>
        <a:xfrm>
          <a:off x="3011878" y="1418352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FEFCE8-D087-4388-96F2-0708E94E5A52}">
      <dsp:nvSpPr>
        <dsp:cNvPr id="0" name=""/>
        <dsp:cNvSpPr/>
      </dsp:nvSpPr>
      <dsp:spPr>
        <a:xfrm>
          <a:off x="3096341" y="1498592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</a:t>
          </a:r>
          <a:r>
            <a:rPr lang="fi-FI" sz="900" kern="1200" dirty="0" err="1" smtClean="0"/>
            <a:t>joti</a:t>
          </a:r>
          <a:r>
            <a:rPr lang="fi-FI" sz="900" kern="1200" dirty="0" smtClean="0"/>
            <a:t> &amp; Riitta</a:t>
          </a:r>
          <a:endParaRPr lang="fi-FI" sz="900" kern="1200" dirty="0"/>
        </a:p>
      </dsp:txBody>
      <dsp:txXfrm>
        <a:off x="3110479" y="1512730"/>
        <a:ext cx="731888" cy="454428"/>
      </dsp:txXfrm>
    </dsp:sp>
    <dsp:sp modelId="{14450ADF-F64B-467A-9EA9-E3868889C4FA}">
      <dsp:nvSpPr>
        <dsp:cNvPr id="0" name=""/>
        <dsp:cNvSpPr/>
      </dsp:nvSpPr>
      <dsp:spPr>
        <a:xfrm>
          <a:off x="3399127" y="2379916"/>
          <a:ext cx="760164" cy="427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4176127-0E13-42A9-A6D9-B2760F3B77CC}">
      <dsp:nvSpPr>
        <dsp:cNvPr id="0" name=""/>
        <dsp:cNvSpPr/>
      </dsp:nvSpPr>
      <dsp:spPr>
        <a:xfrm>
          <a:off x="3483590" y="2460156"/>
          <a:ext cx="760164" cy="427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Johanna</a:t>
          </a:r>
          <a:endParaRPr lang="fi-FI" sz="900" kern="1200" dirty="0"/>
        </a:p>
      </dsp:txBody>
      <dsp:txXfrm>
        <a:off x="3496110" y="2472676"/>
        <a:ext cx="735124" cy="402423"/>
      </dsp:txXfrm>
    </dsp:sp>
    <dsp:sp modelId="{943E2126-36AA-4E0A-A43C-43C9660F6684}">
      <dsp:nvSpPr>
        <dsp:cNvPr id="0" name=""/>
        <dsp:cNvSpPr/>
      </dsp:nvSpPr>
      <dsp:spPr>
        <a:xfrm>
          <a:off x="931833" y="3123696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18447B-9418-4DA7-A862-434BF131508D}">
      <dsp:nvSpPr>
        <dsp:cNvPr id="0" name=""/>
        <dsp:cNvSpPr/>
      </dsp:nvSpPr>
      <dsp:spPr>
        <a:xfrm>
          <a:off x="1016296" y="3203936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OAP 1</a:t>
          </a:r>
          <a:endParaRPr lang="fi-FI" sz="900" kern="1200" dirty="0"/>
        </a:p>
      </dsp:txBody>
      <dsp:txXfrm>
        <a:off x="1030434" y="3218074"/>
        <a:ext cx="731888" cy="454428"/>
      </dsp:txXfrm>
    </dsp:sp>
    <dsp:sp modelId="{105C9C5E-558C-43AD-B18D-F7162766654B}">
      <dsp:nvSpPr>
        <dsp:cNvPr id="0" name=""/>
        <dsp:cNvSpPr/>
      </dsp:nvSpPr>
      <dsp:spPr>
        <a:xfrm>
          <a:off x="467288" y="498278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1CF0437-68EE-4959-9311-9FDA3C6CE6ED}">
      <dsp:nvSpPr>
        <dsp:cNvPr id="0" name=""/>
        <dsp:cNvSpPr/>
      </dsp:nvSpPr>
      <dsp:spPr>
        <a:xfrm>
          <a:off x="551751" y="506302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KIT-vastaava</a:t>
          </a:r>
          <a:endParaRPr lang="fi-FI" sz="900" kern="1200" dirty="0"/>
        </a:p>
      </dsp:txBody>
      <dsp:txXfrm>
        <a:off x="565889" y="5077159"/>
        <a:ext cx="731888" cy="454428"/>
      </dsp:txXfrm>
    </dsp:sp>
    <dsp:sp modelId="{6FC8DCF2-21A6-49D5-B19C-77D48CFE2B4C}">
      <dsp:nvSpPr>
        <dsp:cNvPr id="0" name=""/>
        <dsp:cNvSpPr/>
      </dsp:nvSpPr>
      <dsp:spPr>
        <a:xfrm>
          <a:off x="1396378" y="498278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30D25EF-7925-4751-84C3-C5158708EFDA}">
      <dsp:nvSpPr>
        <dsp:cNvPr id="0" name=""/>
        <dsp:cNvSpPr/>
      </dsp:nvSpPr>
      <dsp:spPr>
        <a:xfrm>
          <a:off x="1480841" y="506302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</a:t>
          </a:r>
          <a:r>
            <a:rPr lang="fi-FI" sz="900" kern="1200" dirty="0" err="1" smtClean="0"/>
            <a:t>assari</a:t>
          </a:r>
          <a:endParaRPr lang="fi-FI" sz="900" kern="1200" dirty="0"/>
        </a:p>
      </dsp:txBody>
      <dsp:txXfrm>
        <a:off x="1494979" y="5077159"/>
        <a:ext cx="731888" cy="454428"/>
      </dsp:txXfrm>
    </dsp:sp>
    <dsp:sp modelId="{DAA208CA-23B3-4A48-B847-37CF14FFF909}">
      <dsp:nvSpPr>
        <dsp:cNvPr id="0" name=""/>
        <dsp:cNvSpPr/>
      </dsp:nvSpPr>
      <dsp:spPr>
        <a:xfrm>
          <a:off x="1931763" y="3127813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DB33D94-0983-4B84-AB02-D8DE87C86566}">
      <dsp:nvSpPr>
        <dsp:cNvPr id="0" name=""/>
        <dsp:cNvSpPr/>
      </dsp:nvSpPr>
      <dsp:spPr>
        <a:xfrm>
          <a:off x="2016226" y="3208053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OAP 2</a:t>
          </a:r>
          <a:endParaRPr lang="fi-FI" sz="900" kern="1200" dirty="0"/>
        </a:p>
      </dsp:txBody>
      <dsp:txXfrm>
        <a:off x="2030364" y="3222191"/>
        <a:ext cx="731888" cy="454428"/>
      </dsp:txXfrm>
    </dsp:sp>
    <dsp:sp modelId="{5EBAFC33-F60F-423B-8F0D-44CF96B0738F}">
      <dsp:nvSpPr>
        <dsp:cNvPr id="0" name=""/>
        <dsp:cNvSpPr/>
      </dsp:nvSpPr>
      <dsp:spPr>
        <a:xfrm>
          <a:off x="2325468" y="498278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2CEEFC-1B58-4170-957A-F822EFFA631B}">
      <dsp:nvSpPr>
        <dsp:cNvPr id="0" name=""/>
        <dsp:cNvSpPr/>
      </dsp:nvSpPr>
      <dsp:spPr>
        <a:xfrm>
          <a:off x="2409930" y="506302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KIT-vastaava</a:t>
          </a:r>
          <a:endParaRPr lang="fi-FI" sz="900" kern="1200" dirty="0"/>
        </a:p>
      </dsp:txBody>
      <dsp:txXfrm>
        <a:off x="2424068" y="5077159"/>
        <a:ext cx="731888" cy="454428"/>
      </dsp:txXfrm>
    </dsp:sp>
    <dsp:sp modelId="{7104813C-6AB9-4DF7-B240-502E87817587}">
      <dsp:nvSpPr>
        <dsp:cNvPr id="0" name=""/>
        <dsp:cNvSpPr/>
      </dsp:nvSpPr>
      <dsp:spPr>
        <a:xfrm>
          <a:off x="3254558" y="3123696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6D80FD-B544-452C-9432-7ED7B55D2900}">
      <dsp:nvSpPr>
        <dsp:cNvPr id="0" name=""/>
        <dsp:cNvSpPr/>
      </dsp:nvSpPr>
      <dsp:spPr>
        <a:xfrm>
          <a:off x="3339020" y="3203936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OAP 3 = </a:t>
          </a:r>
          <a:r>
            <a:rPr lang="fi-FI" sz="900" kern="1200" dirty="0" err="1" smtClean="0"/>
            <a:t>Kit-jotilainen</a:t>
          </a:r>
          <a:endParaRPr lang="fi-FI" sz="900" kern="1200" dirty="0"/>
        </a:p>
      </dsp:txBody>
      <dsp:txXfrm>
        <a:off x="3353158" y="3218074"/>
        <a:ext cx="731888" cy="454428"/>
      </dsp:txXfrm>
    </dsp:sp>
    <dsp:sp modelId="{12D86183-D0CF-467E-9F2A-47526BAAF122}">
      <dsp:nvSpPr>
        <dsp:cNvPr id="0" name=""/>
        <dsp:cNvSpPr/>
      </dsp:nvSpPr>
      <dsp:spPr>
        <a:xfrm>
          <a:off x="3345063" y="4190692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C8124DE-A5BC-44BC-96C3-DFB8EB7A5FE8}">
      <dsp:nvSpPr>
        <dsp:cNvPr id="0" name=""/>
        <dsp:cNvSpPr/>
      </dsp:nvSpPr>
      <dsp:spPr>
        <a:xfrm>
          <a:off x="3429525" y="4270932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Kulttuurin KIT-erityisvastuu</a:t>
          </a:r>
          <a:endParaRPr lang="fi-FI" sz="900" kern="1200" dirty="0"/>
        </a:p>
      </dsp:txBody>
      <dsp:txXfrm>
        <a:off x="3443663" y="4285070"/>
        <a:ext cx="731888" cy="454428"/>
      </dsp:txXfrm>
    </dsp:sp>
    <dsp:sp modelId="{71969D5B-A4B7-49C2-A68C-936AB9B590C3}">
      <dsp:nvSpPr>
        <dsp:cNvPr id="0" name=""/>
        <dsp:cNvSpPr/>
      </dsp:nvSpPr>
      <dsp:spPr>
        <a:xfrm>
          <a:off x="5172119" y="3042182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EA03D8-195A-4A29-B72E-D478E2D1B29A}">
      <dsp:nvSpPr>
        <dsp:cNvPr id="0" name=""/>
        <dsp:cNvSpPr/>
      </dsp:nvSpPr>
      <dsp:spPr>
        <a:xfrm>
          <a:off x="5256582" y="312242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OAP 4</a:t>
          </a:r>
          <a:endParaRPr lang="fi-FI" sz="900" kern="1200" dirty="0"/>
        </a:p>
      </dsp:txBody>
      <dsp:txXfrm>
        <a:off x="5270720" y="3136559"/>
        <a:ext cx="731888" cy="454428"/>
      </dsp:txXfrm>
    </dsp:sp>
    <dsp:sp modelId="{A90AF1A9-FA5B-48C9-A57B-8CFAF1D3EC6A}">
      <dsp:nvSpPr>
        <dsp:cNvPr id="0" name=""/>
        <dsp:cNvSpPr/>
      </dsp:nvSpPr>
      <dsp:spPr>
        <a:xfrm>
          <a:off x="4228429" y="4190692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CF9D70-DB08-477D-A7E6-E2BA11F357F5}">
      <dsp:nvSpPr>
        <dsp:cNvPr id="0" name=""/>
        <dsp:cNvSpPr/>
      </dsp:nvSpPr>
      <dsp:spPr>
        <a:xfrm>
          <a:off x="4312891" y="4270932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err="1" smtClean="0"/>
            <a:t>HYTOn</a:t>
          </a:r>
          <a:r>
            <a:rPr lang="fi-FI" sz="900" kern="1200" dirty="0" smtClean="0"/>
            <a:t> KIT-erityisvastuu</a:t>
          </a:r>
          <a:endParaRPr lang="fi-FI" sz="900" kern="1200" dirty="0"/>
        </a:p>
      </dsp:txBody>
      <dsp:txXfrm>
        <a:off x="4327029" y="4285070"/>
        <a:ext cx="731888" cy="454428"/>
      </dsp:txXfrm>
    </dsp:sp>
    <dsp:sp modelId="{33301C63-7B72-40FE-9E42-DE10F3300DFB}">
      <dsp:nvSpPr>
        <dsp:cNvPr id="0" name=""/>
        <dsp:cNvSpPr/>
      </dsp:nvSpPr>
      <dsp:spPr>
        <a:xfrm>
          <a:off x="6336702" y="311057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9D20567-6B77-4F03-81FD-CAFB81482522}">
      <dsp:nvSpPr>
        <dsp:cNvPr id="0" name=""/>
        <dsp:cNvSpPr/>
      </dsp:nvSpPr>
      <dsp:spPr>
        <a:xfrm>
          <a:off x="6421165" y="319081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OAP 5</a:t>
          </a:r>
          <a:endParaRPr lang="fi-FI" sz="900" kern="1200" dirty="0"/>
        </a:p>
      </dsp:txBody>
      <dsp:txXfrm>
        <a:off x="6435303" y="3204949"/>
        <a:ext cx="731888" cy="454428"/>
      </dsp:txXfrm>
    </dsp:sp>
    <dsp:sp modelId="{563103E8-9A37-4207-9187-55845A3F1A43}">
      <dsp:nvSpPr>
        <dsp:cNvPr id="0" name=""/>
        <dsp:cNvSpPr/>
      </dsp:nvSpPr>
      <dsp:spPr>
        <a:xfrm>
          <a:off x="5112570" y="4916757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F42925-0135-4E49-B72F-2EE9BBB992A7}">
      <dsp:nvSpPr>
        <dsp:cNvPr id="0" name=""/>
        <dsp:cNvSpPr/>
      </dsp:nvSpPr>
      <dsp:spPr>
        <a:xfrm>
          <a:off x="5197033" y="4996997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KIT-vastaava</a:t>
          </a:r>
          <a:endParaRPr lang="fi-FI" sz="900" kern="1200" dirty="0"/>
        </a:p>
      </dsp:txBody>
      <dsp:txXfrm>
        <a:off x="5211171" y="5011135"/>
        <a:ext cx="731888" cy="454428"/>
      </dsp:txXfrm>
    </dsp:sp>
    <dsp:sp modelId="{582CFE69-D51A-4C53-83D7-DC519380E025}">
      <dsp:nvSpPr>
        <dsp:cNvPr id="0" name=""/>
        <dsp:cNvSpPr/>
      </dsp:nvSpPr>
      <dsp:spPr>
        <a:xfrm>
          <a:off x="6082138" y="491077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381A7B-4B47-4303-A569-6B44943E1414}">
      <dsp:nvSpPr>
        <dsp:cNvPr id="0" name=""/>
        <dsp:cNvSpPr/>
      </dsp:nvSpPr>
      <dsp:spPr>
        <a:xfrm>
          <a:off x="6166601" y="499101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KIT-assistentti</a:t>
          </a:r>
          <a:endParaRPr lang="fi-FI" sz="900" kern="1200" dirty="0"/>
        </a:p>
      </dsp:txBody>
      <dsp:txXfrm>
        <a:off x="6180739" y="5005149"/>
        <a:ext cx="731888" cy="454428"/>
      </dsp:txXfrm>
    </dsp:sp>
    <dsp:sp modelId="{0182A743-F380-4C3D-85A5-7CE9877AB0EF}">
      <dsp:nvSpPr>
        <dsp:cNvPr id="0" name=""/>
        <dsp:cNvSpPr/>
      </dsp:nvSpPr>
      <dsp:spPr>
        <a:xfrm>
          <a:off x="6952277" y="4902541"/>
          <a:ext cx="760164" cy="482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98C0AD-C722-4198-98AD-A921AF78A22B}">
      <dsp:nvSpPr>
        <dsp:cNvPr id="0" name=""/>
        <dsp:cNvSpPr/>
      </dsp:nvSpPr>
      <dsp:spPr>
        <a:xfrm>
          <a:off x="7036740" y="4982781"/>
          <a:ext cx="760164" cy="482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KIT-suunnittelija</a:t>
          </a:r>
          <a:endParaRPr lang="fi-FI" sz="900" kern="1200" dirty="0"/>
        </a:p>
      </dsp:txBody>
      <dsp:txXfrm>
        <a:off x="7050878" y="4996919"/>
        <a:ext cx="731888" cy="45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69C71-CB46-40D0-A63C-315560A53AB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238FF-FE6F-4785-9EF4-9D50C29500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350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Kulttuurisen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hyvoinvoinnin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teema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073E-B162-AF4C-BE84-B1BBA7BDF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KIT-</a:t>
            </a:r>
            <a:r>
              <a:rPr lang="en-US" dirty="0" err="1" smtClean="0"/>
              <a:t>vastaavien</a:t>
            </a:r>
            <a:r>
              <a:rPr lang="en-US" dirty="0" smtClean="0"/>
              <a:t> </a:t>
            </a:r>
            <a:r>
              <a:rPr lang="en-US" dirty="0" err="1" smtClean="0"/>
              <a:t>kevään</a:t>
            </a:r>
            <a:r>
              <a:rPr lang="en-US" dirty="0" smtClean="0"/>
              <a:t> </a:t>
            </a:r>
            <a:r>
              <a:rPr lang="en-US" dirty="0" err="1" smtClean="0"/>
              <a:t>kokousten</a:t>
            </a:r>
            <a:r>
              <a:rPr lang="en-US" dirty="0" smtClean="0"/>
              <a:t> </a:t>
            </a:r>
            <a:r>
              <a:rPr lang="en-US" dirty="0" err="1" smtClean="0"/>
              <a:t>teemoittaminen</a:t>
            </a:r>
            <a:r>
              <a:rPr lang="en-US" dirty="0" smtClean="0"/>
              <a:t>, </a:t>
            </a:r>
            <a:r>
              <a:rPr lang="en-US" dirty="0" err="1" smtClean="0"/>
              <a:t>siten</a:t>
            </a:r>
            <a:r>
              <a:rPr lang="en-US" dirty="0" smtClean="0"/>
              <a:t> </a:t>
            </a:r>
            <a:r>
              <a:rPr lang="en-US" dirty="0" err="1" smtClean="0"/>
              <a:t>että</a:t>
            </a:r>
            <a:r>
              <a:rPr lang="en-US" dirty="0" smtClean="0"/>
              <a:t> </a:t>
            </a:r>
            <a:r>
              <a:rPr lang="en-US" dirty="0" err="1" smtClean="0"/>
              <a:t>joka</a:t>
            </a:r>
            <a:r>
              <a:rPr lang="en-US" dirty="0" smtClean="0"/>
              <a:t> </a:t>
            </a:r>
            <a:r>
              <a:rPr lang="en-US" dirty="0" err="1" smtClean="0"/>
              <a:t>kokouksessa</a:t>
            </a:r>
            <a:r>
              <a:rPr lang="en-US" dirty="0" smtClean="0"/>
              <a:t> </a:t>
            </a:r>
            <a:r>
              <a:rPr lang="en-US" dirty="0" err="1" smtClean="0"/>
              <a:t>myös</a:t>
            </a:r>
            <a:r>
              <a:rPr lang="en-US" dirty="0" smtClean="0"/>
              <a:t> </a:t>
            </a:r>
            <a:r>
              <a:rPr lang="en-US" dirty="0" err="1" smtClean="0"/>
              <a:t>ajankohtaista</a:t>
            </a:r>
            <a:r>
              <a:rPr lang="en-US" dirty="0" smtClean="0"/>
              <a:t> </a:t>
            </a:r>
            <a:r>
              <a:rPr lang="en-US" dirty="0" err="1" smtClean="0"/>
              <a:t>hankeasiaa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073E-B162-AF4C-BE84-B1BBA7BDF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9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5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28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108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73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59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7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8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332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55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12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53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13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48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8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71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2909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11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091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873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840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0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704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21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28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1337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831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834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647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18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70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950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86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047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55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1121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615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06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692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orakulmio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3" name="Pyöristetty suorakulmio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Suorakulmio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Suorakulmio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963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32612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0" name="Pyöristetty suorakulmio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Suorakulmio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uorakulmio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8752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52230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6756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947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17539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24722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9" name="Pyöristetty suorakulmio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26981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uorakulmio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Suorakulmio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Suorakulmio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223260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83031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96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1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0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2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6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9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5.12.2014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3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8" name="Pyöristetty suorakulmio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CE4916-0678-4175-A2EF-22A3B65F266E}" type="datetimeFigureOut">
              <a:rPr lang="fi-FI" smtClean="0">
                <a:solidFill>
                  <a:srgbClr val="696464"/>
                </a:solidFill>
              </a:rPr>
              <a:pPr/>
              <a:t>5.12.2014</a:t>
            </a:fld>
            <a:endParaRPr lang="fi-FI">
              <a:solidFill>
                <a:srgbClr val="69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i-FI">
              <a:solidFill>
                <a:srgbClr val="696464"/>
              </a:solidFill>
            </a:endParaRPr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8B1571B-0654-4D18-8F67-8577D3EFCEF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175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Kulttuuri ja hyvinvointi</a:t>
            </a:r>
            <a:endParaRPr lang="fi-FI" dirty="0"/>
          </a:p>
        </p:txBody>
      </p:sp>
      <p:sp>
        <p:nvSpPr>
          <p:cNvPr id="5" name="Sisällön paikkamerkki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Vuoden 2015 KIT-toiminnan suuntaviivat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589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631504" y="745212"/>
          <a:ext cx="8928992" cy="5996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312368"/>
                <a:gridCol w="1728192"/>
                <a:gridCol w="2304256"/>
                <a:gridCol w="1080120"/>
              </a:tblGrid>
              <a:tr h="366453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Kuka, 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22258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Kansalliset ja</a:t>
                      </a: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 kansainväliset hankkeet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130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2135560" y="260648"/>
            <a:ext cx="8229600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800" spc="300" dirty="0">
                <a:solidFill>
                  <a:prstClr val="black"/>
                </a:solidFill>
              </a:rPr>
              <a:t>Kulttuuri ja hyvinvointi tulosalue</a:t>
            </a:r>
          </a:p>
        </p:txBody>
      </p:sp>
    </p:spTree>
    <p:extLst>
      <p:ext uri="{BB962C8B-B14F-4D97-AF65-F5344CB8AC3E}">
        <p14:creationId xmlns:p14="http://schemas.microsoft.com/office/powerpoint/2010/main" val="34657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kulmio 15"/>
          <p:cNvSpPr/>
          <p:nvPr/>
        </p:nvSpPr>
        <p:spPr>
          <a:xfrm>
            <a:off x="8472264" y="2564904"/>
            <a:ext cx="936104" cy="16693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7" name="Suorakulmio 16"/>
          <p:cNvSpPr/>
          <p:nvPr/>
        </p:nvSpPr>
        <p:spPr>
          <a:xfrm>
            <a:off x="7176120" y="4234290"/>
            <a:ext cx="3096344" cy="13431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8" name="Suorakulmio 17"/>
          <p:cNvSpPr/>
          <p:nvPr/>
        </p:nvSpPr>
        <p:spPr>
          <a:xfrm>
            <a:off x="2135560" y="5577471"/>
            <a:ext cx="8136904" cy="10918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graphicFrame>
        <p:nvGraphicFramePr>
          <p:cNvPr id="2" name="Kaaviokuva 1"/>
          <p:cNvGraphicFramePr/>
          <p:nvPr>
            <p:extLst/>
          </p:nvPr>
        </p:nvGraphicFramePr>
        <p:xfrm>
          <a:off x="2135560" y="-473660"/>
          <a:ext cx="7818288" cy="613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iruutu 2"/>
          <p:cNvSpPr txBox="1"/>
          <p:nvPr/>
        </p:nvSpPr>
        <p:spPr>
          <a:xfrm>
            <a:off x="1804283" y="88468"/>
            <a:ext cx="4471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prstClr val="black"/>
                </a:solidFill>
              </a:rPr>
              <a:t>KIT-organisointi tulosalueella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546563" y="1716796"/>
            <a:ext cx="2069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TULOSALUEEN </a:t>
            </a:r>
          </a:p>
          <a:p>
            <a:r>
              <a:rPr lang="fi-FI" dirty="0">
                <a:solidFill>
                  <a:prstClr val="black"/>
                </a:solidFill>
              </a:rPr>
              <a:t>STRATEGIATASO</a:t>
            </a:r>
          </a:p>
        </p:txBody>
      </p:sp>
      <p:sp>
        <p:nvSpPr>
          <p:cNvPr id="5" name="Suorakulmio 4"/>
          <p:cNvSpPr/>
          <p:nvPr/>
        </p:nvSpPr>
        <p:spPr>
          <a:xfrm>
            <a:off x="2107412" y="5061436"/>
            <a:ext cx="8127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TULOSALUEEN OPERATIONAALINEN KOORDINOINTI JA CO-KEHITTELY</a:t>
            </a:r>
          </a:p>
        </p:txBody>
      </p:sp>
      <p:sp>
        <p:nvSpPr>
          <p:cNvPr id="6" name="Tekstiruutu 5"/>
          <p:cNvSpPr txBox="1"/>
          <p:nvPr/>
        </p:nvSpPr>
        <p:spPr>
          <a:xfrm>
            <a:off x="5303912" y="325536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>
                <a:solidFill>
                  <a:prstClr val="black"/>
                </a:solidFill>
              </a:rPr>
              <a:t>VALMISTELEVA</a:t>
            </a:r>
            <a:br>
              <a:rPr lang="fi-FI" sz="1200" dirty="0">
                <a:solidFill>
                  <a:prstClr val="black"/>
                </a:solidFill>
              </a:rPr>
            </a:br>
            <a:r>
              <a:rPr lang="fi-FI" sz="1200" dirty="0">
                <a:solidFill>
                  <a:prstClr val="black"/>
                </a:solidFill>
              </a:rPr>
              <a:t>TYÖRUKKANEN</a:t>
            </a:r>
          </a:p>
        </p:txBody>
      </p:sp>
      <p:sp>
        <p:nvSpPr>
          <p:cNvPr id="7" name="Suorakulmio 6"/>
          <p:cNvSpPr/>
          <p:nvPr/>
        </p:nvSpPr>
        <p:spPr>
          <a:xfrm>
            <a:off x="6563904" y="863285"/>
            <a:ext cx="2069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METROPOLIAN </a:t>
            </a:r>
          </a:p>
          <a:p>
            <a:r>
              <a:rPr lang="fi-FI" dirty="0">
                <a:solidFill>
                  <a:prstClr val="black"/>
                </a:solidFill>
              </a:rPr>
              <a:t>STRATEGIATASO</a:t>
            </a:r>
          </a:p>
        </p:txBody>
      </p:sp>
      <p:sp>
        <p:nvSpPr>
          <p:cNvPr id="8" name="Tekstiruutu 7"/>
          <p:cNvSpPr txBox="1"/>
          <p:nvPr/>
        </p:nvSpPr>
        <p:spPr>
          <a:xfrm>
            <a:off x="2140703" y="5577471"/>
            <a:ext cx="8235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prstClr val="black"/>
                </a:solidFill>
              </a:rPr>
              <a:t>Osaamisalueittain koordinoituva toiminta, jota luotsaa KIT-vastaava osaamisaluepäällikön tarkentamien tehtävien säätelemänä kumppaninaan osaamisalueen opettajat ja muut osaajat, KIT-tiimi, työelämäkumppanit, tutkimus- ja kehittämiskumppanit, opiskelijat, muut kittaajat</a:t>
            </a:r>
          </a:p>
        </p:txBody>
      </p:sp>
      <p:sp>
        <p:nvSpPr>
          <p:cNvPr id="9" name="Suorakulmio 8"/>
          <p:cNvSpPr/>
          <p:nvPr/>
        </p:nvSpPr>
        <p:spPr>
          <a:xfrm>
            <a:off x="2135561" y="6240486"/>
            <a:ext cx="5647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OSAAMISALUEEN STRATEGIA- JA TOIMINTATASO</a:t>
            </a:r>
          </a:p>
        </p:txBody>
      </p:sp>
      <p:sp>
        <p:nvSpPr>
          <p:cNvPr id="10" name="Suorakulmio 9"/>
          <p:cNvSpPr/>
          <p:nvPr/>
        </p:nvSpPr>
        <p:spPr>
          <a:xfrm>
            <a:off x="2135560" y="1653867"/>
            <a:ext cx="7416824" cy="16624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1" name="Suorakulmio 10"/>
          <p:cNvSpPr/>
          <p:nvPr/>
        </p:nvSpPr>
        <p:spPr>
          <a:xfrm>
            <a:off x="5087888" y="874994"/>
            <a:ext cx="1368152" cy="240999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2" name="Pyöristetty suorakulmio 11"/>
          <p:cNvSpPr/>
          <p:nvPr/>
        </p:nvSpPr>
        <p:spPr>
          <a:xfrm>
            <a:off x="5303912" y="2636913"/>
            <a:ext cx="2016224" cy="1783163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3" name="Suorakulmio 12"/>
          <p:cNvSpPr/>
          <p:nvPr/>
        </p:nvSpPr>
        <p:spPr>
          <a:xfrm>
            <a:off x="2135560" y="3681854"/>
            <a:ext cx="8214332" cy="178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prstClr val="white"/>
              </a:solidFill>
            </a:endParaRPr>
          </a:p>
        </p:txBody>
      </p:sp>
      <p:sp>
        <p:nvSpPr>
          <p:cNvPr id="14" name="Suorakulmio 13"/>
          <p:cNvSpPr/>
          <p:nvPr/>
        </p:nvSpPr>
        <p:spPr>
          <a:xfrm>
            <a:off x="2143052" y="3794690"/>
            <a:ext cx="1663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err="1">
                <a:solidFill>
                  <a:prstClr val="black"/>
                </a:solidFill>
              </a:rPr>
              <a:t>CoKITTAAJAT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15" name="Suorakulmio 14"/>
          <p:cNvSpPr/>
          <p:nvPr/>
        </p:nvSpPr>
        <p:spPr>
          <a:xfrm>
            <a:off x="2122831" y="1855294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Päällikkötiimi</a:t>
            </a:r>
          </a:p>
        </p:txBody>
      </p:sp>
      <p:sp>
        <p:nvSpPr>
          <p:cNvPr id="19" name="Suorakulmio 18"/>
          <p:cNvSpPr/>
          <p:nvPr/>
        </p:nvSpPr>
        <p:spPr>
          <a:xfrm>
            <a:off x="2102146" y="95788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err="1">
                <a:solidFill>
                  <a:prstClr val="black"/>
                </a:solidFill>
              </a:rPr>
              <a:t>KITjoti</a:t>
            </a:r>
            <a:endParaRPr lang="fi-FI" dirty="0">
              <a:solidFill>
                <a:prstClr val="black"/>
              </a:solidFill>
            </a:endParaRPr>
          </a:p>
        </p:txBody>
      </p:sp>
      <p:cxnSp>
        <p:nvCxnSpPr>
          <p:cNvPr id="21" name="Suora nuoliyhdysviiva 20"/>
          <p:cNvCxnSpPr/>
          <p:nvPr/>
        </p:nvCxnSpPr>
        <p:spPr>
          <a:xfrm flipV="1">
            <a:off x="7320136" y="3316342"/>
            <a:ext cx="2736304" cy="616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iruutu 21"/>
          <p:cNvSpPr txBox="1"/>
          <p:nvPr/>
        </p:nvSpPr>
        <p:spPr>
          <a:xfrm>
            <a:off x="9164385" y="2668899"/>
            <a:ext cx="151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Valmistelee </a:t>
            </a:r>
            <a:r>
              <a:rPr lang="fi-FI" dirty="0" err="1">
                <a:solidFill>
                  <a:prstClr val="black"/>
                </a:solidFill>
              </a:rPr>
              <a:t>kiihdyttämöä</a:t>
            </a:r>
            <a:endParaRPr lang="fi-FI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74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CoKittaajien</a:t>
            </a:r>
            <a:r>
              <a:rPr lang="en-US" dirty="0" smtClean="0"/>
              <a:t> </a:t>
            </a:r>
            <a:r>
              <a:rPr lang="en-US" dirty="0" err="1" smtClean="0"/>
              <a:t>tavoitteet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Tulosaluerajat</a:t>
            </a:r>
            <a:r>
              <a:rPr lang="en-US" dirty="0"/>
              <a:t> </a:t>
            </a:r>
            <a:r>
              <a:rPr lang="en-US" dirty="0" err="1"/>
              <a:t>ylittävien</a:t>
            </a:r>
            <a:r>
              <a:rPr lang="en-US" dirty="0"/>
              <a:t>, </a:t>
            </a:r>
            <a:r>
              <a:rPr lang="en-US" dirty="0" err="1"/>
              <a:t>tulosalueen</a:t>
            </a:r>
            <a:r>
              <a:rPr lang="en-US" dirty="0"/>
              <a:t> </a:t>
            </a:r>
            <a:r>
              <a:rPr lang="en-US" dirty="0" err="1"/>
              <a:t>yhteisten</a:t>
            </a:r>
            <a:r>
              <a:rPr lang="en-US" dirty="0"/>
              <a:t> ja </a:t>
            </a:r>
            <a:r>
              <a:rPr lang="en-US" dirty="0" err="1"/>
              <a:t>osaamisaluekohtaisten</a:t>
            </a:r>
            <a:r>
              <a:rPr lang="en-US" dirty="0"/>
              <a:t> KIT-</a:t>
            </a:r>
            <a:r>
              <a:rPr lang="en-US" dirty="0" err="1"/>
              <a:t>hankesuunittelmien</a:t>
            </a:r>
            <a:r>
              <a:rPr lang="en-US" dirty="0"/>
              <a:t> </a:t>
            </a:r>
            <a:r>
              <a:rPr lang="en-US" dirty="0" err="1"/>
              <a:t>laatiminen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KIT:n</a:t>
            </a:r>
            <a:r>
              <a:rPr lang="en-US" dirty="0" smtClean="0"/>
              <a:t> </a:t>
            </a:r>
            <a:r>
              <a:rPr lang="en-US" dirty="0" err="1" smtClean="0"/>
              <a:t>toimintakäytäntöjen</a:t>
            </a:r>
            <a:r>
              <a:rPr lang="en-US" dirty="0" smtClean="0"/>
              <a:t> </a:t>
            </a:r>
            <a:r>
              <a:rPr lang="en-US" dirty="0" err="1" smtClean="0"/>
              <a:t>kehittäminen</a:t>
            </a:r>
            <a:r>
              <a:rPr lang="en-US" dirty="0" smtClean="0"/>
              <a:t> </a:t>
            </a:r>
            <a:r>
              <a:rPr lang="en-US" dirty="0" err="1" smtClean="0"/>
              <a:t>Kulttuurin</a:t>
            </a:r>
            <a:r>
              <a:rPr lang="en-US" dirty="0" smtClean="0"/>
              <a:t> ja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tulosalueella</a:t>
            </a:r>
            <a:r>
              <a:rPr lang="en-US" dirty="0" smtClean="0"/>
              <a:t>: </a:t>
            </a:r>
            <a:r>
              <a:rPr lang="en-US" dirty="0" err="1"/>
              <a:t>t</a:t>
            </a:r>
            <a:r>
              <a:rPr lang="en-US" dirty="0" err="1" smtClean="0"/>
              <a:t>oiminnan</a:t>
            </a:r>
            <a:r>
              <a:rPr lang="en-US" dirty="0" smtClean="0"/>
              <a:t> </a:t>
            </a:r>
            <a:r>
              <a:rPr lang="en-US" dirty="0" err="1" smtClean="0"/>
              <a:t>rakenteet</a:t>
            </a:r>
            <a:r>
              <a:rPr lang="en-US" dirty="0" smtClean="0"/>
              <a:t> </a:t>
            </a:r>
            <a:r>
              <a:rPr lang="en-US" dirty="0" err="1" smtClean="0"/>
              <a:t>kuntoon</a:t>
            </a:r>
            <a:r>
              <a:rPr lang="en-US" dirty="0" smtClean="0"/>
              <a:t>, KIT- </a:t>
            </a:r>
            <a:r>
              <a:rPr lang="en-US" dirty="0" err="1" smtClean="0"/>
              <a:t>vastaavien</a:t>
            </a:r>
            <a:r>
              <a:rPr lang="en-US" dirty="0" smtClean="0"/>
              <a:t> </a:t>
            </a:r>
            <a:r>
              <a:rPr lang="en-US" dirty="0" err="1" smtClean="0"/>
              <a:t>tehtävät</a:t>
            </a:r>
            <a:r>
              <a:rPr lang="en-US" dirty="0" smtClean="0"/>
              <a:t> </a:t>
            </a:r>
            <a:r>
              <a:rPr lang="en-US" dirty="0" err="1" smtClean="0"/>
              <a:t>selkeiksi</a:t>
            </a:r>
            <a:r>
              <a:rPr lang="en-US" dirty="0" smtClean="0"/>
              <a:t>, </a:t>
            </a:r>
            <a:r>
              <a:rPr lang="en-US" dirty="0" err="1" smtClean="0"/>
              <a:t>tiedonkulku</a:t>
            </a:r>
            <a:r>
              <a:rPr lang="en-US" dirty="0" smtClean="0"/>
              <a:t> </a:t>
            </a:r>
            <a:r>
              <a:rPr lang="en-US" dirty="0" err="1" smtClean="0"/>
              <a:t>sujuvaksi</a:t>
            </a:r>
            <a:r>
              <a:rPr lang="en-US" dirty="0" smtClean="0"/>
              <a:t> ja KIT -</a:t>
            </a:r>
            <a:r>
              <a:rPr lang="en-US" dirty="0" err="1" smtClean="0"/>
              <a:t>vastaavien</a:t>
            </a:r>
            <a:r>
              <a:rPr lang="en-US" dirty="0" smtClean="0"/>
              <a:t> </a:t>
            </a:r>
            <a:r>
              <a:rPr lang="en-US" dirty="0" err="1" smtClean="0"/>
              <a:t>tiimitoiminnan</a:t>
            </a:r>
            <a:r>
              <a:rPr lang="en-US" dirty="0" smtClean="0"/>
              <a:t> </a:t>
            </a:r>
            <a:r>
              <a:rPr lang="en-US" dirty="0" err="1" smtClean="0"/>
              <a:t>kehittäminen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/>
              <a:t>- </a:t>
            </a:r>
            <a:r>
              <a:rPr lang="en-US" dirty="0" err="1" smtClean="0"/>
              <a:t>Tiedotussuunnitelman</a:t>
            </a:r>
            <a:r>
              <a:rPr lang="en-US" dirty="0" smtClean="0"/>
              <a:t> </a:t>
            </a:r>
            <a:r>
              <a:rPr lang="en-US" dirty="0" err="1" smtClean="0"/>
              <a:t>laatiminen</a:t>
            </a:r>
            <a:r>
              <a:rPr lang="en-US" dirty="0" smtClean="0"/>
              <a:t> ja </a:t>
            </a:r>
            <a:r>
              <a:rPr lang="en-US" dirty="0" err="1" smtClean="0"/>
              <a:t>käyttöönotto</a:t>
            </a:r>
            <a:endParaRPr lang="en-US" dirty="0"/>
          </a:p>
          <a:p>
            <a:r>
              <a:rPr lang="en-US" dirty="0" err="1" smtClean="0">
                <a:solidFill>
                  <a:srgbClr val="000000"/>
                </a:solidFill>
              </a:rPr>
              <a:t>Sovelletaan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innovaatiotoiminnan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menetelmiä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dirty="0" err="1" smtClean="0">
                <a:solidFill>
                  <a:srgbClr val="000000"/>
                </a:solidFill>
              </a:rPr>
              <a:t>työtapoja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hanketoiminnassa</a:t>
            </a:r>
            <a:r>
              <a:rPr lang="en-US" dirty="0" smtClean="0">
                <a:solidFill>
                  <a:srgbClr val="000000"/>
                </a:solidFill>
              </a:rPr>
              <a:t> ja </a:t>
            </a:r>
            <a:r>
              <a:rPr lang="en-US" dirty="0" err="1" smtClean="0">
                <a:solidFill>
                  <a:srgbClr val="000000"/>
                </a:solidFill>
              </a:rPr>
              <a:t>luodaan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osaamisalueiden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välistä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yhteistyötä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 err="1" smtClean="0"/>
              <a:t>Hankkeissa</a:t>
            </a:r>
            <a:r>
              <a:rPr lang="en-US" dirty="0" smtClean="0"/>
              <a:t> </a:t>
            </a:r>
            <a:r>
              <a:rPr lang="en-US" dirty="0" err="1" smtClean="0"/>
              <a:t>tuotetun</a:t>
            </a:r>
            <a:r>
              <a:rPr lang="en-US" dirty="0" smtClean="0"/>
              <a:t> </a:t>
            </a:r>
            <a:r>
              <a:rPr lang="en-US" dirty="0" err="1" smtClean="0"/>
              <a:t>osaamisen</a:t>
            </a:r>
            <a:r>
              <a:rPr lang="en-US" dirty="0" smtClean="0"/>
              <a:t> </a:t>
            </a:r>
            <a:r>
              <a:rPr lang="en-US" dirty="0" err="1" smtClean="0"/>
              <a:t>jalostaminen</a:t>
            </a:r>
            <a:r>
              <a:rPr lang="en-US" dirty="0" smtClean="0"/>
              <a:t> </a:t>
            </a:r>
            <a:r>
              <a:rPr lang="en-US" dirty="0" err="1" smtClean="0"/>
              <a:t>tulosalueilla</a:t>
            </a:r>
            <a:r>
              <a:rPr lang="en-US" dirty="0" smtClean="0"/>
              <a:t> ja 	</a:t>
            </a:r>
            <a:r>
              <a:rPr lang="en-US" dirty="0" err="1" smtClean="0"/>
              <a:t>opetuksessa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 </a:t>
            </a:r>
            <a:r>
              <a:rPr lang="fi-FI" dirty="0" err="1" smtClean="0"/>
              <a:t>CoKittaajien</a:t>
            </a:r>
            <a:r>
              <a:rPr lang="fi-FI" dirty="0" smtClean="0"/>
              <a:t> tulos?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x </a:t>
            </a:r>
            <a:r>
              <a:rPr lang="fi-FI" dirty="0"/>
              <a:t>k</a:t>
            </a:r>
            <a:r>
              <a:rPr lang="fi-FI" dirty="0"/>
              <a:t>pl Kulttuurin ja hyvinvoinnin yhteisiä hankehakemuksia, joista x kpl </a:t>
            </a:r>
            <a:r>
              <a:rPr lang="fi-FI" dirty="0"/>
              <a:t>myönteisen hankerahoituspäätöksen saaneita </a:t>
            </a:r>
            <a:r>
              <a:rPr lang="fi-FI" dirty="0"/>
              <a:t>hankkeita.</a:t>
            </a:r>
          </a:p>
          <a:p>
            <a:r>
              <a:rPr lang="fi-FI" dirty="0"/>
              <a:t>Tuloksena sujuvat yhteiset toimintakäytännöt </a:t>
            </a:r>
            <a:r>
              <a:rPr lang="fi-FI" dirty="0" err="1"/>
              <a:t>KIT-toiminnalle</a:t>
            </a:r>
            <a:r>
              <a:rPr lang="fi-FI" dirty="0"/>
              <a:t> tulosalueellamme.</a:t>
            </a:r>
          </a:p>
          <a:p>
            <a:r>
              <a:rPr lang="fi-FI" dirty="0"/>
              <a:t>Henkilöstön </a:t>
            </a:r>
            <a:r>
              <a:rPr lang="fi-FI" dirty="0">
                <a:solidFill>
                  <a:srgbClr val="000000"/>
                </a:solidFill>
              </a:rPr>
              <a:t>innostus</a:t>
            </a:r>
            <a:r>
              <a:rPr lang="fi-FI" dirty="0"/>
              <a:t>, uskallus ja osaaminen KIT -toiminnassa.</a:t>
            </a:r>
          </a:p>
          <a:p>
            <a:r>
              <a:rPr lang="fi-FI" dirty="0"/>
              <a:t>Innovaatio ja hankeosaamisen käytäntöjen leviäminen ja vaikuttavuus opetuksessa.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5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dirty="0" smtClean="0"/>
              <a:t>Toimenpiteet 2014-2015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i-FI" b="1" dirty="0" smtClean="0"/>
              <a:t>SYKSY 2014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err="1" smtClean="0"/>
              <a:t>KIT-jotin</a:t>
            </a:r>
            <a:r>
              <a:rPr lang="fi-FI" dirty="0" smtClean="0"/>
              <a:t> jäsenen valinta, joka on myös päällikkötiimin jäsen. Sama henkilö myös johtaa </a:t>
            </a:r>
            <a:r>
              <a:rPr lang="fi-FI" dirty="0" err="1" smtClean="0"/>
              <a:t>KIT-vastaavien</a:t>
            </a:r>
            <a:r>
              <a:rPr lang="fi-FI" dirty="0" smtClean="0"/>
              <a:t> tiimin toimintaa.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Ehdotamme Kaupunki hyvinvoinnin ja  opettamisen </a:t>
            </a:r>
            <a:r>
              <a:rPr lang="fi-FI" dirty="0"/>
              <a:t>teemat yhdistetään </a:t>
            </a:r>
            <a:r>
              <a:rPr lang="fi-FI" dirty="0" smtClean="0"/>
              <a:t>yhdeksi </a:t>
            </a:r>
            <a:r>
              <a:rPr lang="fi-FI" dirty="0" err="1" smtClean="0"/>
              <a:t>kiihdyttämöksi</a:t>
            </a:r>
            <a:r>
              <a:rPr lang="fi-FI" dirty="0" smtClean="0"/>
              <a:t> kahdella kärjellä. 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20.11. päällikkökokouksessa päätös </a:t>
            </a:r>
            <a:r>
              <a:rPr lang="fi-FI" dirty="0" err="1" smtClean="0"/>
              <a:t>osaamiskiihdyttämö</a:t>
            </a:r>
            <a:r>
              <a:rPr lang="fi-FI" dirty="0" smtClean="0"/>
              <a:t> ehdotuksen/ehdotusten vastuuhenkilöksi/vastuuhenkilöiksi.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KIT -vastaavat sopivat yhden yhteisen työpäivän es. kerran kuukaudessa, joka mahdollistaa yhteisen työskentelyn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>
                <a:solidFill>
                  <a:srgbClr val="000000"/>
                </a:solidFill>
              </a:rPr>
              <a:t>Yhteistyön kehittäminen Arto Salosen (pedagoginen kehittäminen) kanssa.</a:t>
            </a:r>
          </a:p>
          <a:p>
            <a:pPr marL="0" indent="0">
              <a:buNone/>
            </a:pPr>
            <a:r>
              <a:rPr lang="fi-FI" b="1" dirty="0" smtClean="0"/>
              <a:t>KEVAT 2015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KIT-vastaavien osallistuminen KIT -akatemiaan 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Lapinlahden </a:t>
            </a:r>
            <a:r>
              <a:rPr lang="fi-FI" dirty="0"/>
              <a:t>L</a:t>
            </a:r>
            <a:r>
              <a:rPr lang="fi-FI" dirty="0" smtClean="0"/>
              <a:t>ähde hankesuunnitelman ja rahoitushakemuksen valmistelu ESR TL 5 hakuun (valmis 15.1.2015 mennessä),  </a:t>
            </a:r>
            <a:r>
              <a:rPr lang="fi-FI" dirty="0" err="1" smtClean="0"/>
              <a:t>Alumni-yrittäjyys</a:t>
            </a:r>
            <a:r>
              <a:rPr lang="fi-FI" dirty="0" smtClean="0"/>
              <a:t> hankehakemuksen valmistelun  tukeminen</a:t>
            </a:r>
            <a:endParaRPr lang="fi-FI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i-FI" dirty="0" err="1" smtClean="0"/>
              <a:t>Osaamiskiihdyttämö</a:t>
            </a:r>
            <a:r>
              <a:rPr lang="fi-FI" dirty="0" smtClean="0"/>
              <a:t> ehdotusten valmistelu (valmis 15.2.2015 mennessä)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Uusien yhteisten hakemusten kirjoittaminen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Yhteistoiminnallinen hankeideoiden kehittämisen työpaja (1-2 työpajaa kevään aikana), KIT -vastaavat suunnittelevat ja vetävät tilaisuudet. Tavoitteena työpajoissa on organisaatiossa olevan kehittämisosaamisen käyttöönotto.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/>
              <a:t>S</a:t>
            </a:r>
            <a:r>
              <a:rPr lang="fi-FI" dirty="0" smtClean="0"/>
              <a:t>yksyn 2015 toimintasuunnitelman laatiminen</a:t>
            </a:r>
          </a:p>
          <a:p>
            <a:pPr marL="0" indent="0">
              <a:buNone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5424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32" y="302591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KIT -</a:t>
            </a:r>
            <a:r>
              <a:rPr lang="en-US" dirty="0" err="1" smtClean="0"/>
              <a:t>aikataulutus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631504" y="5013176"/>
            <a:ext cx="9001000" cy="360040"/>
          </a:xfrm>
          <a:prstGeom prst="rightArrow">
            <a:avLst>
              <a:gd name="adj1" fmla="val 56531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4032" y="3068960"/>
            <a:ext cx="1368152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Työpaja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1674" y="4449050"/>
            <a:ext cx="11801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Helmikuu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9846" y="4424339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Maaliskuu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6845" y="4445219"/>
            <a:ext cx="122976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Tammikuu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7649" y="2060849"/>
            <a:ext cx="1368152" cy="116955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16.1.2015 </a:t>
            </a:r>
            <a:r>
              <a:rPr lang="en-US" sz="1400" dirty="0" err="1">
                <a:solidFill>
                  <a:prstClr val="black"/>
                </a:solidFill>
              </a:rPr>
              <a:t>Lapinlahden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Lähde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hankehakemus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valmis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1665" y="2081313"/>
            <a:ext cx="1533706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15.2.2015 </a:t>
            </a:r>
            <a:r>
              <a:rPr lang="en-US" sz="1400" dirty="0" err="1">
                <a:solidFill>
                  <a:prstClr val="black"/>
                </a:solidFill>
              </a:rPr>
              <a:t>Osaamiskiihdyttämö</a:t>
            </a:r>
            <a:endParaRPr lang="en-US" sz="1400" dirty="0">
              <a:solidFill>
                <a:prstClr val="black"/>
              </a:solidFill>
            </a:endParaRPr>
          </a:p>
          <a:p>
            <a:r>
              <a:rPr lang="en-US" sz="1400" dirty="0" err="1">
                <a:solidFill>
                  <a:prstClr val="black"/>
                </a:solidFill>
              </a:rPr>
              <a:t>Esitys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valmis</a:t>
            </a:r>
            <a:endParaRPr lang="en-US" sz="1400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071664" y="4473116"/>
            <a:ext cx="0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150756" y="4428728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11824" y="4428728"/>
            <a:ext cx="16768" cy="15289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27848" y="3068960"/>
            <a:ext cx="151216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prstClr val="black"/>
                </a:solidFill>
              </a:rPr>
              <a:t>Työpaja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31504" y="5617731"/>
            <a:ext cx="1440160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22.1.2015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KIT -</a:t>
            </a:r>
            <a:r>
              <a:rPr lang="en-US" dirty="0" err="1">
                <a:solidFill>
                  <a:prstClr val="white"/>
                </a:solidFill>
              </a:rPr>
              <a:t>akatemia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05371" y="5617731"/>
            <a:ext cx="1541098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19.3.2015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KIT -</a:t>
            </a:r>
            <a:r>
              <a:rPr lang="en-US" dirty="0" err="1">
                <a:solidFill>
                  <a:prstClr val="white"/>
                </a:solidFill>
              </a:rPr>
              <a:t>akatemia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37478" y="5617731"/>
            <a:ext cx="1510195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23.4.2015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KIT -</a:t>
            </a:r>
            <a:r>
              <a:rPr lang="en-US" dirty="0" err="1">
                <a:solidFill>
                  <a:prstClr val="white"/>
                </a:solidFill>
              </a:rPr>
              <a:t>akatemia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59857" y="3681534"/>
            <a:ext cx="1224136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r>
              <a:rPr lang="en-US" sz="1400">
                <a:solidFill>
                  <a:prstClr val="black"/>
                </a:solidFill>
              </a:rPr>
              <a:t>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6261555" y="4424339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Huhtikuu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28" name="TextBox 8"/>
          <p:cNvSpPr txBox="1"/>
          <p:nvPr/>
        </p:nvSpPr>
        <p:spPr>
          <a:xfrm>
            <a:off x="7896200" y="4424338"/>
            <a:ext cx="13321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Toukokuu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cxnSp>
        <p:nvCxnSpPr>
          <p:cNvPr id="32" name="Straight Connector 20"/>
          <p:cNvCxnSpPr/>
          <p:nvPr/>
        </p:nvCxnSpPr>
        <p:spPr>
          <a:xfrm>
            <a:off x="7747673" y="4473116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0"/>
          <p:cNvCxnSpPr/>
          <p:nvPr/>
        </p:nvCxnSpPr>
        <p:spPr>
          <a:xfrm>
            <a:off x="9336360" y="4387584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9380748" y="4441966"/>
            <a:ext cx="12517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Kesäkuu</a:t>
            </a:r>
            <a:endParaRPr lang="en-US" b="1" dirty="0">
              <a:ln w="1905"/>
              <a:gradFill>
                <a:gsLst>
                  <a:gs pos="0">
                    <a:srgbClr val="855D5D">
                      <a:shade val="20000"/>
                      <a:satMod val="200000"/>
                    </a:srgbClr>
                  </a:gs>
                  <a:gs pos="78000">
                    <a:srgbClr val="855D5D">
                      <a:tint val="90000"/>
                      <a:shade val="89000"/>
                      <a:satMod val="220000"/>
                    </a:srgbClr>
                  </a:gs>
                  <a:gs pos="100000">
                    <a:srgbClr val="855D5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rgbClr val="855D5D">
                        <a:shade val="20000"/>
                        <a:satMod val="200000"/>
                      </a:srgbClr>
                    </a:gs>
                    <a:gs pos="78000">
                      <a:srgbClr val="855D5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55D5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35" name="TextBox 30"/>
          <p:cNvSpPr txBox="1"/>
          <p:nvPr/>
        </p:nvSpPr>
        <p:spPr>
          <a:xfrm>
            <a:off x="3071665" y="3704455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6" name="TextBox 30"/>
          <p:cNvSpPr txBox="1"/>
          <p:nvPr/>
        </p:nvSpPr>
        <p:spPr>
          <a:xfrm>
            <a:off x="4605372" y="3690049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7" name="TextBox 30"/>
          <p:cNvSpPr txBox="1"/>
          <p:nvPr/>
        </p:nvSpPr>
        <p:spPr>
          <a:xfrm>
            <a:off x="6277001" y="3684879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8" name="TextBox 30"/>
          <p:cNvSpPr txBox="1"/>
          <p:nvPr/>
        </p:nvSpPr>
        <p:spPr>
          <a:xfrm>
            <a:off x="7896200" y="3687405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9303168" y="3684878"/>
            <a:ext cx="1282423" cy="5198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KIT-</a:t>
            </a:r>
            <a:r>
              <a:rPr lang="en-US" sz="1400" dirty="0" err="1">
                <a:solidFill>
                  <a:prstClr val="black"/>
                </a:solidFill>
              </a:rPr>
              <a:t>vastaavien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kokous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1703512" y="1052737"/>
            <a:ext cx="2026084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Alumni </a:t>
            </a:r>
            <a:r>
              <a:rPr lang="en-US" dirty="0" err="1">
                <a:solidFill>
                  <a:prstClr val="black"/>
                </a:solidFill>
              </a:rPr>
              <a:t>yrittäjyys</a:t>
            </a:r>
            <a:r>
              <a:rPr lang="en-US" dirty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prstClr val="black"/>
                </a:solidFill>
              </a:rPr>
              <a:t>–</a:t>
            </a:r>
            <a:r>
              <a:rPr lang="en-US" dirty="0" err="1">
                <a:solidFill>
                  <a:prstClr val="black"/>
                </a:solidFill>
              </a:rPr>
              <a:t>hanke</a:t>
            </a:r>
            <a:r>
              <a:rPr lang="en-US" dirty="0">
                <a:solidFill>
                  <a:prstClr val="black"/>
                </a:solidFill>
              </a:rPr>
              <a:t> DL 9.12.14</a:t>
            </a:r>
          </a:p>
        </p:txBody>
      </p:sp>
    </p:spTree>
    <p:extLst>
      <p:ext uri="{BB962C8B-B14F-4D97-AF65-F5344CB8AC3E}">
        <p14:creationId xmlns:p14="http://schemas.microsoft.com/office/powerpoint/2010/main" val="30977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4"/>
            <a:ext cx="9144000" cy="685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916832"/>
            <a:ext cx="7772400" cy="2304256"/>
          </a:xfrm>
        </p:spPr>
        <p:txBody>
          <a:bodyPr>
            <a:normAutofit/>
          </a:bodyPr>
          <a:lstStyle/>
          <a:p>
            <a:r>
              <a:rPr lang="fi-FI" sz="3600" spc="300" dirty="0"/>
              <a:t>KIT-toiminnan strategiset toimenpiteet vuodelle 2015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1744" y="4581128"/>
            <a:ext cx="4464496" cy="841648"/>
          </a:xfrm>
        </p:spPr>
        <p:txBody>
          <a:bodyPr>
            <a:normAutofit/>
          </a:bodyPr>
          <a:lstStyle/>
          <a:p>
            <a:r>
              <a:rPr lang="fi-FI" sz="1400" spc="300" dirty="0">
                <a:solidFill>
                  <a:schemeClr val="bg1">
                    <a:lumMod val="50000"/>
                  </a:schemeClr>
                </a:solidFill>
              </a:rPr>
              <a:t>KIT-vastaavien tiimi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3632" y="213285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zh-CN" spc="600" dirty="0">
                <a:solidFill>
                  <a:prstClr val="black"/>
                </a:solidFill>
              </a:rPr>
              <a:t>Kulttuurin ja hyvinvoinnin</a:t>
            </a:r>
            <a:endParaRPr kumimoji="1" lang="zh-CN" altLang="en-US" spc="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477058"/>
              </p:ext>
            </p:extLst>
          </p:nvPr>
        </p:nvGraphicFramePr>
        <p:xfrm>
          <a:off x="1631504" y="908720"/>
          <a:ext cx="8928992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881"/>
                <a:gridCol w="2813511"/>
                <a:gridCol w="2160240"/>
                <a:gridCol w="2160240"/>
                <a:gridCol w="1080120"/>
              </a:tblGrid>
              <a:tr h="746578">
                <a:tc>
                  <a:txBody>
                    <a:bodyPr/>
                    <a:lstStyle/>
                    <a:p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027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Hankeosaamisen kehittäminen  (hankemaailmaan</a:t>
                      </a: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 tutustuminen, ideavaihetuki, projektipäällikkötuki)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</a:t>
                      </a:r>
                      <a:endParaRPr lang="fi-FI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991544" y="260648"/>
            <a:ext cx="8229600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800" spc="300" dirty="0" smtClean="0">
                <a:solidFill>
                  <a:prstClr val="black"/>
                </a:solidFill>
              </a:rPr>
              <a:t>Kulttuuri ja hyvinvointi tulosalue </a:t>
            </a:r>
          </a:p>
          <a:p>
            <a:pPr algn="l"/>
            <a:r>
              <a:rPr lang="fi-FI" sz="1800" spc="300" dirty="0" smtClean="0">
                <a:solidFill>
                  <a:prstClr val="black"/>
                </a:solidFill>
              </a:rPr>
              <a:t>KIT-tavoite: osaamisen kehittäminen</a:t>
            </a:r>
            <a:endParaRPr lang="fi-FI" sz="1800" spc="3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274042"/>
          </a:xfrm>
        </p:spPr>
        <p:txBody>
          <a:bodyPr>
            <a:noAutofit/>
          </a:bodyPr>
          <a:lstStyle/>
          <a:p>
            <a:pPr algn="l"/>
            <a:r>
              <a:rPr lang="fi-FI" sz="1800" spc="300" dirty="0">
                <a:solidFill>
                  <a:prstClr val="black"/>
                </a:solidFill>
              </a:rPr>
              <a:t>Kulttuuri ja hyvinvointi </a:t>
            </a:r>
            <a:r>
              <a:rPr lang="fi-FI" sz="1800" spc="300" dirty="0" smtClean="0">
                <a:solidFill>
                  <a:prstClr val="black"/>
                </a:solidFill>
              </a:rPr>
              <a:t>tulosalue</a:t>
            </a:r>
            <a:br>
              <a:rPr lang="fi-FI" sz="1800" spc="300" dirty="0" smtClean="0">
                <a:solidFill>
                  <a:prstClr val="black"/>
                </a:solidFill>
              </a:rPr>
            </a:br>
            <a:r>
              <a:rPr lang="fi-FI" sz="1800" spc="300" dirty="0" smtClean="0">
                <a:solidFill>
                  <a:prstClr val="black"/>
                </a:solidFill>
              </a:rPr>
              <a:t>KIT-toiminta: </a:t>
            </a:r>
            <a:r>
              <a:rPr lang="fi-FI" sz="1800" spc="300" dirty="0" err="1" smtClean="0">
                <a:solidFill>
                  <a:prstClr val="black"/>
                </a:solidFill>
              </a:rPr>
              <a:t>Osaamiskiihdyttämön</a:t>
            </a:r>
            <a:r>
              <a:rPr lang="fi-FI" sz="1800" spc="300" dirty="0" smtClean="0">
                <a:solidFill>
                  <a:prstClr val="black"/>
                </a:solidFill>
              </a:rPr>
              <a:t> rakentaminen</a:t>
            </a:r>
            <a:endParaRPr lang="fi-FI" sz="1800" spc="300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062949"/>
              </p:ext>
            </p:extLst>
          </p:nvPr>
        </p:nvGraphicFramePr>
        <p:xfrm>
          <a:off x="1631504" y="930766"/>
          <a:ext cx="8928992" cy="5925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3168352"/>
                <a:gridCol w="2160240"/>
                <a:gridCol w="2160240"/>
                <a:gridCol w="1080120"/>
              </a:tblGrid>
              <a:tr h="618807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Kuka/</a:t>
                      </a:r>
                    </a:p>
                    <a:p>
                      <a:r>
                        <a:rPr lang="fi-FI" dirty="0" smtClean="0"/>
                        <a:t>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858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                </a:t>
                      </a:r>
                      <a:r>
                        <a:rPr lang="fi-FI" sz="1400" dirty="0" err="1" smtClean="0">
                          <a:solidFill>
                            <a:schemeClr val="bg1"/>
                          </a:solidFill>
                        </a:rPr>
                        <a:t>Osaamiskiihdyttämön</a:t>
                      </a: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rakentaminen</a:t>
                      </a: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4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Virallinen">
  <a:themeElements>
    <a:clrScheme name="Virallin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rallin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irallin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473</Words>
  <Application>Microsoft Office PowerPoint</Application>
  <PresentationFormat>Laajakuva</PresentationFormat>
  <Paragraphs>151</Paragraphs>
  <Slides>10</Slides>
  <Notes>2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5</vt:i4>
      </vt:variant>
      <vt:variant>
        <vt:lpstr>Dian otsikot</vt:lpstr>
      </vt:variant>
      <vt:variant>
        <vt:i4>10</vt:i4>
      </vt:variant>
    </vt:vector>
  </HeadingPairs>
  <TitlesOfParts>
    <vt:vector size="21" baseType="lpstr">
      <vt:lpstr>黑体</vt:lpstr>
      <vt:lpstr>Arial</vt:lpstr>
      <vt:lpstr>Calibri</vt:lpstr>
      <vt:lpstr>Franklin Gothic Book</vt:lpstr>
      <vt:lpstr>Perpetua</vt:lpstr>
      <vt:lpstr>Wingdings 2</vt:lpstr>
      <vt:lpstr>Blank</vt:lpstr>
      <vt:lpstr>1_Blank</vt:lpstr>
      <vt:lpstr>2_Blank</vt:lpstr>
      <vt:lpstr>3_Blank</vt:lpstr>
      <vt:lpstr>Virallinen</vt:lpstr>
      <vt:lpstr>Kulttuuri ja hyvinvointi</vt:lpstr>
      <vt:lpstr>PowerPoint-esitys</vt:lpstr>
      <vt:lpstr>CoKittaajien tavoitteet?</vt:lpstr>
      <vt:lpstr> CoKittaajien tulos?</vt:lpstr>
      <vt:lpstr>Toimenpiteet 2014-2015 </vt:lpstr>
      <vt:lpstr>KIT -aikataulutus 2015</vt:lpstr>
      <vt:lpstr>KIT-toiminnan strategiset toimenpiteet vuodelle 2015</vt:lpstr>
      <vt:lpstr>PowerPoint-esitys</vt:lpstr>
      <vt:lpstr>Kulttuuri ja hyvinvointi tulosalue KIT-toiminta: Osaamiskiihdyttämön rakentaminen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KIT-toiminnan strategiset toimenpiteet vuodelle 2015</dc:title>
  <dc:creator>Katri Halonen</dc:creator>
  <cp:lastModifiedBy>Katri Halonen</cp:lastModifiedBy>
  <cp:revision>4</cp:revision>
  <dcterms:created xsi:type="dcterms:W3CDTF">2014-12-05T08:34:19Z</dcterms:created>
  <dcterms:modified xsi:type="dcterms:W3CDTF">2014-12-05T09:55:31Z</dcterms:modified>
</cp:coreProperties>
</file>