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14.1.2015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i-FI" dirty="0" smtClean="0"/>
              <a:t>OSAAMISALUE, KIT-vastaava täyttää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Yhteisten tavoitteiden jälkeen jokaisen KIT-vastaavan tulee tehdä yhdessä oman osaamisaluepäällikkönsä kanssa sama taulukko oman osaamisalueensa näkökulmasta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9440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081714"/>
              </p:ext>
            </p:extLst>
          </p:nvPr>
        </p:nvGraphicFramePr>
        <p:xfrm>
          <a:off x="1223628" y="1538790"/>
          <a:ext cx="6696744" cy="446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161"/>
                <a:gridCol w="2110133"/>
                <a:gridCol w="1620180"/>
                <a:gridCol w="1620180"/>
                <a:gridCol w="810090"/>
              </a:tblGrid>
              <a:tr h="559934">
                <a:tc>
                  <a:txBody>
                    <a:bodyPr/>
                    <a:lstStyle/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02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Hankeosaamisen kehittäminen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Keskitetään osaamisalueen hankeosaamista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KIT-työpajat osaamisalueella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Suvi osallistuu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-osaajavalmennukseen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Osaamisalue löytää konkreettisen avun heti puhelimella / </a:t>
                      </a:r>
                      <a:r>
                        <a:rPr lang="fi-FI" sz="900" b="1" baseline="0" dirty="0" err="1" smtClean="0">
                          <a:solidFill>
                            <a:schemeClr val="tx1"/>
                          </a:solidFill>
                        </a:rPr>
                        <a:t>spostilla</a:t>
                      </a:r>
                      <a:r>
                        <a:rPr lang="fi-FI" sz="9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Vahvistaa osaamisalueen KIT osaajatiimiä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Suvin saama oppi jalkautetaan muiden käyttöön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 jakavat tietoa aktiivisesti keskenään ja toimivat tiiminä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Järjestetään 2-4 työpajaa, tapaamista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lukuvuodessa, joissa käydään läpi mm. hankeideointia, kirjoittamista, projektipäällikkö tehtäviä jne.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 tuottaa tietoa Merjalle, Kirsille ja Leilalle, jotka vievät eteenpäin esim. työpajoihin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 ja asiantuntijat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Suvi, Merja, Kirsi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493658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 </a:t>
            </a:r>
          </a:p>
          <a:p>
            <a:pPr algn="l"/>
            <a:r>
              <a:rPr lang="fi-FI" sz="1350" spc="225" dirty="0">
                <a:solidFill>
                  <a:prstClr val="black"/>
                </a:solidFill>
              </a:rPr>
              <a:t>KIT-tavoite: osaamisen kehittäminen</a:t>
            </a:r>
          </a:p>
        </p:txBody>
      </p:sp>
    </p:spTree>
    <p:extLst>
      <p:ext uri="{BB962C8B-B14F-4D97-AF65-F5344CB8AC3E}">
        <p14:creationId xmlns:p14="http://schemas.microsoft.com/office/powerpoint/2010/main" val="42389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493658" y="1052736"/>
            <a:ext cx="6172200" cy="205532"/>
          </a:xfrm>
        </p:spPr>
        <p:txBody>
          <a:bodyPr>
            <a:noAutofit/>
          </a:bodyPr>
          <a:lstStyle/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  <a:br>
              <a:rPr lang="fi-FI" sz="1350" spc="225" dirty="0">
                <a:solidFill>
                  <a:prstClr val="black"/>
                </a:solidFill>
              </a:rPr>
            </a:br>
            <a:r>
              <a:rPr lang="fi-FI" sz="1350" spc="225" dirty="0">
                <a:solidFill>
                  <a:prstClr val="black"/>
                </a:solidFill>
              </a:rPr>
              <a:t>KIT-toiminta: </a:t>
            </a:r>
            <a:r>
              <a:rPr lang="fi-FI" sz="1350" spc="225" dirty="0" err="1">
                <a:solidFill>
                  <a:prstClr val="black"/>
                </a:solidFill>
              </a:rPr>
              <a:t>Osaamiskiihdyttämön</a:t>
            </a:r>
            <a:r>
              <a:rPr lang="fi-FI" sz="1350" spc="225" dirty="0">
                <a:solidFill>
                  <a:prstClr val="black"/>
                </a:solidFill>
              </a:rPr>
              <a:t> rakentaminen</a:t>
            </a:r>
            <a:endParaRPr lang="fi-FI" sz="1350" spc="225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703706"/>
              </p:ext>
            </p:extLst>
          </p:nvPr>
        </p:nvGraphicFramePr>
        <p:xfrm>
          <a:off x="1223628" y="1555325"/>
          <a:ext cx="6696744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0"/>
                <a:gridCol w="2376264"/>
                <a:gridCol w="1620180"/>
                <a:gridCol w="1620180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Kuka/</a:t>
                      </a:r>
                    </a:p>
                    <a:p>
                      <a:r>
                        <a:rPr lang="fi-FI" sz="1400" dirty="0" smtClean="0"/>
                        <a:t>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6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Osaamisalueen hanketoiminnan seuraavat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askelet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Osaamisalueen hanketoimijoiden tapaamiset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Hankehakemusten tekeminen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Metropolian strategia ja tulosalueen osaaminen/ kärjet huomioiden.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Kohdennetaan voimavaroja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dirty="0" smtClean="0">
                          <a:solidFill>
                            <a:schemeClr val="tx1"/>
                          </a:solidFill>
                        </a:rPr>
                        <a:t>Hankeideointi ja hakemusten synnyttäminen tulosalueiden välillä, talon ulkopuolelle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Osaamisen hyödyntäminen, kehittyminen ja tiedonkulun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helpottuminen ja lisääminen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Läpi menevät hankeideat tukevat koko Metropolian toimintalinjoja ja tulosalueen osaamisen kehittymistä. Hankkeilla pyritään tukemaan </a:t>
                      </a:r>
                      <a:r>
                        <a:rPr lang="fi-FI" sz="900" baseline="0" dirty="0" err="1" smtClean="0">
                          <a:solidFill>
                            <a:schemeClr val="tx1"/>
                          </a:solidFill>
                        </a:rPr>
                        <a:t>osaamiskiihdyttämön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toimintaa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Olemassa olevien resurssien hyödyntäminen maksimaallisesti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 pitää yhteyttä ja ideoi yhteisiä hankkeita tulosalueiden </a:t>
                      </a:r>
                      <a:r>
                        <a:rPr lang="fi-FI" sz="90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-suunnittelijoiden kanssa. Merja ideoi ja verkostoituu talon ulkopuolelle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Suvin, Merjan ja Kirsin sekä tarvittaessa Leilan tapaamiset 1 krt. Kk. Osaamisalueen KIT toimijoiden tapaamiset 2 krt. Lukukaudessa.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Ryhdytään keräämään hankeideoita kootusti. Ideoiden jatkokehittely koordinoidaan ja päätökset valmisteluun asti menevistä tehdään tiiminä; Suvi, Merja ja Leila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Käydään resurssitilanne läpi tapaamisissa ja päätetään kohdennukset tiiminä edellä mainittuihin ja valittuihin hankevalmisteluihin kohdentaen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Merja, Suvi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ja Kirsi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 kerää ideat. Leila tekee päätökset esityksen mukaan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Leila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6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416159"/>
          <a:ext cx="6696744" cy="4512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966"/>
                <a:gridCol w="2177352"/>
                <a:gridCol w="1296144"/>
                <a:gridCol w="1728192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Kuka, 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1669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Osaamisalueen </a:t>
                      </a:r>
                      <a:r>
                        <a:rPr lang="fi-FI" sz="1100" dirty="0" err="1" smtClean="0">
                          <a:solidFill>
                            <a:schemeClr val="bg1"/>
                          </a:solidFill>
                        </a:rPr>
                        <a:t>kit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-toimijajoukon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laventamisen suunnitelma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  <a:tr h="2347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601670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</a:p>
        </p:txBody>
      </p:sp>
    </p:spTree>
    <p:extLst>
      <p:ext uri="{BB962C8B-B14F-4D97-AF65-F5344CB8AC3E}">
        <p14:creationId xmlns:p14="http://schemas.microsoft.com/office/powerpoint/2010/main" val="30123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</TotalTime>
  <Words>335</Words>
  <Application>Microsoft Office PowerPoint</Application>
  <PresentationFormat>On-screen Show (4:3)</PresentationFormat>
  <Paragraphs>145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Blank</vt:lpstr>
      <vt:lpstr>OSAAMISALUE, KIT-vastaava täyttää</vt:lpstr>
      <vt:lpstr>PowerPoint Presentation</vt:lpstr>
      <vt:lpstr>Kulttuuri ja hyvinvointi tulosalue KIT-toiminta: Osaamiskiihdyttämön rakentaminen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OSAAMISALUE, KIT-vastaava täyttää</dc:title>
  <dc:creator>Katri Halonen</dc:creator>
  <cp:lastModifiedBy>Merja Suoperä</cp:lastModifiedBy>
  <cp:revision>7</cp:revision>
  <dcterms:created xsi:type="dcterms:W3CDTF">2014-12-05T09:54:59Z</dcterms:created>
  <dcterms:modified xsi:type="dcterms:W3CDTF">2015-01-14T12:20:10Z</dcterms:modified>
</cp:coreProperties>
</file>