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>
      <p:cViewPr varScale="1">
        <p:scale>
          <a:sx n="89" d="100"/>
          <a:sy n="89" d="100"/>
        </p:scale>
        <p:origin x="1310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5.12.2014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1109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5.12.2014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06562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5.12.2014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06882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5.12.2014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93202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5.12.2014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55874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5.12.2014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62219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5.12.2014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02651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5.12.2014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57541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5.12.2014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77456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5.12.2014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25029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Lisää kuva napsauttamalla kuvaketta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5.12.2014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1148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5.12.2014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422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fi-FI" dirty="0" smtClean="0"/>
              <a:t>OSAAMISALUE, KIT-vastaava täyttää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Yhteisten tavoitteiden jälkeen jokaisen KIT-vastaavan tulee tehdä yhdessä oman osaamisaluepäällikkönsä kanssa sama taulukko oman osaamisalueensa näkökulmasta</a:t>
            </a:r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219440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Sisällön paikkamerkki 7"/>
          <p:cNvGraphicFramePr>
            <a:graphicFrameLocks noGrp="1"/>
          </p:cNvGraphicFramePr>
          <p:nvPr>
            <p:ph idx="1"/>
            <p:extLst/>
          </p:nvPr>
        </p:nvGraphicFramePr>
        <p:xfrm>
          <a:off x="1223628" y="1538790"/>
          <a:ext cx="6696744" cy="4461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6161"/>
                <a:gridCol w="2110133"/>
                <a:gridCol w="1620180"/>
                <a:gridCol w="1620180"/>
                <a:gridCol w="810090"/>
              </a:tblGrid>
              <a:tr h="559934">
                <a:tc>
                  <a:txBody>
                    <a:bodyPr/>
                    <a:lstStyle/>
                    <a:p>
                      <a:endParaRPr lang="fi-FI" sz="14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>
                          <a:solidFill>
                            <a:schemeClr val="bg1"/>
                          </a:solidFill>
                        </a:rPr>
                        <a:t>Toimenpide (aikataulu)</a:t>
                      </a:r>
                      <a:endParaRPr lang="fi-FI" sz="14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>
                          <a:solidFill>
                            <a:schemeClr val="bg1"/>
                          </a:solidFill>
                        </a:rPr>
                        <a:t>Tavoite</a:t>
                      </a:r>
                      <a:endParaRPr lang="fi-FI" sz="14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>
                          <a:solidFill>
                            <a:schemeClr val="bg1"/>
                          </a:solidFill>
                        </a:rPr>
                        <a:t>Miten, kuvaus</a:t>
                      </a:r>
                      <a:endParaRPr lang="fi-FI" sz="14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>
                          <a:solidFill>
                            <a:schemeClr val="bg1"/>
                          </a:solidFill>
                        </a:rPr>
                        <a:t>Kuka, ketkä</a:t>
                      </a:r>
                      <a:endParaRPr lang="fi-FI" sz="14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</a:tr>
              <a:tr h="390202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100" dirty="0" smtClean="0">
                          <a:solidFill>
                            <a:schemeClr val="bg1"/>
                          </a:solidFill>
                        </a:rPr>
                        <a:t>             Hankeosaamisen kehittäminen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1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fi-FI" sz="11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Nyt</a:t>
                      </a: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 tehdäänkin asioita yhdessä, eikä yksinään.</a:t>
                      </a:r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  <p:sp>
        <p:nvSpPr>
          <p:cNvPr id="5" name="Otsikko 1"/>
          <p:cNvSpPr txBox="1">
            <a:spLocks/>
          </p:cNvSpPr>
          <p:nvPr/>
        </p:nvSpPr>
        <p:spPr>
          <a:xfrm>
            <a:off x="1493658" y="1052736"/>
            <a:ext cx="6172200" cy="20553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i-FI" sz="1350" spc="225" dirty="0">
                <a:solidFill>
                  <a:prstClr val="black"/>
                </a:solidFill>
              </a:rPr>
              <a:t>Kulttuuri ja hyvinvointi tulosalue </a:t>
            </a:r>
          </a:p>
          <a:p>
            <a:pPr algn="l"/>
            <a:r>
              <a:rPr lang="fi-FI" sz="1350" spc="225" dirty="0">
                <a:solidFill>
                  <a:prstClr val="black"/>
                </a:solidFill>
              </a:rPr>
              <a:t>KIT-tavoite: osaamisen kehittäminen</a:t>
            </a:r>
            <a:endParaRPr lang="fi-FI" sz="1350" spc="225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98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493658" y="1052736"/>
            <a:ext cx="6172200" cy="205532"/>
          </a:xfrm>
        </p:spPr>
        <p:txBody>
          <a:bodyPr>
            <a:noAutofit/>
          </a:bodyPr>
          <a:lstStyle/>
          <a:p>
            <a:pPr algn="l"/>
            <a:r>
              <a:rPr lang="fi-FI" sz="1350" spc="225" dirty="0">
                <a:solidFill>
                  <a:prstClr val="black"/>
                </a:solidFill>
              </a:rPr>
              <a:t>Kulttuuri ja hyvinvointi </a:t>
            </a:r>
            <a:r>
              <a:rPr lang="fi-FI" sz="1350" spc="225" dirty="0">
                <a:solidFill>
                  <a:prstClr val="black"/>
                </a:solidFill>
              </a:rPr>
              <a:t>tulosalue</a:t>
            </a:r>
            <a:br>
              <a:rPr lang="fi-FI" sz="1350" spc="225" dirty="0">
                <a:solidFill>
                  <a:prstClr val="black"/>
                </a:solidFill>
              </a:rPr>
            </a:br>
            <a:r>
              <a:rPr lang="fi-FI" sz="1350" spc="225" dirty="0">
                <a:solidFill>
                  <a:prstClr val="black"/>
                </a:solidFill>
              </a:rPr>
              <a:t>KIT-toiminta: </a:t>
            </a:r>
            <a:r>
              <a:rPr lang="fi-FI" sz="1350" spc="225" dirty="0" err="1">
                <a:solidFill>
                  <a:prstClr val="black"/>
                </a:solidFill>
              </a:rPr>
              <a:t>Osaamiskiihdyttämön</a:t>
            </a:r>
            <a:r>
              <a:rPr lang="fi-FI" sz="1350" spc="225" dirty="0">
                <a:solidFill>
                  <a:prstClr val="black"/>
                </a:solidFill>
              </a:rPr>
              <a:t> rakentaminen</a:t>
            </a:r>
            <a:endParaRPr lang="fi-FI" sz="1350" spc="225" dirty="0"/>
          </a:p>
        </p:txBody>
      </p:sp>
      <p:graphicFrame>
        <p:nvGraphicFramePr>
          <p:cNvPr id="8" name="Sisällön paikkamerkki 7"/>
          <p:cNvGraphicFramePr>
            <a:graphicFrameLocks noGrp="1"/>
          </p:cNvGraphicFramePr>
          <p:nvPr>
            <p:ph idx="1"/>
            <p:extLst/>
          </p:nvPr>
        </p:nvGraphicFramePr>
        <p:xfrm>
          <a:off x="1223628" y="1555325"/>
          <a:ext cx="6696744" cy="44444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030"/>
                <a:gridCol w="2376264"/>
                <a:gridCol w="1620180"/>
                <a:gridCol w="1620180"/>
                <a:gridCol w="810090"/>
              </a:tblGrid>
              <a:tr h="480060">
                <a:tc>
                  <a:txBody>
                    <a:bodyPr/>
                    <a:lstStyle/>
                    <a:p>
                      <a:endParaRPr lang="fi-FI" sz="1400" dirty="0"/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Toimenpide (aikataulu)</a:t>
                      </a:r>
                      <a:endParaRPr lang="fi-FI" sz="1400" dirty="0"/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Tavoite</a:t>
                      </a:r>
                      <a:endParaRPr lang="fi-FI" sz="1400" dirty="0"/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Miten, kuvaus</a:t>
                      </a:r>
                      <a:endParaRPr lang="fi-FI" sz="1400" dirty="0"/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Kuka/</a:t>
                      </a:r>
                    </a:p>
                    <a:p>
                      <a:r>
                        <a:rPr lang="fi-FI" sz="1400" dirty="0" smtClean="0"/>
                        <a:t>ketkä</a:t>
                      </a:r>
                      <a:endParaRPr lang="fi-FI" sz="1400" dirty="0"/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</a:tr>
              <a:tr h="39643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100" dirty="0" smtClean="0">
                          <a:solidFill>
                            <a:schemeClr val="bg1"/>
                          </a:solidFill>
                        </a:rPr>
                        <a:t>          Osaamisalueen hanketoiminnan seuraavat</a:t>
                      </a:r>
                      <a:r>
                        <a:rPr lang="fi-FI" sz="1100" baseline="0" dirty="0" smtClean="0">
                          <a:solidFill>
                            <a:schemeClr val="bg1"/>
                          </a:solidFill>
                        </a:rPr>
                        <a:t> askelet</a:t>
                      </a:r>
                      <a:endParaRPr lang="fi-FI" sz="11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fi-FI" sz="11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9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366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Sisällön paikkamerkki 7"/>
          <p:cNvGraphicFramePr>
            <a:graphicFrameLocks noGrp="1"/>
          </p:cNvGraphicFramePr>
          <p:nvPr>
            <p:ph idx="1"/>
            <p:extLst/>
          </p:nvPr>
        </p:nvGraphicFramePr>
        <p:xfrm>
          <a:off x="1223628" y="1416159"/>
          <a:ext cx="6696744" cy="44971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966"/>
                <a:gridCol w="2177352"/>
                <a:gridCol w="1296144"/>
                <a:gridCol w="1728192"/>
                <a:gridCol w="810090"/>
              </a:tblGrid>
              <a:tr h="480060">
                <a:tc>
                  <a:txBody>
                    <a:bodyPr/>
                    <a:lstStyle/>
                    <a:p>
                      <a:endParaRPr lang="fi-FI" sz="1400" dirty="0"/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Toimenpide (aikataulu)</a:t>
                      </a:r>
                      <a:endParaRPr lang="fi-FI" sz="1400" dirty="0"/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Tavoite</a:t>
                      </a:r>
                      <a:endParaRPr lang="fi-FI" sz="1400" dirty="0"/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Miten, kuvaus</a:t>
                      </a:r>
                      <a:endParaRPr lang="fi-FI" sz="1400" dirty="0"/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Kuka, ketkä</a:t>
                      </a:r>
                      <a:endParaRPr lang="fi-FI" sz="1400" dirty="0"/>
                    </a:p>
                  </a:txBody>
                  <a:tcPr marL="68580" marR="68580" marT="34290" marB="34290">
                    <a:solidFill>
                      <a:srgbClr val="BED656"/>
                    </a:solidFill>
                  </a:tcPr>
                </a:tc>
              </a:tr>
              <a:tr h="166937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100" dirty="0" smtClean="0">
                          <a:solidFill>
                            <a:schemeClr val="bg1"/>
                          </a:solidFill>
                        </a:rPr>
                        <a:t>Osaamisalueen </a:t>
                      </a:r>
                      <a:r>
                        <a:rPr lang="fi-FI" sz="1100" dirty="0" err="1" smtClean="0">
                          <a:solidFill>
                            <a:schemeClr val="bg1"/>
                          </a:solidFill>
                        </a:rPr>
                        <a:t>kit</a:t>
                      </a:r>
                      <a:r>
                        <a:rPr lang="fi-FI" sz="1100" dirty="0" smtClean="0">
                          <a:solidFill>
                            <a:schemeClr val="bg1"/>
                          </a:solidFill>
                        </a:rPr>
                        <a:t>-toimijajoukon</a:t>
                      </a:r>
                      <a:r>
                        <a:rPr lang="fi-FI" sz="1100" baseline="0" dirty="0" smtClean="0">
                          <a:solidFill>
                            <a:schemeClr val="bg1"/>
                          </a:solidFill>
                        </a:rPr>
                        <a:t> laventamisen suunnitelma</a:t>
                      </a:r>
                      <a:r>
                        <a:rPr lang="fi-FI" sz="1100" dirty="0" smtClean="0">
                          <a:solidFill>
                            <a:schemeClr val="bg1"/>
                          </a:solidFill>
                        </a:rPr>
                        <a:t>          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1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1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100" baseline="0" dirty="0" smtClean="0">
                          <a:solidFill>
                            <a:schemeClr val="bg1"/>
                          </a:solidFill>
                        </a:rPr>
                        <a:t>          </a:t>
                      </a:r>
                      <a:endParaRPr lang="fi-FI" sz="11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1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100" dirty="0" smtClean="0">
                        <a:solidFill>
                          <a:schemeClr val="bg1"/>
                        </a:solidFill>
                      </a:endParaRPr>
                    </a:p>
                    <a:p>
                      <a:pPr lvl="0"/>
                      <a:endParaRPr lang="fi-FI" sz="11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fi-FI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fi-FI" sz="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90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</a:tr>
              <a:tr h="23476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100" dirty="0" smtClean="0">
                          <a:solidFill>
                            <a:schemeClr val="bg1"/>
                          </a:solidFill>
                        </a:rPr>
                        <a:t>                    Muu keskeinen asia</a:t>
                      </a:r>
                      <a:endParaRPr lang="fi-FI" sz="11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>
                        <a:buFontTx/>
                        <a:buChar char="-"/>
                      </a:pPr>
                      <a:endParaRPr lang="fi-FI" sz="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fi-FI" sz="900" b="1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fi-FI" sz="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fi-FI" sz="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  <p:sp>
        <p:nvSpPr>
          <p:cNvPr id="5" name="Otsikko 1"/>
          <p:cNvSpPr txBox="1">
            <a:spLocks/>
          </p:cNvSpPr>
          <p:nvPr/>
        </p:nvSpPr>
        <p:spPr>
          <a:xfrm>
            <a:off x="1601670" y="1052736"/>
            <a:ext cx="6172200" cy="20553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i-FI" sz="1350" spc="225" dirty="0">
                <a:solidFill>
                  <a:prstClr val="black"/>
                </a:solidFill>
              </a:rPr>
              <a:t>Kulttuuri ja hyvinvointi tulosalue</a:t>
            </a:r>
          </a:p>
        </p:txBody>
      </p:sp>
    </p:spTree>
    <p:extLst>
      <p:ext uri="{BB962C8B-B14F-4D97-AF65-F5344CB8AC3E}">
        <p14:creationId xmlns:p14="http://schemas.microsoft.com/office/powerpoint/2010/main" val="301234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94</Words>
  <Application>Microsoft Office PowerPoint</Application>
  <PresentationFormat>Näytössä katseltava diaesitys (4:3)</PresentationFormat>
  <Paragraphs>58</Paragraphs>
  <Slides>4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1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4</vt:i4>
      </vt:variant>
    </vt:vector>
  </HeadingPairs>
  <TitlesOfParts>
    <vt:vector size="6" baseType="lpstr">
      <vt:lpstr>Arial</vt:lpstr>
      <vt:lpstr>Blank</vt:lpstr>
      <vt:lpstr>OSAAMISALUE, KIT-vastaava täyttää</vt:lpstr>
      <vt:lpstr>PowerPoint-esitys</vt:lpstr>
      <vt:lpstr>Kulttuuri ja hyvinvointi tulosalue KIT-toiminta: Osaamiskiihdyttämön rakentaminen</vt:lpstr>
      <vt:lpstr>PowerPoint-esitys</vt:lpstr>
    </vt:vector>
  </TitlesOfParts>
  <Company>Metropolia AMK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OSAAMISALUE, KIT-vastaava täyttää</dc:title>
  <dc:creator>Katri Halonen</dc:creator>
  <cp:lastModifiedBy>Katri Halonen</cp:lastModifiedBy>
  <cp:revision>1</cp:revision>
  <dcterms:created xsi:type="dcterms:W3CDTF">2014-12-05T09:54:59Z</dcterms:created>
  <dcterms:modified xsi:type="dcterms:W3CDTF">2014-12-05T09:55:19Z</dcterms:modified>
</cp:coreProperties>
</file>