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6" r:id="rId5"/>
    <p:sldId id="264" r:id="rId6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67" autoAdjust="0"/>
  </p:normalViewPr>
  <p:slideViewPr>
    <p:cSldViewPr showGuides="1">
      <p:cViewPr varScale="1">
        <p:scale>
          <a:sx n="107" d="100"/>
          <a:sy n="107" d="100"/>
        </p:scale>
        <p:origin x="-390" y="-84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3.10.2011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969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F01D6-70CF-4B39-B5DF-B0EFD0B21C4E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10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3/10/11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3/10/11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 userDrawn="1"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 userDrawn="1"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1600200" lvl="3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2057400" lvl="4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3/10/11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KASVOKKAIN VERKOSSA: CONNECT PRO OPETUKSESSA</a:t>
            </a:r>
            <a:endParaRPr lang="fi-FI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5949280"/>
            <a:ext cx="5143536" cy="423850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Elina Hotanen, Terveys- ja hoitoala, bioanalytiikan koulutusohjelma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495A-E9CF-4EDA-B78E-8A993E851FB3}" type="datetime3">
              <a:rPr lang="fi-FI" smtClean="0"/>
              <a:pPr/>
              <a:t>3/10/11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19672" y="2996952"/>
            <a:ext cx="6816746" cy="1152128"/>
          </a:xfrm>
        </p:spPr>
        <p:txBody>
          <a:bodyPr>
            <a:noAutofit/>
          </a:bodyPr>
          <a:lstStyle/>
          <a:p>
            <a:r>
              <a:rPr lang="fi-FI" dirty="0" smtClean="0"/>
              <a:t>SOLUBIOLOGIA JA PERIMÄ 5 op</a:t>
            </a:r>
            <a:br>
              <a:rPr lang="fi-FI" dirty="0" smtClean="0"/>
            </a:br>
            <a:r>
              <a:rPr lang="fi-FI" dirty="0" smtClean="0"/>
              <a:t>”</a:t>
            </a:r>
            <a:r>
              <a:rPr lang="fi-FI" dirty="0" smtClean="0"/>
              <a:t>MUUMIT” JA LAHDEN TYÖVOIMAPOLIITTINEN KOULUTUS 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5575" cy="642942"/>
          </a:xfrm>
        </p:spPr>
        <p:txBody>
          <a:bodyPr/>
          <a:lstStyle/>
          <a:p>
            <a:r>
              <a:rPr lang="fi-FI" dirty="0" smtClean="0"/>
              <a:t>Palaute ”Muumeilta”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213" y="980729"/>
            <a:ext cx="7775575" cy="5020040"/>
          </a:xfrm>
        </p:spPr>
        <p:txBody>
          <a:bodyPr>
            <a:normAutofit/>
          </a:bodyPr>
          <a:lstStyle/>
          <a:p>
            <a:r>
              <a:rPr lang="fi-FI" dirty="0" smtClean="0"/>
              <a:t>Iso osa tunneista meni teknisiin vikoihin ja siksi opetus ei ”päässyt vauhtiin”</a:t>
            </a:r>
          </a:p>
          <a:p>
            <a:r>
              <a:rPr lang="fi-FI" dirty="0"/>
              <a:t>Connect pro oli </a:t>
            </a:r>
            <a:r>
              <a:rPr lang="fi-FI" dirty="0" smtClean="0"/>
              <a:t>sekava</a:t>
            </a:r>
          </a:p>
          <a:p>
            <a:r>
              <a:rPr lang="fi-FI" dirty="0" smtClean="0"/>
              <a:t>Häiritsi se, kun opettajan täytyi puhua koneeseen jolloin vuorovaikutus opiskelijoihin oli puutteellista</a:t>
            </a:r>
          </a:p>
          <a:p>
            <a:r>
              <a:rPr lang="fi-FI" dirty="0" smtClean="0"/>
              <a:t>Mielestäni etäyhteyden käyttö opetuksessa ei ollut toimivaa. Toivottavasti tämä jää vain kokeiluasteelle</a:t>
            </a:r>
          </a:p>
          <a:p>
            <a:r>
              <a:rPr lang="fi-FI" dirty="0" smtClean="0"/>
              <a:t>Connect pro ihan </a:t>
            </a:r>
            <a:r>
              <a:rPr lang="fi-FI" dirty="0" err="1" smtClean="0"/>
              <a:t>ookoo</a:t>
            </a:r>
            <a:endParaRPr lang="fi-FI" dirty="0" smtClean="0"/>
          </a:p>
          <a:p>
            <a:r>
              <a:rPr lang="fi-FI" dirty="0" smtClean="0"/>
              <a:t>Mielestäni kiinnostava kokemus opetustilanteena ja nykyaikainen ilmiö</a:t>
            </a:r>
          </a:p>
          <a:p>
            <a:r>
              <a:rPr lang="fi-FI" dirty="0"/>
              <a:t>Connect pro toteutus oli nykyaikainen tapa toteuttaa, tallenteet hyviä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A88A-8BB5-40A1-AE0A-F5F4D8547094}" type="datetime3">
              <a:rPr lang="fi-FI" smtClean="0"/>
              <a:pPr/>
              <a:t>3/10/11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5575" cy="504056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Palaute Lahden opiskelijoilta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213" y="692696"/>
            <a:ext cx="7775575" cy="5544616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Connect </a:t>
            </a:r>
            <a:r>
              <a:rPr lang="fi-FI" dirty="0" err="1" smtClean="0"/>
              <a:t>pro:ssa</a:t>
            </a:r>
            <a:r>
              <a:rPr lang="fi-FI" dirty="0" smtClean="0"/>
              <a:t> kuuluvuusongelmia, yhteyden katkeaminen, kommunikointi vaikeampaa</a:t>
            </a:r>
          </a:p>
          <a:p>
            <a:r>
              <a:rPr lang="fi-FI" dirty="0" smtClean="0"/>
              <a:t>Äänitys tärkeää, koska yhteyskatkoksia</a:t>
            </a:r>
          </a:p>
          <a:p>
            <a:r>
              <a:rPr lang="fi-FI" dirty="0" smtClean="0"/>
              <a:t>Connect pro olisi pitänyt toteuttaa vain Lahden ryhmän kanssa koska vuorovaikutus olisi ollut parempi</a:t>
            </a:r>
          </a:p>
          <a:p>
            <a:r>
              <a:rPr lang="fi-FI" dirty="0" smtClean="0"/>
              <a:t>Ryhmätyö oli todella vaikea toteuttaa ex tempore meiningillä</a:t>
            </a:r>
          </a:p>
          <a:p>
            <a:r>
              <a:rPr lang="fi-FI" dirty="0"/>
              <a:t>Connect pro toimi hyvin </a:t>
            </a:r>
            <a:endParaRPr lang="fi-FI" dirty="0" smtClean="0"/>
          </a:p>
          <a:p>
            <a:r>
              <a:rPr lang="fi-FI" dirty="0" smtClean="0"/>
              <a:t>Connect pro luo oman rauhan oppimiseen, ajan säästö ja voi kerrata tallenteista</a:t>
            </a:r>
          </a:p>
          <a:p>
            <a:r>
              <a:rPr lang="fi-FI" dirty="0" smtClean="0"/>
              <a:t>Äänitys tärkeää, koska yhteyskatkoksia</a:t>
            </a:r>
          </a:p>
          <a:p>
            <a:r>
              <a:rPr lang="fi-FI" dirty="0" smtClean="0"/>
              <a:t>Kannatan ehdottomasti opetustavan laajentamista muihinkin aineisiin ja miksei tentteihin</a:t>
            </a:r>
          </a:p>
          <a:p>
            <a:r>
              <a:rPr lang="fi-FI" dirty="0"/>
              <a:t>Kiitos Elina kun jaksoit säätää ja vääntää!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A88A-8BB5-40A1-AE0A-F5F4D8547094}" type="datetime3">
              <a:rPr lang="fi-FI" smtClean="0"/>
              <a:pPr/>
              <a:t>3/10/11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39745913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2924944"/>
            <a:ext cx="6816746" cy="1296144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smtClean="0">
                <a:solidFill>
                  <a:srgbClr val="4F5150"/>
                </a:solidFill>
              </a:rPr>
              <a:t>KIITOS!</a:t>
            </a:r>
            <a:r>
              <a:rPr lang="fi-FI" sz="2000" dirty="0" smtClean="0">
                <a:solidFill>
                  <a:srgbClr val="4F5150"/>
                </a:solidFill>
              </a:rPr>
              <a:t/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smtClean="0">
                <a:solidFill>
                  <a:srgbClr val="4F5150"/>
                </a:solidFill>
              </a:rPr>
              <a:t>elina.hotanen@metropolia.fi</a:t>
            </a:r>
            <a:endParaRPr lang="en-US" sz="2000" b="1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186</Words>
  <Application>Microsoft Office PowerPoint</Application>
  <PresentationFormat>On-screen Show (4:3)</PresentationFormat>
  <Paragraphs>37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KASVOKKAIN VERKOSSA: CONNECT PRO OPETUKSESSA</vt:lpstr>
      <vt:lpstr>SOLUBIOLOGIA JA PERIMÄ 5 op ”MUUMIT” JA LAHDEN TYÖVOIMAPOLIITTINEN KOULUTUS  </vt:lpstr>
      <vt:lpstr>Palaute ”Muumeilta”</vt:lpstr>
      <vt:lpstr>Palaute Lahden opiskelijoilta</vt:lpstr>
      <vt:lpstr>KIITOS! elina.hotanen@metropolia.fi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Tanja Kyynäräinen</dc:creator>
  <cp:lastModifiedBy>Elina Hotanen</cp:lastModifiedBy>
  <cp:revision>20</cp:revision>
  <cp:lastPrinted>2011-10-03T15:52:29Z</cp:lastPrinted>
  <dcterms:created xsi:type="dcterms:W3CDTF">2010-08-23T13:17:22Z</dcterms:created>
  <dcterms:modified xsi:type="dcterms:W3CDTF">2011-10-03T15:53:58Z</dcterms:modified>
</cp:coreProperties>
</file>