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5" r:id="rId4"/>
    <p:sldId id="267" r:id="rId5"/>
    <p:sldId id="266" r:id="rId6"/>
    <p:sldId id="264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6" autoAdjust="0"/>
    <p:restoredTop sz="94667" autoAdjust="0"/>
  </p:normalViewPr>
  <p:slideViewPr>
    <p:cSldViewPr showGuides="1">
      <p:cViewPr varScale="1">
        <p:scale>
          <a:sx n="87" d="100"/>
          <a:sy n="87" d="100"/>
        </p:scale>
        <p:origin x="-1464" y="-84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96AFD-67B0-41D6-9D16-72E617E93B81}" type="datetimeFigureOut">
              <a:rPr lang="fi-FI" smtClean="0"/>
              <a:pPr/>
              <a:t>19.10.2010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F01D6-70CF-4B39-B5DF-B0EFD0B21C4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26728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7" descr="metropolia_uusi_palkki1.jpg"/>
          <p:cNvPicPr>
            <a:picLocks noChangeAspect="1"/>
          </p:cNvPicPr>
          <p:nvPr userDrawn="1"/>
        </p:nvPicPr>
        <p:blipFill>
          <a:blip r:embed="rId2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2" y="6488180"/>
            <a:ext cx="1906587" cy="363517"/>
          </a:xfrm>
        </p:spPr>
        <p:txBody>
          <a:bodyPr/>
          <a:lstStyle/>
          <a:p>
            <a:fld id="{EBFCB2FA-C660-459C-9EF2-45CED03CA152}" type="datetime3">
              <a:rPr lang="fi-FI" smtClean="0"/>
              <a:pPr/>
              <a:t>19/10/10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80"/>
            <a:ext cx="3162312" cy="363517"/>
          </a:xfrm>
        </p:spPr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507"/>
            <a:ext cx="1906588" cy="36351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85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2" name="Picture 10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7200" y="5573713"/>
            <a:ext cx="1562100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hvi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etskari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7ACA7-2AE5-42E1-BC2E-7EAD8445E30E}" type="datetime3">
              <a:rPr lang="fi-FI" smtClean="0"/>
              <a:pPr/>
              <a:t>19/10/10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AF1-8840-4CAD-8B77-18968296894A}" type="datetime3">
              <a:rPr lang="fi-FI" smtClean="0"/>
              <a:pPr/>
              <a:t>19/10/10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19/10/10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564-112C-405D-AD01-C7C9C0DD55C0}" type="datetime3">
              <a:rPr lang="fi-FI" smtClean="0"/>
              <a:pPr/>
              <a:t>19/10/10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521A-FBE6-4413-8A58-02A32CD6BFED}" type="datetime3">
              <a:rPr lang="fi-FI" smtClean="0"/>
              <a:pPr/>
              <a:t>19/10/10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DF97-2BCB-4B3C-8DE8-56395058A480}" type="datetime3">
              <a:rPr lang="fi-FI" smtClean="0"/>
              <a:pPr/>
              <a:t>19/10/10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q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suta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kuva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usta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metropolia_uusi_palkki1.jpg"/>
          <p:cNvPicPr>
            <a:picLocks noChangeAspect="1"/>
          </p:cNvPicPr>
          <p:nvPr userDrawn="1"/>
        </p:nvPicPr>
        <p:blipFill>
          <a:blip r:embed="rId16" cstate="print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yläreunan_linja"/>
          <p:cNvPicPr>
            <a:picLocks noChangeAspect="1" noChangeArrowheads="1"/>
          </p:cNvPicPr>
          <p:nvPr userDrawn="1"/>
        </p:nvPicPr>
        <p:blipFill>
          <a:blip r:embed="rId17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775575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5575" cy="4156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143000" lvl="2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Third level</a:t>
            </a:r>
          </a:p>
          <a:p>
            <a:pPr marL="1600200" lvl="3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Fourth level</a:t>
            </a:r>
          </a:p>
          <a:p>
            <a:pPr marL="2057400" lvl="4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2" y="6492899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7E017425-D9D0-426C-88E8-40C381A5BB46}" type="datetime3">
              <a:rPr lang="fi-FI" smtClean="0"/>
              <a:pPr/>
              <a:t>19/10/10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162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ECD1A214-3203-4730-A28C-733A390CA587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5" r:id="rId13"/>
    <p:sldLayoutId id="2147483657" r:id="rId14"/>
  </p:sldLayoutIdLst>
  <p:transition>
    <p:wipe dir="d"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lang="fi-FI" sz="2400" kern="1200" dirty="0" smtClean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/>
            </a:r>
            <a:br>
              <a:rPr lang="fi-FI" dirty="0"/>
            </a:br>
            <a:r>
              <a:rPr lang="fi-FI" dirty="0"/>
              <a:t> Opinnäytetyön mallipohja ohjaajan ja tekijän apuna 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/>
          <a:lstStyle/>
          <a:p>
            <a:r>
              <a:rPr lang="fi-FI" dirty="0" smtClean="0"/>
              <a:t>Maarit Hynninen-Ojala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495A-E9CF-4EDA-B78E-8A993E851FB3}" type="datetime3">
              <a:rPr lang="fi-FI" smtClean="0"/>
              <a:pPr/>
              <a:t>19/10/10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Opinnäytetyönmallipohja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Metropolian</a:t>
            </a:r>
            <a:r>
              <a:rPr lang="fi-FI" dirty="0" smtClean="0"/>
              <a:t> opinnäytetyöryhmä valmistellut</a:t>
            </a:r>
          </a:p>
          <a:p>
            <a:endParaRPr lang="fi-FI" dirty="0" smtClean="0"/>
          </a:p>
          <a:p>
            <a:r>
              <a:rPr lang="fi-FI" dirty="0" smtClean="0"/>
              <a:t>Tavoitteena </a:t>
            </a:r>
          </a:p>
          <a:p>
            <a:pPr lvl="1"/>
            <a:r>
              <a:rPr lang="fi-FI" dirty="0" smtClean="0"/>
              <a:t>on </a:t>
            </a:r>
            <a:r>
              <a:rPr lang="fi-FI" dirty="0"/>
              <a:t>helpottaa opiskelijan opinnäytetyön </a:t>
            </a:r>
            <a:r>
              <a:rPr lang="fi-FI" dirty="0" smtClean="0"/>
              <a:t>kirjoittamista</a:t>
            </a:r>
          </a:p>
          <a:p>
            <a:pPr lvl="1"/>
            <a:r>
              <a:rPr lang="fi-FI" dirty="0" smtClean="0"/>
              <a:t>yhtenäistää </a:t>
            </a:r>
            <a:r>
              <a:rPr lang="fi-FI" dirty="0"/>
              <a:t>opinnäytetöiden </a:t>
            </a:r>
            <a:r>
              <a:rPr lang="fi-FI" dirty="0" smtClean="0"/>
              <a:t>ulkoasua </a:t>
            </a:r>
          </a:p>
          <a:p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4.10.2010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</a:t>
            </a:fld>
            <a:endParaRPr lang="fi-F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Opinnäytetyön mallipohjan sisältö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/>
              <a:t>Opinnäytetyön mallipohjassa on valmiiksi määritelty </a:t>
            </a:r>
            <a:r>
              <a:rPr lang="fi-FI" dirty="0" smtClean="0"/>
              <a:t>tyylit</a:t>
            </a:r>
          </a:p>
          <a:p>
            <a:pPr lvl="1"/>
            <a:r>
              <a:rPr lang="fi-FI" dirty="0" smtClean="0"/>
              <a:t>tekstiä</a:t>
            </a:r>
          </a:p>
          <a:p>
            <a:pPr lvl="1"/>
            <a:r>
              <a:rPr lang="fi-FI" dirty="0" smtClean="0"/>
              <a:t>otsikoita </a:t>
            </a:r>
          </a:p>
          <a:p>
            <a:pPr lvl="1"/>
            <a:r>
              <a:rPr lang="fi-FI" dirty="0" smtClean="0"/>
              <a:t>kuvia </a:t>
            </a:r>
            <a:r>
              <a:rPr lang="fi-FI" dirty="0"/>
              <a:t>ja </a:t>
            </a:r>
            <a:r>
              <a:rPr lang="fi-FI" dirty="0" smtClean="0"/>
              <a:t>kuviota</a:t>
            </a:r>
          </a:p>
          <a:p>
            <a:pPr lvl="1"/>
            <a:r>
              <a:rPr lang="fi-FI" dirty="0" smtClean="0"/>
              <a:t>taulukoita</a:t>
            </a:r>
          </a:p>
          <a:p>
            <a:pPr lvl="1"/>
            <a:r>
              <a:rPr lang="fi-FI" dirty="0"/>
              <a:t>l</a:t>
            </a:r>
            <a:r>
              <a:rPr lang="fi-FI" dirty="0" smtClean="0"/>
              <a:t>ainauksia</a:t>
            </a:r>
          </a:p>
          <a:p>
            <a:pPr lvl="1"/>
            <a:r>
              <a:rPr lang="fi-FI" dirty="0"/>
              <a:t>l</a:t>
            </a:r>
            <a:r>
              <a:rPr lang="fi-FI" dirty="0" smtClean="0"/>
              <a:t>ähteitä</a:t>
            </a:r>
          </a:p>
          <a:p>
            <a:pPr lvl="1"/>
            <a:r>
              <a:rPr lang="fi-FI" dirty="0" smtClean="0"/>
              <a:t>liitteitä </a:t>
            </a:r>
            <a:r>
              <a:rPr lang="fi-FI" dirty="0"/>
              <a:t>varten</a:t>
            </a:r>
            <a:r>
              <a:rPr lang="fi-FI" dirty="0" smtClean="0"/>
              <a:t>.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4.10.2010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9646043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Opinnäytetyön mallipohjan tyylien määrittelyn lähtökohtia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i-FI" dirty="0" smtClean="0"/>
          </a:p>
          <a:p>
            <a:pPr lvl="1"/>
            <a:r>
              <a:rPr lang="fi-FI" dirty="0" err="1" smtClean="0"/>
              <a:t>Metropolian</a:t>
            </a:r>
            <a:r>
              <a:rPr lang="fi-FI" dirty="0" smtClean="0"/>
              <a:t> graafiset ohjeet</a:t>
            </a:r>
          </a:p>
          <a:p>
            <a:pPr lvl="1"/>
            <a:r>
              <a:rPr lang="fi-FI" dirty="0" smtClean="0"/>
              <a:t>Opinnäytetyöstä tulostetaan kirjastokappaleet </a:t>
            </a:r>
          </a:p>
          <a:p>
            <a:pPr lvl="1"/>
            <a:r>
              <a:rPr lang="fi-FI" dirty="0" smtClean="0"/>
              <a:t>Julkaiseminen </a:t>
            </a:r>
            <a:r>
              <a:rPr lang="fi-FI" dirty="0" err="1" smtClean="0"/>
              <a:t>Thesus-tietokannassa</a:t>
            </a:r>
            <a:endParaRPr lang="fi-FI" dirty="0" smtClean="0"/>
          </a:p>
          <a:p>
            <a:pPr lvl="1"/>
            <a:r>
              <a:rPr lang="fi-FI" dirty="0" smtClean="0"/>
              <a:t>Näytöltä lukeminen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4.10.2010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61513453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Mallipohjan eri osat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Mallipohja</a:t>
            </a:r>
          </a:p>
          <a:p>
            <a:r>
              <a:rPr lang="fi-FI" dirty="0"/>
              <a:t>Ohje</a:t>
            </a:r>
          </a:p>
          <a:p>
            <a:r>
              <a:rPr lang="fi-FI" dirty="0" smtClean="0"/>
              <a:t>Tiivistelmä</a:t>
            </a:r>
          </a:p>
          <a:p>
            <a:r>
              <a:rPr lang="fi-FI" dirty="0" err="1" smtClean="0"/>
              <a:t>Abstract</a:t>
            </a:r>
            <a:endParaRPr lang="fi-FI" dirty="0" smtClean="0"/>
          </a:p>
          <a:p>
            <a:r>
              <a:rPr lang="fi-FI" dirty="0" smtClean="0"/>
              <a:t>Nimiösivu (tulossa)</a:t>
            </a:r>
          </a:p>
          <a:p>
            <a:r>
              <a:rPr lang="fi-FI" dirty="0" smtClean="0"/>
              <a:t>Graafiset </a:t>
            </a:r>
            <a:r>
              <a:rPr lang="fi-FI" dirty="0"/>
              <a:t>ohjeet</a:t>
            </a:r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4.10.2010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2311343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43043" y="3286124"/>
            <a:ext cx="6816746" cy="642942"/>
          </a:xfrm>
        </p:spPr>
        <p:txBody>
          <a:bodyPr>
            <a:noAutofit/>
          </a:bodyPr>
          <a:lstStyle/>
          <a:p>
            <a:pPr eaLnBrk="0" hangingPunct="0">
              <a:spcBef>
                <a:spcPts val="200"/>
              </a:spcBef>
            </a:pPr>
            <a:r>
              <a:rPr lang="fi-FI" sz="2000" dirty="0" smtClean="0">
                <a:solidFill>
                  <a:srgbClr val="4F5150"/>
                </a:solidFill>
              </a:rPr>
              <a:t>www.metropolia.fi</a:t>
            </a:r>
            <a:br>
              <a:rPr lang="fi-FI" sz="2000" dirty="0" smtClean="0">
                <a:solidFill>
                  <a:srgbClr val="4F5150"/>
                </a:solidFill>
              </a:rPr>
            </a:br>
            <a:r>
              <a:rPr lang="fi-FI" sz="2000" dirty="0" smtClean="0">
                <a:solidFill>
                  <a:srgbClr val="4F5150"/>
                </a:solidFill>
              </a:rPr>
              <a:t>maarit.hynninen-ojala@metropolia.fi</a:t>
            </a:r>
            <a:endParaRPr lang="en-US" sz="2000" dirty="0">
              <a:solidFill>
                <a:srgbClr val="4F5150"/>
              </a:solidFill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6938" y="3186113"/>
            <a:ext cx="14859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Office Theme">
  <a:themeElements>
    <a:clrScheme name="metropolia">
      <a:dk1>
        <a:srgbClr val="F08A00"/>
      </a:dk1>
      <a:lt1>
        <a:sysClr val="window" lastClr="FFFFFF"/>
      </a:lt1>
      <a:dk2>
        <a:srgbClr val="4F5150"/>
      </a:dk2>
      <a:lt2>
        <a:srgbClr val="4F5150"/>
      </a:lt2>
      <a:accent1>
        <a:srgbClr val="C9DD03"/>
      </a:accent1>
      <a:accent2>
        <a:srgbClr val="F08A00"/>
      </a:accent2>
      <a:accent3>
        <a:srgbClr val="FDDF03"/>
      </a:accent3>
      <a:accent4>
        <a:srgbClr val="7F7F7F"/>
      </a:accent4>
      <a:accent5>
        <a:srgbClr val="050602"/>
      </a:accent5>
      <a:accent6>
        <a:srgbClr val="CC3300"/>
      </a:accent6>
      <a:hlink>
        <a:srgbClr val="CC3300"/>
      </a:hlink>
      <a:folHlink>
        <a:srgbClr val="F08A00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88</Words>
  <Application>Microsoft Office PowerPoint</Application>
  <PresentationFormat>Näytössä katseltava diaesitys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Office Theme</vt:lpstr>
      <vt:lpstr>  Opinnäytetyön mallipohja ohjaajan ja tekijän apuna  </vt:lpstr>
      <vt:lpstr>Opinnäytetyönmallipohja</vt:lpstr>
      <vt:lpstr>Opinnäytetyön mallipohjan sisältö</vt:lpstr>
      <vt:lpstr>Opinnäytetyön mallipohjan tyylien määrittelyn lähtökohtia</vt:lpstr>
      <vt:lpstr>Mallipohjan eri osat</vt:lpstr>
      <vt:lpstr>www.metropolia.fi maarit.hynninen-ojala@metropolia.fi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Tanja Kyynäräinen</dc:creator>
  <cp:lastModifiedBy>Maarit Hynninen-Ojala</cp:lastModifiedBy>
  <cp:revision>15</cp:revision>
  <dcterms:created xsi:type="dcterms:W3CDTF">2010-08-23T13:17:22Z</dcterms:created>
  <dcterms:modified xsi:type="dcterms:W3CDTF">2010-10-19T10:19:44Z</dcterms:modified>
</cp:coreProperties>
</file>