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Override PartName="/ppt/slideLayouts/slideLayout26.xml" ContentType="application/vnd.openxmlformats-officedocument.presentationml.slideLayout+xml"/>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notesMasters/notesMaster1.xml" ContentType="application/vnd.openxmlformats-officedocument.presentationml.notesMaster+xml"/>
  <Default Extension="fntdata" ContentType="application/x-fontdata"/>
  <Override PartName="/ppt/slideLayouts/slideLayout13.xml" ContentType="application/vnd.openxmlformats-officedocument.presentationml.slideLayout+xml"/>
  <Override PartName="/ppt/slideLayouts/slideLayout22.xml" ContentType="application/vnd.openxmlformats-officedocument.presentationml.slideLayout+xml"/>
  <Override PartName="/ppt/slideLayouts/slideLayout24.xml" ContentType="application/vnd.openxmlformats-officedocument.presentationml.slideLayout+xml"/>
  <Override PartName="/ppt/notesSlides/notesSlide16.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20.xml" ContentType="application/vnd.openxmlformats-officedocument.presentationml.slideLayout+xml"/>
  <Override PartName="/ppt/notesSlides/notesSlide14.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Default Extension="jpeg" ContentType="image/jpeg"/>
  <Override PartName="/ppt/slideLayouts/slideLayout16.xml" ContentType="application/vnd.openxmlformats-officedocument.presentationml.slideLayout+xml"/>
  <Override PartName="/ppt/slideLayouts/slideLayout25.xml" ContentType="application/vnd.openxmlformats-officedocument.presentationml.slideLayout+xml"/>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slideLayouts/slideLayout23.xml" ContentType="application/vnd.openxmlformats-officedocument.presentationml.slideLayout+xml"/>
  <Override PartName="/ppt/notesSlides/notesSlide1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Layouts/slideLayout12.xml" ContentType="application/vnd.openxmlformats-officedocument.presentationml.slideLayout+xml"/>
  <Override PartName="/ppt/slideLayouts/slideLayout21.xml" ContentType="application/vnd.openxmlformats-officedocument.presentationml.slideLayout+xml"/>
  <Override PartName="/ppt/notesSlides/notesSlide13.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74" r:id="rId1"/>
    <p:sldMasterId id="2147483675" r:id="rId2"/>
  </p:sldMasterIdLst>
  <p:notesMasterIdLst>
    <p:notesMasterId r:id="rId22"/>
  </p:notes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Lst>
  <p:sldSz cx="9144000" cy="6858000" type="screen4x3"/>
  <p:notesSz cx="6858000" cy="9144000"/>
  <p:embeddedFontLst>
    <p:embeddedFont>
      <p:font typeface="Tahoma" pitchFamily="34" charset="0"/>
      <p:regular r:id="rId23"/>
      <p:bold r:id="rId24"/>
    </p:embeddedFont>
  </p:embeddedFontLst>
  <p:defaultText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90651C3A-4460-11DB-9652-00E08161165F}"/>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35" d="100"/>
          <a:sy n="135" d="100"/>
        </p:scale>
        <p:origin x="-924" y="-8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viewProps" Target="viewProps.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font" Target="fonts/font2.fntdata"/><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font" Target="fonts/font1.fntdata"/><Relationship Id="rId28"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notesMaster" Target="notesMasters/notesMaster1.xml"/><Relationship Id="rId27"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1"/>
        <p:cNvGrpSpPr/>
        <p:nvPr/>
      </p:nvGrpSpPr>
      <p:grpSpPr>
        <a:xfrm>
          <a:off x="0" y="0"/>
          <a:ext cx="0" cy="0"/>
          <a:chOff x="0" y="0"/>
          <a:chExt cx="0" cy="0"/>
        </a:xfrm>
      </p:grpSpPr>
      <p:sp>
        <p:nvSpPr>
          <p:cNvPr id="2" name="Shape 2"/>
          <p:cNvSpPr>
            <a:spLocks noGrp="1" noRot="1" noChangeAspect="1"/>
          </p:cNvSpPr>
          <p:nvPr>
            <p:ph type="sldImg" idx="2"/>
          </p:nvPr>
        </p:nvSpPr>
        <p:spPr>
          <a:xfrm>
            <a:off x="1143309"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3" name="Shape 3"/>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lstStyle>
            <a:lvl1pPr>
              <a:spcBef>
                <a:spcPts val="0"/>
              </a:spcBef>
              <a:defRPr sz="1100"/>
            </a:lvl1pPr>
            <a:lvl2pPr>
              <a:spcBef>
                <a:spcPts val="0"/>
              </a:spcBef>
              <a:defRPr sz="1100"/>
            </a:lvl2pPr>
            <a:lvl3pPr>
              <a:spcBef>
                <a:spcPts val="0"/>
              </a:spcBef>
              <a:defRPr sz="1100"/>
            </a:lvl3pPr>
            <a:lvl4pPr>
              <a:spcBef>
                <a:spcPts val="0"/>
              </a:spcBef>
              <a:defRPr sz="1100"/>
            </a:lvl4pPr>
            <a:lvl5pPr>
              <a:spcBef>
                <a:spcPts val="0"/>
              </a:spcBef>
              <a:defRPr sz="1100"/>
            </a:lvl5pPr>
            <a:lvl6pPr>
              <a:spcBef>
                <a:spcPts val="0"/>
              </a:spcBef>
              <a:defRPr sz="1100"/>
            </a:lvl6pPr>
            <a:lvl7pPr>
              <a:spcBef>
                <a:spcPts val="0"/>
              </a:spcBef>
              <a:defRPr sz="1100"/>
            </a:lvl7pPr>
            <a:lvl8pPr>
              <a:spcBef>
                <a:spcPts val="0"/>
              </a:spcBef>
              <a:defRPr sz="1100"/>
            </a:lvl8pPr>
            <a:lvl9pPr>
              <a:spcBef>
                <a:spcPts val="0"/>
              </a:spcBef>
              <a:defRPr sz="1100"/>
            </a:lvl9pPr>
          </a:lstStyle>
          <a:p>
            <a:endParaRPr/>
          </a:p>
        </p:txBody>
      </p:sp>
    </p:spTree>
  </p:cSld>
  <p:clrMap bg1="lt1" tx1="dk1" bg2="dk2" tx2="lt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Shape 101"/>
          <p:cNvSpPr txBox="1">
            <a:spLocks noGrp="1"/>
          </p:cNvSpPr>
          <p:nvPr>
            <p:ph type="body" idx="1"/>
          </p:nvPr>
        </p:nvSpPr>
        <p:spPr>
          <a:xfrm>
            <a:off x="914934" y="4343984"/>
            <a:ext cx="5028131" cy="4114508"/>
          </a:xfrm>
          <a:prstGeom prst="rect">
            <a:avLst/>
          </a:prstGeom>
        </p:spPr>
        <p:txBody>
          <a:bodyPr lIns="91425" tIns="91425" rIns="91425" bIns="91425" anchor="ctr" anchorCtr="0">
            <a:noAutofit/>
          </a:bodyPr>
          <a:lstStyle/>
          <a:p>
            <a:pPr>
              <a:spcBef>
                <a:spcPts val="0"/>
              </a:spcBef>
              <a:buNone/>
            </a:pPr>
            <a:endParaRPr/>
          </a:p>
        </p:txBody>
      </p:sp>
      <p:sp>
        <p:nvSpPr>
          <p:cNvPr id="102" name="Shape 102"/>
          <p:cNvSpPr>
            <a:spLocks noGrp="1" noRot="1" noChangeAspect="1"/>
          </p:cNvSpPr>
          <p:nvPr>
            <p:ph type="sldImg" idx="2"/>
          </p:nvPr>
        </p:nvSpPr>
        <p:spPr>
          <a:xfrm>
            <a:off x="922945" y="685508"/>
            <a:ext cx="5012099"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1"/>
        <p:cNvGrpSpPr/>
        <p:nvPr/>
      </p:nvGrpSpPr>
      <p:grpSpPr>
        <a:xfrm>
          <a:off x="0" y="0"/>
          <a:ext cx="0" cy="0"/>
          <a:chOff x="0" y="0"/>
          <a:chExt cx="0" cy="0"/>
        </a:xfrm>
      </p:grpSpPr>
      <p:sp>
        <p:nvSpPr>
          <p:cNvPr id="162" name="Shape 162"/>
          <p:cNvSpPr>
            <a:spLocks noGrp="1" noRot="1" noChangeAspect="1"/>
          </p:cNvSpPr>
          <p:nvPr>
            <p:ph type="sldImg" idx="2"/>
          </p:nvPr>
        </p:nvSpPr>
        <p:spPr>
          <a:xfrm>
            <a:off x="1143309"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163" name="Shape 163"/>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7"/>
        <p:cNvGrpSpPr/>
        <p:nvPr/>
      </p:nvGrpSpPr>
      <p:grpSpPr>
        <a:xfrm>
          <a:off x="0" y="0"/>
          <a:ext cx="0" cy="0"/>
          <a:chOff x="0" y="0"/>
          <a:chExt cx="0" cy="0"/>
        </a:xfrm>
      </p:grpSpPr>
      <p:sp>
        <p:nvSpPr>
          <p:cNvPr id="178" name="Shape 178"/>
          <p:cNvSpPr txBox="1">
            <a:spLocks noGrp="1"/>
          </p:cNvSpPr>
          <p:nvPr>
            <p:ph type="body" idx="1"/>
          </p:nvPr>
        </p:nvSpPr>
        <p:spPr>
          <a:xfrm>
            <a:off x="914934" y="4343984"/>
            <a:ext cx="5028131" cy="4114508"/>
          </a:xfrm>
          <a:prstGeom prst="rect">
            <a:avLst/>
          </a:prstGeom>
        </p:spPr>
        <p:txBody>
          <a:bodyPr lIns="91425" tIns="91425" rIns="91425" bIns="91425" anchor="ctr" anchorCtr="0">
            <a:noAutofit/>
          </a:bodyPr>
          <a:lstStyle/>
          <a:p>
            <a:pPr>
              <a:spcBef>
                <a:spcPts val="0"/>
              </a:spcBef>
              <a:buNone/>
            </a:pPr>
            <a:endParaRPr/>
          </a:p>
        </p:txBody>
      </p:sp>
      <p:sp>
        <p:nvSpPr>
          <p:cNvPr id="179" name="Shape 179"/>
          <p:cNvSpPr>
            <a:spLocks noGrp="1" noRot="1" noChangeAspect="1"/>
          </p:cNvSpPr>
          <p:nvPr>
            <p:ph type="sldImg" idx="2"/>
          </p:nvPr>
        </p:nvSpPr>
        <p:spPr>
          <a:xfrm>
            <a:off x="922945" y="685508"/>
            <a:ext cx="5012099"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7"/>
        <p:cNvGrpSpPr/>
        <p:nvPr/>
      </p:nvGrpSpPr>
      <p:grpSpPr>
        <a:xfrm>
          <a:off x="0" y="0"/>
          <a:ext cx="0" cy="0"/>
          <a:chOff x="0" y="0"/>
          <a:chExt cx="0" cy="0"/>
        </a:xfrm>
      </p:grpSpPr>
      <p:sp>
        <p:nvSpPr>
          <p:cNvPr id="188" name="Shape 188"/>
          <p:cNvSpPr txBox="1">
            <a:spLocks noGrp="1"/>
          </p:cNvSpPr>
          <p:nvPr>
            <p:ph type="body" idx="1"/>
          </p:nvPr>
        </p:nvSpPr>
        <p:spPr>
          <a:xfrm>
            <a:off x="914934" y="4343984"/>
            <a:ext cx="5028131" cy="4114508"/>
          </a:xfrm>
          <a:prstGeom prst="rect">
            <a:avLst/>
          </a:prstGeom>
        </p:spPr>
        <p:txBody>
          <a:bodyPr lIns="91425" tIns="91425" rIns="91425" bIns="91425" anchor="ctr" anchorCtr="0">
            <a:noAutofit/>
          </a:bodyPr>
          <a:lstStyle/>
          <a:p>
            <a:pPr>
              <a:spcBef>
                <a:spcPts val="0"/>
              </a:spcBef>
              <a:buNone/>
            </a:pPr>
            <a:endParaRPr/>
          </a:p>
        </p:txBody>
      </p:sp>
      <p:sp>
        <p:nvSpPr>
          <p:cNvPr id="189" name="Shape 189"/>
          <p:cNvSpPr>
            <a:spLocks noGrp="1" noRot="1" noChangeAspect="1"/>
          </p:cNvSpPr>
          <p:nvPr>
            <p:ph type="sldImg" idx="2"/>
          </p:nvPr>
        </p:nvSpPr>
        <p:spPr>
          <a:xfrm>
            <a:off x="922945" y="685508"/>
            <a:ext cx="5012099"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3"/>
        <p:cNvGrpSpPr/>
        <p:nvPr/>
      </p:nvGrpSpPr>
      <p:grpSpPr>
        <a:xfrm>
          <a:off x="0" y="0"/>
          <a:ext cx="0" cy="0"/>
          <a:chOff x="0" y="0"/>
          <a:chExt cx="0" cy="0"/>
        </a:xfrm>
      </p:grpSpPr>
      <p:sp>
        <p:nvSpPr>
          <p:cNvPr id="194" name="Shape 194"/>
          <p:cNvSpPr txBox="1">
            <a:spLocks noGrp="1"/>
          </p:cNvSpPr>
          <p:nvPr>
            <p:ph type="body" idx="1"/>
          </p:nvPr>
        </p:nvSpPr>
        <p:spPr>
          <a:xfrm>
            <a:off x="914934" y="4343984"/>
            <a:ext cx="5028131" cy="4114508"/>
          </a:xfrm>
          <a:prstGeom prst="rect">
            <a:avLst/>
          </a:prstGeom>
        </p:spPr>
        <p:txBody>
          <a:bodyPr lIns="91425" tIns="91425" rIns="91425" bIns="91425" anchor="ctr" anchorCtr="0">
            <a:noAutofit/>
          </a:bodyPr>
          <a:lstStyle/>
          <a:p>
            <a:pPr>
              <a:spcBef>
                <a:spcPts val="0"/>
              </a:spcBef>
              <a:buNone/>
            </a:pPr>
            <a:endParaRPr/>
          </a:p>
        </p:txBody>
      </p:sp>
      <p:sp>
        <p:nvSpPr>
          <p:cNvPr id="195" name="Shape 195"/>
          <p:cNvSpPr>
            <a:spLocks noGrp="1" noRot="1" noChangeAspect="1"/>
          </p:cNvSpPr>
          <p:nvPr>
            <p:ph type="sldImg" idx="2"/>
          </p:nvPr>
        </p:nvSpPr>
        <p:spPr>
          <a:xfrm>
            <a:off x="922945" y="685508"/>
            <a:ext cx="5012099"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9"/>
        <p:cNvGrpSpPr/>
        <p:nvPr/>
      </p:nvGrpSpPr>
      <p:grpSpPr>
        <a:xfrm>
          <a:off x="0" y="0"/>
          <a:ext cx="0" cy="0"/>
          <a:chOff x="0" y="0"/>
          <a:chExt cx="0" cy="0"/>
        </a:xfrm>
      </p:grpSpPr>
      <p:sp>
        <p:nvSpPr>
          <p:cNvPr id="200" name="Shape 200"/>
          <p:cNvSpPr txBox="1">
            <a:spLocks noGrp="1"/>
          </p:cNvSpPr>
          <p:nvPr>
            <p:ph type="body" idx="1"/>
          </p:nvPr>
        </p:nvSpPr>
        <p:spPr>
          <a:xfrm>
            <a:off x="914934" y="4343984"/>
            <a:ext cx="5028131" cy="4114508"/>
          </a:xfrm>
          <a:prstGeom prst="rect">
            <a:avLst/>
          </a:prstGeom>
        </p:spPr>
        <p:txBody>
          <a:bodyPr lIns="91425" tIns="91425" rIns="91425" bIns="91425" anchor="ctr" anchorCtr="0">
            <a:noAutofit/>
          </a:bodyPr>
          <a:lstStyle/>
          <a:p>
            <a:pPr>
              <a:spcBef>
                <a:spcPts val="0"/>
              </a:spcBef>
              <a:buNone/>
            </a:pPr>
            <a:endParaRPr/>
          </a:p>
        </p:txBody>
      </p:sp>
      <p:sp>
        <p:nvSpPr>
          <p:cNvPr id="201" name="Shape 201"/>
          <p:cNvSpPr>
            <a:spLocks noGrp="1" noRot="1" noChangeAspect="1"/>
          </p:cNvSpPr>
          <p:nvPr>
            <p:ph type="sldImg" idx="2"/>
          </p:nvPr>
        </p:nvSpPr>
        <p:spPr>
          <a:xfrm>
            <a:off x="922945" y="685508"/>
            <a:ext cx="5012099"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5"/>
        <p:cNvGrpSpPr/>
        <p:nvPr/>
      </p:nvGrpSpPr>
      <p:grpSpPr>
        <a:xfrm>
          <a:off x="0" y="0"/>
          <a:ext cx="0" cy="0"/>
          <a:chOff x="0" y="0"/>
          <a:chExt cx="0" cy="0"/>
        </a:xfrm>
      </p:grpSpPr>
      <p:sp>
        <p:nvSpPr>
          <p:cNvPr id="206" name="Shape 206"/>
          <p:cNvSpPr txBox="1">
            <a:spLocks noGrp="1"/>
          </p:cNvSpPr>
          <p:nvPr>
            <p:ph type="body" idx="1"/>
          </p:nvPr>
        </p:nvSpPr>
        <p:spPr>
          <a:xfrm>
            <a:off x="914934" y="4343984"/>
            <a:ext cx="5028131" cy="4114508"/>
          </a:xfrm>
          <a:prstGeom prst="rect">
            <a:avLst/>
          </a:prstGeom>
        </p:spPr>
        <p:txBody>
          <a:bodyPr lIns="91425" tIns="91425" rIns="91425" bIns="91425" anchor="ctr" anchorCtr="0">
            <a:noAutofit/>
          </a:bodyPr>
          <a:lstStyle/>
          <a:p>
            <a:pPr>
              <a:spcBef>
                <a:spcPts val="0"/>
              </a:spcBef>
              <a:buNone/>
            </a:pPr>
            <a:endParaRPr/>
          </a:p>
        </p:txBody>
      </p:sp>
      <p:sp>
        <p:nvSpPr>
          <p:cNvPr id="207" name="Shape 207"/>
          <p:cNvSpPr>
            <a:spLocks noGrp="1" noRot="1" noChangeAspect="1"/>
          </p:cNvSpPr>
          <p:nvPr>
            <p:ph type="sldImg" idx="2"/>
          </p:nvPr>
        </p:nvSpPr>
        <p:spPr>
          <a:xfrm>
            <a:off x="922945" y="685508"/>
            <a:ext cx="5012099"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1"/>
        <p:cNvGrpSpPr/>
        <p:nvPr/>
      </p:nvGrpSpPr>
      <p:grpSpPr>
        <a:xfrm>
          <a:off x="0" y="0"/>
          <a:ext cx="0" cy="0"/>
          <a:chOff x="0" y="0"/>
          <a:chExt cx="0" cy="0"/>
        </a:xfrm>
      </p:grpSpPr>
      <p:sp>
        <p:nvSpPr>
          <p:cNvPr id="212" name="Shape 212"/>
          <p:cNvSpPr txBox="1">
            <a:spLocks noGrp="1"/>
          </p:cNvSpPr>
          <p:nvPr>
            <p:ph type="body" idx="1"/>
          </p:nvPr>
        </p:nvSpPr>
        <p:spPr>
          <a:xfrm>
            <a:off x="914934" y="4343984"/>
            <a:ext cx="5028131" cy="4114508"/>
          </a:xfrm>
          <a:prstGeom prst="rect">
            <a:avLst/>
          </a:prstGeom>
        </p:spPr>
        <p:txBody>
          <a:bodyPr lIns="91425" tIns="91425" rIns="91425" bIns="91425" anchor="ctr" anchorCtr="0">
            <a:noAutofit/>
          </a:bodyPr>
          <a:lstStyle/>
          <a:p>
            <a:pPr>
              <a:spcBef>
                <a:spcPts val="0"/>
              </a:spcBef>
              <a:buNone/>
            </a:pPr>
            <a:endParaRPr/>
          </a:p>
        </p:txBody>
      </p:sp>
      <p:sp>
        <p:nvSpPr>
          <p:cNvPr id="213" name="Shape 213"/>
          <p:cNvSpPr>
            <a:spLocks noGrp="1" noRot="1" noChangeAspect="1"/>
          </p:cNvSpPr>
          <p:nvPr>
            <p:ph type="sldImg" idx="2"/>
          </p:nvPr>
        </p:nvSpPr>
        <p:spPr>
          <a:xfrm>
            <a:off x="922945" y="685508"/>
            <a:ext cx="5012099"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9"/>
        <p:cNvGrpSpPr/>
        <p:nvPr/>
      </p:nvGrpSpPr>
      <p:grpSpPr>
        <a:xfrm>
          <a:off x="0" y="0"/>
          <a:ext cx="0" cy="0"/>
          <a:chOff x="0" y="0"/>
          <a:chExt cx="0" cy="0"/>
        </a:xfrm>
      </p:grpSpPr>
      <p:sp>
        <p:nvSpPr>
          <p:cNvPr id="220" name="Shape 220"/>
          <p:cNvSpPr>
            <a:spLocks noGrp="1" noRot="1" noChangeAspect="1"/>
          </p:cNvSpPr>
          <p:nvPr>
            <p:ph type="sldImg" idx="2"/>
          </p:nvPr>
        </p:nvSpPr>
        <p:spPr>
          <a:xfrm>
            <a:off x="922945" y="685508"/>
            <a:ext cx="5012099"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a:headEnd type="none" w="med" len="med"/>
            <a:tailEnd type="none" w="med" len="med"/>
          </a:ln>
        </p:spPr>
      </p:sp>
      <p:sp>
        <p:nvSpPr>
          <p:cNvPr id="221" name="Shape 221"/>
          <p:cNvSpPr txBox="1">
            <a:spLocks noGrp="1"/>
          </p:cNvSpPr>
          <p:nvPr>
            <p:ph type="body" idx="1"/>
          </p:nvPr>
        </p:nvSpPr>
        <p:spPr>
          <a:xfrm>
            <a:off x="914934" y="4343984"/>
            <a:ext cx="5028131" cy="4114508"/>
          </a:xfrm>
          <a:prstGeom prst="rect">
            <a:avLst/>
          </a:prstGeom>
          <a:noFill/>
          <a:ln>
            <a:noFill/>
          </a:ln>
        </p:spPr>
        <p:txBody>
          <a:bodyPr lIns="91425" tIns="45700" rIns="91425" bIns="45700" anchor="t" anchorCtr="0">
            <a:noAutofit/>
          </a:bodyPr>
          <a:lstStyle/>
          <a:p>
            <a:pPr marL="0" marR="0" lvl="0" indent="0" algn="l" rtl="0">
              <a:spcBef>
                <a:spcPts val="0"/>
              </a:spcBef>
              <a:spcAft>
                <a:spcPts val="0"/>
              </a:spcAft>
              <a:buSzPct val="25000"/>
              <a:buNone/>
            </a:pPr>
            <a:r>
              <a:rPr lang="en-GB" sz="1200" b="0" i="0" u="none" strike="noStrike" cap="none" baseline="0">
                <a:solidFill>
                  <a:schemeClr val="dk1"/>
                </a:solidFill>
                <a:latin typeface="Arial"/>
                <a:ea typeface="Arial"/>
                <a:cs typeface="Arial"/>
                <a:sym typeface="Arial"/>
              </a:rPr>
              <a:t>Susanna Tikkanen DEVELOPER, COMMUNICATIONS SHERIFF susanna.tikkanen@iki.fi</a:t>
            </a:r>
          </a:p>
          <a:p>
            <a:pPr marL="0" marR="0" lvl="0" indent="0" algn="l" rtl="0">
              <a:spcBef>
                <a:spcPts val="360"/>
              </a:spcBef>
              <a:spcAft>
                <a:spcPts val="0"/>
              </a:spcAft>
              <a:buSzPct val="25000"/>
              <a:buNone/>
            </a:pPr>
            <a:r>
              <a:rPr lang="en-GB" sz="1200" b="0" i="0" u="none" strike="noStrike" cap="none" baseline="0">
                <a:solidFill>
                  <a:schemeClr val="dk1"/>
                </a:solidFill>
                <a:latin typeface="Arial"/>
                <a:ea typeface="Arial"/>
                <a:cs typeface="Arial"/>
                <a:sym typeface="Arial"/>
              </a:rPr>
              <a:t>Heini Honkaniemi DEVELOPER, CONTENT MANAGER heinihonkaniemi@gmail.com</a:t>
            </a:r>
          </a:p>
          <a:p>
            <a:pPr marL="0" marR="0" lvl="0" indent="0" algn="l" rtl="0">
              <a:spcBef>
                <a:spcPts val="360"/>
              </a:spcBef>
              <a:spcAft>
                <a:spcPts val="0"/>
              </a:spcAft>
              <a:buSzPct val="25000"/>
              <a:buNone/>
            </a:pPr>
            <a:r>
              <a:rPr lang="en-GB" sz="1200" b="0" i="0" u="none" strike="noStrike" cap="none" baseline="0">
                <a:solidFill>
                  <a:schemeClr val="dk1"/>
                </a:solidFill>
                <a:latin typeface="Arial"/>
                <a:ea typeface="Arial"/>
                <a:cs typeface="Arial"/>
                <a:sym typeface="Arial"/>
              </a:rPr>
              <a:t>Arttu Volanto DEVELOPER, PROJECT MANAGER arttu.volanto@gmail.com</a:t>
            </a:r>
          </a:p>
          <a:p>
            <a:pPr marL="0" marR="0" lvl="0" indent="0" algn="l" rtl="0">
              <a:spcBef>
                <a:spcPts val="360"/>
              </a:spcBef>
              <a:spcAft>
                <a:spcPts val="0"/>
              </a:spcAft>
              <a:buNone/>
            </a:pPr>
            <a:endParaRPr sz="1200" b="0" i="0" u="none" strike="noStrike" cap="none" baseline="0">
              <a:solidFill>
                <a:schemeClr val="dk1"/>
              </a:solidFill>
              <a:latin typeface="Arial"/>
              <a:ea typeface="Arial"/>
              <a:cs typeface="Arial"/>
              <a:sym typeface="Arial"/>
            </a:endParaRPr>
          </a:p>
        </p:txBody>
      </p:sp>
      <p:sp>
        <p:nvSpPr>
          <p:cNvPr id="222" name="Shape 222"/>
          <p:cNvSpPr txBox="1">
            <a:spLocks noGrp="1"/>
          </p:cNvSpPr>
          <p:nvPr>
            <p:ph type="sldNum" idx="12"/>
          </p:nvPr>
        </p:nvSpPr>
        <p:spPr>
          <a:xfrm>
            <a:off x="3885666" y="8686508"/>
            <a:ext cx="2972333" cy="457491"/>
          </a:xfrm>
          <a:prstGeom prst="rect">
            <a:avLst/>
          </a:prstGeom>
          <a:noFill/>
          <a:ln>
            <a:noFill/>
          </a:ln>
        </p:spPr>
        <p:txBody>
          <a:bodyPr lIns="91425" tIns="45700" rIns="91425" bIns="45700" anchor="b" anchorCtr="0">
            <a:noAutofit/>
          </a:bodyPr>
          <a:lstStyle/>
          <a:p>
            <a:pPr marL="0" marR="0" lvl="0" indent="0" algn="r" rtl="0">
              <a:spcBef>
                <a:spcPts val="0"/>
              </a:spcBef>
              <a:spcAft>
                <a:spcPts val="0"/>
              </a:spcAft>
              <a:buSzPct val="25000"/>
              <a:buNone/>
            </a:pPr>
            <a:fld id="{00000000-1234-1234-1234-123412341234}" type="slidenum">
              <a:rPr lang="en-GB" sz="1200" b="0" i="0" u="none" strike="noStrike" cap="none" baseline="0">
                <a:solidFill>
                  <a:schemeClr val="dk1"/>
                </a:solidFill>
                <a:latin typeface="Arial"/>
                <a:ea typeface="Arial"/>
                <a:cs typeface="Arial"/>
                <a:sym typeface="Arial"/>
              </a:rPr>
              <a:pPr marL="0" marR="0" lvl="0" indent="0" algn="r" rtl="0">
                <a:spcBef>
                  <a:spcPts val="0"/>
                </a:spcBef>
                <a:spcAft>
                  <a:spcPts val="0"/>
                </a:spcAft>
                <a:buSzPct val="25000"/>
                <a:buNone/>
              </a:pPr>
              <a:t>17</a:t>
            </a:fld>
            <a:endParaRPr lang="en-GB" sz="1200" b="0" i="0" u="none" strike="noStrike" cap="none" baseline="0">
              <a:solidFill>
                <a:schemeClr val="dk1"/>
              </a:solidFill>
              <a:latin typeface="Arial"/>
              <a:ea typeface="Arial"/>
              <a:cs typeface="Arial"/>
              <a:sym typeface="Arial"/>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6"/>
        <p:cNvGrpSpPr/>
        <p:nvPr/>
      </p:nvGrpSpPr>
      <p:grpSpPr>
        <a:xfrm>
          <a:off x="0" y="0"/>
          <a:ext cx="0" cy="0"/>
          <a:chOff x="0" y="0"/>
          <a:chExt cx="0" cy="0"/>
        </a:xfrm>
      </p:grpSpPr>
      <p:sp>
        <p:nvSpPr>
          <p:cNvPr id="227" name="Shape 227"/>
          <p:cNvSpPr>
            <a:spLocks noGrp="1" noRot="1" noChangeAspect="1"/>
          </p:cNvSpPr>
          <p:nvPr>
            <p:ph type="sldImg" idx="2"/>
          </p:nvPr>
        </p:nvSpPr>
        <p:spPr>
          <a:xfrm>
            <a:off x="1143309"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228" name="Shape 228"/>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6"/>
        <p:cNvGrpSpPr/>
        <p:nvPr/>
      </p:nvGrpSpPr>
      <p:grpSpPr>
        <a:xfrm>
          <a:off x="0" y="0"/>
          <a:ext cx="0" cy="0"/>
          <a:chOff x="0" y="0"/>
          <a:chExt cx="0" cy="0"/>
        </a:xfrm>
      </p:grpSpPr>
      <p:sp>
        <p:nvSpPr>
          <p:cNvPr id="237" name="Shape 237"/>
          <p:cNvSpPr txBox="1">
            <a:spLocks noGrp="1"/>
          </p:cNvSpPr>
          <p:nvPr>
            <p:ph type="body" idx="1"/>
          </p:nvPr>
        </p:nvSpPr>
        <p:spPr>
          <a:xfrm>
            <a:off x="914934" y="4343984"/>
            <a:ext cx="5028131" cy="4114508"/>
          </a:xfrm>
          <a:prstGeom prst="rect">
            <a:avLst/>
          </a:prstGeom>
        </p:spPr>
        <p:txBody>
          <a:bodyPr lIns="91425" tIns="91425" rIns="91425" bIns="91425" anchor="ctr" anchorCtr="0">
            <a:noAutofit/>
          </a:bodyPr>
          <a:lstStyle/>
          <a:p>
            <a:pPr>
              <a:spcBef>
                <a:spcPts val="0"/>
              </a:spcBef>
              <a:buNone/>
            </a:pPr>
            <a:endParaRPr/>
          </a:p>
        </p:txBody>
      </p:sp>
      <p:sp>
        <p:nvSpPr>
          <p:cNvPr id="238" name="Shape 238"/>
          <p:cNvSpPr>
            <a:spLocks noGrp="1" noRot="1" noChangeAspect="1"/>
          </p:cNvSpPr>
          <p:nvPr>
            <p:ph type="sldImg" idx="2"/>
          </p:nvPr>
        </p:nvSpPr>
        <p:spPr>
          <a:xfrm>
            <a:off x="922945" y="685508"/>
            <a:ext cx="5012099"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p:cNvGrpSpPr/>
        <p:nvPr/>
      </p:nvGrpSpPr>
      <p:grpSpPr>
        <a:xfrm>
          <a:off x="0" y="0"/>
          <a:ext cx="0" cy="0"/>
          <a:chOff x="0" y="0"/>
          <a:chExt cx="0" cy="0"/>
        </a:xfrm>
      </p:grpSpPr>
      <p:sp>
        <p:nvSpPr>
          <p:cNvPr id="107" name="Shape 107"/>
          <p:cNvSpPr txBox="1">
            <a:spLocks noGrp="1"/>
          </p:cNvSpPr>
          <p:nvPr>
            <p:ph type="body" idx="1"/>
          </p:nvPr>
        </p:nvSpPr>
        <p:spPr>
          <a:xfrm>
            <a:off x="914934" y="4343984"/>
            <a:ext cx="5028131" cy="4114508"/>
          </a:xfrm>
          <a:prstGeom prst="rect">
            <a:avLst/>
          </a:prstGeom>
        </p:spPr>
        <p:txBody>
          <a:bodyPr lIns="91425" tIns="91425" rIns="91425" bIns="91425" anchor="ctr" anchorCtr="0">
            <a:noAutofit/>
          </a:bodyPr>
          <a:lstStyle/>
          <a:p>
            <a:pPr>
              <a:spcBef>
                <a:spcPts val="0"/>
              </a:spcBef>
              <a:buNone/>
            </a:pPr>
            <a:endParaRPr/>
          </a:p>
        </p:txBody>
      </p:sp>
      <p:sp>
        <p:nvSpPr>
          <p:cNvPr id="108" name="Shape 108"/>
          <p:cNvSpPr>
            <a:spLocks noGrp="1" noRot="1" noChangeAspect="1"/>
          </p:cNvSpPr>
          <p:nvPr>
            <p:ph type="sldImg" idx="2"/>
          </p:nvPr>
        </p:nvSpPr>
        <p:spPr>
          <a:xfrm>
            <a:off x="922945" y="685508"/>
            <a:ext cx="5012099"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2"/>
        <p:cNvGrpSpPr/>
        <p:nvPr/>
      </p:nvGrpSpPr>
      <p:grpSpPr>
        <a:xfrm>
          <a:off x="0" y="0"/>
          <a:ext cx="0" cy="0"/>
          <a:chOff x="0" y="0"/>
          <a:chExt cx="0" cy="0"/>
        </a:xfrm>
      </p:grpSpPr>
      <p:sp>
        <p:nvSpPr>
          <p:cNvPr id="113" name="Shape 113"/>
          <p:cNvSpPr txBox="1">
            <a:spLocks noGrp="1"/>
          </p:cNvSpPr>
          <p:nvPr>
            <p:ph type="body" idx="1"/>
          </p:nvPr>
        </p:nvSpPr>
        <p:spPr>
          <a:xfrm>
            <a:off x="914934" y="4343984"/>
            <a:ext cx="5028131" cy="4114508"/>
          </a:xfrm>
          <a:prstGeom prst="rect">
            <a:avLst/>
          </a:prstGeom>
        </p:spPr>
        <p:txBody>
          <a:bodyPr lIns="91425" tIns="91425" rIns="91425" bIns="91425" anchor="ctr" anchorCtr="0">
            <a:noAutofit/>
          </a:bodyPr>
          <a:lstStyle/>
          <a:p>
            <a:pPr>
              <a:spcBef>
                <a:spcPts val="0"/>
              </a:spcBef>
              <a:buNone/>
            </a:pPr>
            <a:endParaRPr/>
          </a:p>
        </p:txBody>
      </p:sp>
      <p:sp>
        <p:nvSpPr>
          <p:cNvPr id="114" name="Shape 114"/>
          <p:cNvSpPr>
            <a:spLocks noGrp="1" noRot="1" noChangeAspect="1"/>
          </p:cNvSpPr>
          <p:nvPr>
            <p:ph type="sldImg" idx="2"/>
          </p:nvPr>
        </p:nvSpPr>
        <p:spPr>
          <a:xfrm>
            <a:off x="922945" y="685508"/>
            <a:ext cx="5012099"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2"/>
        <p:cNvGrpSpPr/>
        <p:nvPr/>
      </p:nvGrpSpPr>
      <p:grpSpPr>
        <a:xfrm>
          <a:off x="0" y="0"/>
          <a:ext cx="0" cy="0"/>
          <a:chOff x="0" y="0"/>
          <a:chExt cx="0" cy="0"/>
        </a:xfrm>
      </p:grpSpPr>
      <p:sp>
        <p:nvSpPr>
          <p:cNvPr id="123" name="Shape 123"/>
          <p:cNvSpPr txBox="1">
            <a:spLocks noGrp="1"/>
          </p:cNvSpPr>
          <p:nvPr>
            <p:ph type="body" idx="1"/>
          </p:nvPr>
        </p:nvSpPr>
        <p:spPr>
          <a:xfrm>
            <a:off x="914934" y="4343984"/>
            <a:ext cx="5028131" cy="4114508"/>
          </a:xfrm>
          <a:prstGeom prst="rect">
            <a:avLst/>
          </a:prstGeom>
        </p:spPr>
        <p:txBody>
          <a:bodyPr lIns="91425" tIns="91425" rIns="91425" bIns="91425" anchor="ctr" anchorCtr="0">
            <a:noAutofit/>
          </a:bodyPr>
          <a:lstStyle/>
          <a:p>
            <a:pPr>
              <a:spcBef>
                <a:spcPts val="0"/>
              </a:spcBef>
              <a:buNone/>
            </a:pPr>
            <a:endParaRPr/>
          </a:p>
        </p:txBody>
      </p:sp>
      <p:sp>
        <p:nvSpPr>
          <p:cNvPr id="124" name="Shape 124"/>
          <p:cNvSpPr>
            <a:spLocks noGrp="1" noRot="1" noChangeAspect="1"/>
          </p:cNvSpPr>
          <p:nvPr>
            <p:ph type="sldImg" idx="2"/>
          </p:nvPr>
        </p:nvSpPr>
        <p:spPr>
          <a:xfrm>
            <a:off x="922945" y="685508"/>
            <a:ext cx="5012099"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8"/>
        <p:cNvGrpSpPr/>
        <p:nvPr/>
      </p:nvGrpSpPr>
      <p:grpSpPr>
        <a:xfrm>
          <a:off x="0" y="0"/>
          <a:ext cx="0" cy="0"/>
          <a:chOff x="0" y="0"/>
          <a:chExt cx="0" cy="0"/>
        </a:xfrm>
      </p:grpSpPr>
      <p:sp>
        <p:nvSpPr>
          <p:cNvPr id="129" name="Shape 129"/>
          <p:cNvSpPr txBox="1">
            <a:spLocks noGrp="1"/>
          </p:cNvSpPr>
          <p:nvPr>
            <p:ph type="body" idx="1"/>
          </p:nvPr>
        </p:nvSpPr>
        <p:spPr>
          <a:xfrm>
            <a:off x="914934" y="4343984"/>
            <a:ext cx="5028131" cy="4114508"/>
          </a:xfrm>
          <a:prstGeom prst="rect">
            <a:avLst/>
          </a:prstGeom>
        </p:spPr>
        <p:txBody>
          <a:bodyPr lIns="91425" tIns="91425" rIns="91425" bIns="91425" anchor="ctr" anchorCtr="0">
            <a:noAutofit/>
          </a:bodyPr>
          <a:lstStyle/>
          <a:p>
            <a:pPr>
              <a:spcBef>
                <a:spcPts val="0"/>
              </a:spcBef>
              <a:buNone/>
            </a:pPr>
            <a:endParaRPr/>
          </a:p>
        </p:txBody>
      </p:sp>
      <p:sp>
        <p:nvSpPr>
          <p:cNvPr id="130" name="Shape 130"/>
          <p:cNvSpPr>
            <a:spLocks noGrp="1" noRot="1" noChangeAspect="1"/>
          </p:cNvSpPr>
          <p:nvPr>
            <p:ph type="sldImg" idx="2"/>
          </p:nvPr>
        </p:nvSpPr>
        <p:spPr>
          <a:xfrm>
            <a:off x="922945" y="685508"/>
            <a:ext cx="5012099"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6"/>
        <p:cNvGrpSpPr/>
        <p:nvPr/>
      </p:nvGrpSpPr>
      <p:grpSpPr>
        <a:xfrm>
          <a:off x="0" y="0"/>
          <a:ext cx="0" cy="0"/>
          <a:chOff x="0" y="0"/>
          <a:chExt cx="0" cy="0"/>
        </a:xfrm>
      </p:grpSpPr>
      <p:sp>
        <p:nvSpPr>
          <p:cNvPr id="137" name="Shape 137"/>
          <p:cNvSpPr txBox="1">
            <a:spLocks noGrp="1"/>
          </p:cNvSpPr>
          <p:nvPr>
            <p:ph type="body" idx="1"/>
          </p:nvPr>
        </p:nvSpPr>
        <p:spPr>
          <a:xfrm>
            <a:off x="914934" y="4343984"/>
            <a:ext cx="5028131" cy="4114508"/>
          </a:xfrm>
          <a:prstGeom prst="rect">
            <a:avLst/>
          </a:prstGeom>
        </p:spPr>
        <p:txBody>
          <a:bodyPr lIns="91425" tIns="91425" rIns="91425" bIns="91425" anchor="ctr" anchorCtr="0">
            <a:noAutofit/>
          </a:bodyPr>
          <a:lstStyle/>
          <a:p>
            <a:pPr>
              <a:spcBef>
                <a:spcPts val="0"/>
              </a:spcBef>
              <a:buNone/>
            </a:pPr>
            <a:endParaRPr/>
          </a:p>
        </p:txBody>
      </p:sp>
      <p:sp>
        <p:nvSpPr>
          <p:cNvPr id="138" name="Shape 138"/>
          <p:cNvSpPr>
            <a:spLocks noGrp="1" noRot="1" noChangeAspect="1"/>
          </p:cNvSpPr>
          <p:nvPr>
            <p:ph type="sldImg" idx="2"/>
          </p:nvPr>
        </p:nvSpPr>
        <p:spPr>
          <a:xfrm>
            <a:off x="922945" y="685508"/>
            <a:ext cx="5012099"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2"/>
        <p:cNvGrpSpPr/>
        <p:nvPr/>
      </p:nvGrpSpPr>
      <p:grpSpPr>
        <a:xfrm>
          <a:off x="0" y="0"/>
          <a:ext cx="0" cy="0"/>
          <a:chOff x="0" y="0"/>
          <a:chExt cx="0" cy="0"/>
        </a:xfrm>
      </p:grpSpPr>
      <p:sp>
        <p:nvSpPr>
          <p:cNvPr id="143" name="Shape 143"/>
          <p:cNvSpPr>
            <a:spLocks noGrp="1" noRot="1" noChangeAspect="1"/>
          </p:cNvSpPr>
          <p:nvPr>
            <p:ph type="sldImg" idx="2"/>
          </p:nvPr>
        </p:nvSpPr>
        <p:spPr>
          <a:xfrm>
            <a:off x="1143309"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144" name="Shape 144"/>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8"/>
        <p:cNvGrpSpPr/>
        <p:nvPr/>
      </p:nvGrpSpPr>
      <p:grpSpPr>
        <a:xfrm>
          <a:off x="0" y="0"/>
          <a:ext cx="0" cy="0"/>
          <a:chOff x="0" y="0"/>
          <a:chExt cx="0" cy="0"/>
        </a:xfrm>
      </p:grpSpPr>
      <p:sp>
        <p:nvSpPr>
          <p:cNvPr id="149" name="Shape 149"/>
          <p:cNvSpPr>
            <a:spLocks noGrp="1" noRot="1" noChangeAspect="1"/>
          </p:cNvSpPr>
          <p:nvPr>
            <p:ph type="sldImg" idx="2"/>
          </p:nvPr>
        </p:nvSpPr>
        <p:spPr>
          <a:xfrm>
            <a:off x="1143309"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150" name="Shape 150"/>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5"/>
        <p:cNvGrpSpPr/>
        <p:nvPr/>
      </p:nvGrpSpPr>
      <p:grpSpPr>
        <a:xfrm>
          <a:off x="0" y="0"/>
          <a:ext cx="0" cy="0"/>
          <a:chOff x="0" y="0"/>
          <a:chExt cx="0" cy="0"/>
        </a:xfrm>
      </p:grpSpPr>
      <p:sp>
        <p:nvSpPr>
          <p:cNvPr id="156" name="Shape 156"/>
          <p:cNvSpPr>
            <a:spLocks noGrp="1" noRot="1" noChangeAspect="1"/>
          </p:cNvSpPr>
          <p:nvPr>
            <p:ph type="sldImg" idx="2"/>
          </p:nvPr>
        </p:nvSpPr>
        <p:spPr>
          <a:xfrm>
            <a:off x="1143309"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157" name="Shape 15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8.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9.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11.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13.jpe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5" Type="http://schemas.openxmlformats.org/officeDocument/2006/relationships/image" Target="../media/image4.png"/><Relationship Id="rId4" Type="http://schemas.openxmlformats.org/officeDocument/2006/relationships/image" Target="../media/image1.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7.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Shape 13"/>
        <p:cNvGrpSpPr/>
        <p:nvPr/>
      </p:nvGrpSpPr>
      <p:grpSpPr>
        <a:xfrm>
          <a:off x="0" y="0"/>
          <a:ext cx="0" cy="0"/>
          <a:chOff x="0" y="0"/>
          <a:chExt cx="0" cy="0"/>
        </a:xfrm>
      </p:grpSpPr>
      <p:sp>
        <p:nvSpPr>
          <p:cNvPr id="14" name="Shape 14"/>
          <p:cNvSpPr txBox="1">
            <a:spLocks noGrp="1"/>
          </p:cNvSpPr>
          <p:nvPr>
            <p:ph type="ctrTitle"/>
          </p:nvPr>
        </p:nvSpPr>
        <p:spPr>
          <a:xfrm>
            <a:off x="685800" y="2130425"/>
            <a:ext cx="7772400" cy="1470000"/>
          </a:xfrm>
          <a:prstGeom prst="rect">
            <a:avLst/>
          </a:prstGeom>
          <a:noFill/>
          <a:ln>
            <a:noFill/>
          </a:ln>
        </p:spPr>
        <p:txBody>
          <a:bodyPr lIns="91425" tIns="91425" rIns="91425" bIns="91425" anchor="t" anchorCtr="0"/>
          <a:lstStyle>
            <a:lvl1pPr marL="0" marR="0" indent="0" algn="l" rtl="0">
              <a:spcBef>
                <a:spcPts val="0"/>
              </a:spcBef>
              <a:spcAft>
                <a:spcPts val="0"/>
              </a:spcAft>
              <a:defRPr sz="2800" b="0" i="0" u="none" strike="noStrike" cap="none" baseline="0">
                <a:solidFill>
                  <a:srgbClr val="F08A00"/>
                </a:solidFill>
                <a:latin typeface="Arial"/>
                <a:ea typeface="Arial"/>
                <a:cs typeface="Arial"/>
                <a:sym typeface="Arial"/>
              </a:defRPr>
            </a:lvl1pPr>
            <a:lvl2pPr marL="0" marR="0" indent="0" algn="l" rtl="0">
              <a:spcBef>
                <a:spcPts val="0"/>
              </a:spcBef>
              <a:spcAft>
                <a:spcPts val="0"/>
              </a:spcAft>
              <a:defRPr sz="2800" b="0" i="0" u="none" strike="noStrike" cap="none" baseline="0">
                <a:solidFill>
                  <a:srgbClr val="F08A00"/>
                </a:solidFill>
                <a:latin typeface="Tahoma"/>
                <a:ea typeface="Tahoma"/>
                <a:cs typeface="Tahoma"/>
                <a:sym typeface="Tahoma"/>
              </a:defRPr>
            </a:lvl2pPr>
            <a:lvl3pPr marL="0" marR="0" indent="0" algn="l" rtl="0">
              <a:spcBef>
                <a:spcPts val="0"/>
              </a:spcBef>
              <a:spcAft>
                <a:spcPts val="0"/>
              </a:spcAft>
              <a:defRPr sz="2800" b="0" i="0" u="none" strike="noStrike" cap="none" baseline="0">
                <a:solidFill>
                  <a:srgbClr val="F08A00"/>
                </a:solidFill>
                <a:latin typeface="Tahoma"/>
                <a:ea typeface="Tahoma"/>
                <a:cs typeface="Tahoma"/>
                <a:sym typeface="Tahoma"/>
              </a:defRPr>
            </a:lvl3pPr>
            <a:lvl4pPr marL="0" marR="0" indent="0" algn="l" rtl="0">
              <a:spcBef>
                <a:spcPts val="0"/>
              </a:spcBef>
              <a:spcAft>
                <a:spcPts val="0"/>
              </a:spcAft>
              <a:defRPr sz="2800" b="0" i="0" u="none" strike="noStrike" cap="none" baseline="0">
                <a:solidFill>
                  <a:srgbClr val="F08A00"/>
                </a:solidFill>
                <a:latin typeface="Tahoma"/>
                <a:ea typeface="Tahoma"/>
                <a:cs typeface="Tahoma"/>
                <a:sym typeface="Tahoma"/>
              </a:defRPr>
            </a:lvl4pPr>
            <a:lvl5pPr marL="0" marR="0" indent="0" algn="l" rtl="0">
              <a:spcBef>
                <a:spcPts val="0"/>
              </a:spcBef>
              <a:spcAft>
                <a:spcPts val="0"/>
              </a:spcAft>
              <a:defRPr sz="2800" b="0" i="0" u="none" strike="noStrike" cap="none" baseline="0">
                <a:solidFill>
                  <a:srgbClr val="F08A00"/>
                </a:solidFill>
                <a:latin typeface="Tahoma"/>
                <a:ea typeface="Tahoma"/>
                <a:cs typeface="Tahoma"/>
                <a:sym typeface="Tahoma"/>
              </a:defRPr>
            </a:lvl5pPr>
            <a:lvl6pPr marL="457200" marR="0" indent="0" algn="l" rtl="0">
              <a:spcBef>
                <a:spcPts val="0"/>
              </a:spcBef>
              <a:spcAft>
                <a:spcPts val="0"/>
              </a:spcAft>
              <a:defRPr sz="3600" b="0" i="0" u="none" strike="noStrike" cap="none" baseline="0">
                <a:solidFill>
                  <a:schemeClr val="dk2"/>
                </a:solidFill>
                <a:latin typeface="Tahoma"/>
                <a:ea typeface="Tahoma"/>
                <a:cs typeface="Tahoma"/>
                <a:sym typeface="Tahoma"/>
              </a:defRPr>
            </a:lvl6pPr>
            <a:lvl7pPr marL="914400" marR="0" indent="0" algn="l" rtl="0">
              <a:spcBef>
                <a:spcPts val="0"/>
              </a:spcBef>
              <a:spcAft>
                <a:spcPts val="0"/>
              </a:spcAft>
              <a:defRPr sz="3600" b="0" i="0" u="none" strike="noStrike" cap="none" baseline="0">
                <a:solidFill>
                  <a:schemeClr val="dk2"/>
                </a:solidFill>
                <a:latin typeface="Tahoma"/>
                <a:ea typeface="Tahoma"/>
                <a:cs typeface="Tahoma"/>
                <a:sym typeface="Tahoma"/>
              </a:defRPr>
            </a:lvl7pPr>
            <a:lvl8pPr marL="1371600" marR="0" indent="0" algn="l" rtl="0">
              <a:spcBef>
                <a:spcPts val="0"/>
              </a:spcBef>
              <a:spcAft>
                <a:spcPts val="0"/>
              </a:spcAft>
              <a:defRPr sz="3600" b="0" i="0" u="none" strike="noStrike" cap="none" baseline="0">
                <a:solidFill>
                  <a:schemeClr val="dk2"/>
                </a:solidFill>
                <a:latin typeface="Tahoma"/>
                <a:ea typeface="Tahoma"/>
                <a:cs typeface="Tahoma"/>
                <a:sym typeface="Tahoma"/>
              </a:defRPr>
            </a:lvl8pPr>
            <a:lvl9pPr marL="1828800" marR="0" indent="0" algn="l" rtl="0">
              <a:spcBef>
                <a:spcPts val="0"/>
              </a:spcBef>
              <a:spcAft>
                <a:spcPts val="0"/>
              </a:spcAft>
              <a:defRPr sz="3600" b="0" i="0" u="none" strike="noStrike" cap="none" baseline="0">
                <a:solidFill>
                  <a:schemeClr val="dk2"/>
                </a:solidFill>
                <a:latin typeface="Tahoma"/>
                <a:ea typeface="Tahoma"/>
                <a:cs typeface="Tahoma"/>
                <a:sym typeface="Tahoma"/>
              </a:defRPr>
            </a:lvl9pPr>
          </a:lstStyle>
          <a:p>
            <a:endParaRPr/>
          </a:p>
        </p:txBody>
      </p:sp>
      <p:sp>
        <p:nvSpPr>
          <p:cNvPr id="15" name="Shape 15"/>
          <p:cNvSpPr txBox="1">
            <a:spLocks noGrp="1"/>
          </p:cNvSpPr>
          <p:nvPr>
            <p:ph type="subTitle" idx="1"/>
          </p:nvPr>
        </p:nvSpPr>
        <p:spPr>
          <a:xfrm>
            <a:off x="1371600" y="3886200"/>
            <a:ext cx="6400799" cy="1752600"/>
          </a:xfrm>
          <a:prstGeom prst="rect">
            <a:avLst/>
          </a:prstGeom>
          <a:noFill/>
          <a:ln>
            <a:noFill/>
          </a:ln>
        </p:spPr>
        <p:txBody>
          <a:bodyPr lIns="91425" tIns="91425" rIns="91425" bIns="91425" anchor="t" anchorCtr="0"/>
          <a:lstStyle>
            <a:lvl1pPr marL="0" marR="0" indent="0" algn="ctr" rtl="0">
              <a:spcBef>
                <a:spcPts val="200"/>
              </a:spcBef>
              <a:spcAft>
                <a:spcPts val="0"/>
              </a:spcAft>
              <a:buClr>
                <a:srgbClr val="F08A00"/>
              </a:buClr>
              <a:buFont typeface="Noto Sans Symbol"/>
              <a:buNone/>
              <a:defRPr sz="2400" b="0" i="0" u="none" strike="noStrike" cap="none" baseline="0">
                <a:solidFill>
                  <a:srgbClr val="888888"/>
                </a:solidFill>
                <a:latin typeface="Arial"/>
                <a:ea typeface="Arial"/>
                <a:cs typeface="Arial"/>
                <a:sym typeface="Arial"/>
              </a:defRPr>
            </a:lvl1pPr>
            <a:lvl2pPr marL="457200" marR="0" indent="0" algn="ctr" rtl="0">
              <a:spcBef>
                <a:spcPts val="200"/>
              </a:spcBef>
              <a:spcAft>
                <a:spcPts val="0"/>
              </a:spcAft>
              <a:buClr>
                <a:srgbClr val="F08A00"/>
              </a:buClr>
              <a:buFont typeface="Noto Sans Symbol"/>
              <a:buNone/>
              <a:defRPr sz="2400" b="0" i="0" u="none" strike="noStrike" cap="none" baseline="0">
                <a:solidFill>
                  <a:srgbClr val="888888"/>
                </a:solidFill>
                <a:latin typeface="Arial"/>
                <a:ea typeface="Arial"/>
                <a:cs typeface="Arial"/>
                <a:sym typeface="Arial"/>
              </a:defRPr>
            </a:lvl2pPr>
            <a:lvl3pPr marL="914400" marR="0" indent="0" algn="ctr" rtl="0">
              <a:spcBef>
                <a:spcPts val="200"/>
              </a:spcBef>
              <a:spcAft>
                <a:spcPts val="0"/>
              </a:spcAft>
              <a:buClr>
                <a:srgbClr val="F08A00"/>
              </a:buClr>
              <a:buFont typeface="Noto Sans Symbol"/>
              <a:buNone/>
              <a:defRPr sz="2000" b="0" i="0" u="none" strike="noStrike" cap="none" baseline="0">
                <a:solidFill>
                  <a:srgbClr val="888888"/>
                </a:solidFill>
                <a:latin typeface="Arial"/>
                <a:ea typeface="Arial"/>
                <a:cs typeface="Arial"/>
                <a:sym typeface="Arial"/>
              </a:defRPr>
            </a:lvl3pPr>
            <a:lvl4pPr marL="1371600" marR="0" indent="0" algn="ctr" rtl="0">
              <a:spcBef>
                <a:spcPts val="200"/>
              </a:spcBef>
              <a:spcAft>
                <a:spcPts val="0"/>
              </a:spcAft>
              <a:buClr>
                <a:srgbClr val="F08A00"/>
              </a:buClr>
              <a:buFont typeface="Noto Sans Symbol"/>
              <a:buNone/>
              <a:defRPr sz="1800" b="0" i="0" u="none" strike="noStrike" cap="none" baseline="0">
                <a:solidFill>
                  <a:srgbClr val="888888"/>
                </a:solidFill>
                <a:latin typeface="Arial"/>
                <a:ea typeface="Arial"/>
                <a:cs typeface="Arial"/>
                <a:sym typeface="Arial"/>
              </a:defRPr>
            </a:lvl4pPr>
            <a:lvl5pPr marL="1828800" marR="0" indent="0" algn="ctr" rtl="0">
              <a:spcBef>
                <a:spcPts val="200"/>
              </a:spcBef>
              <a:spcAft>
                <a:spcPts val="0"/>
              </a:spcAft>
              <a:buClr>
                <a:srgbClr val="F08A00"/>
              </a:buClr>
              <a:buFont typeface="Noto Sans Symbol"/>
              <a:buNone/>
              <a:defRPr sz="1600" b="0" i="0" u="none" strike="noStrike" cap="none" baseline="0">
                <a:solidFill>
                  <a:srgbClr val="888888"/>
                </a:solidFill>
                <a:latin typeface="Arial"/>
                <a:ea typeface="Arial"/>
                <a:cs typeface="Arial"/>
                <a:sym typeface="Arial"/>
              </a:defRPr>
            </a:lvl5pPr>
            <a:lvl6pPr marL="2286000" marR="0" indent="0" algn="ctr" rtl="0">
              <a:spcBef>
                <a:spcPts val="360"/>
              </a:spcBef>
              <a:spcAft>
                <a:spcPts val="0"/>
              </a:spcAft>
              <a:buClr>
                <a:schemeClr val="hlink"/>
              </a:buClr>
              <a:buFont typeface="Times New Roman"/>
              <a:buNone/>
              <a:defRPr sz="1800" b="0" i="0" u="none" strike="noStrike" cap="none" baseline="0">
                <a:solidFill>
                  <a:srgbClr val="888888"/>
                </a:solidFill>
                <a:latin typeface="Arial"/>
                <a:ea typeface="Arial"/>
                <a:cs typeface="Arial"/>
                <a:sym typeface="Arial"/>
              </a:defRPr>
            </a:lvl6pPr>
            <a:lvl7pPr marL="2743200" marR="0" indent="0" algn="ctr" rtl="0">
              <a:spcBef>
                <a:spcPts val="360"/>
              </a:spcBef>
              <a:spcAft>
                <a:spcPts val="0"/>
              </a:spcAft>
              <a:buClr>
                <a:schemeClr val="hlink"/>
              </a:buClr>
              <a:buFont typeface="Times New Roman"/>
              <a:buNone/>
              <a:defRPr sz="1800" b="0" i="0" u="none" strike="noStrike" cap="none" baseline="0">
                <a:solidFill>
                  <a:srgbClr val="888888"/>
                </a:solidFill>
                <a:latin typeface="Arial"/>
                <a:ea typeface="Arial"/>
                <a:cs typeface="Arial"/>
                <a:sym typeface="Arial"/>
              </a:defRPr>
            </a:lvl7pPr>
            <a:lvl8pPr marL="3200400" marR="0" indent="0" algn="ctr" rtl="0">
              <a:spcBef>
                <a:spcPts val="360"/>
              </a:spcBef>
              <a:spcAft>
                <a:spcPts val="0"/>
              </a:spcAft>
              <a:buClr>
                <a:schemeClr val="hlink"/>
              </a:buClr>
              <a:buFont typeface="Times New Roman"/>
              <a:buNone/>
              <a:defRPr sz="1800" b="0" i="0" u="none" strike="noStrike" cap="none" baseline="0">
                <a:solidFill>
                  <a:srgbClr val="888888"/>
                </a:solidFill>
                <a:latin typeface="Arial"/>
                <a:ea typeface="Arial"/>
                <a:cs typeface="Arial"/>
                <a:sym typeface="Arial"/>
              </a:defRPr>
            </a:lvl8pPr>
            <a:lvl9pPr marL="3657600" marR="0" indent="0" algn="ctr" rtl="0">
              <a:spcBef>
                <a:spcPts val="360"/>
              </a:spcBef>
              <a:spcAft>
                <a:spcPts val="0"/>
              </a:spcAft>
              <a:buClr>
                <a:schemeClr val="hlink"/>
              </a:buClr>
              <a:buFont typeface="Times New Roman"/>
              <a:buNone/>
              <a:defRPr sz="1800" b="0" i="0" u="none" strike="noStrike" cap="none" baseline="0">
                <a:solidFill>
                  <a:srgbClr val="888888"/>
                </a:solidFill>
                <a:latin typeface="Arial"/>
                <a:ea typeface="Arial"/>
                <a:cs typeface="Arial"/>
                <a:sym typeface="Arial"/>
              </a:defRPr>
            </a:lvl9pPr>
          </a:lstStyle>
          <a:p>
            <a:endParaRPr/>
          </a:p>
        </p:txBody>
      </p:sp>
      <p:sp>
        <p:nvSpPr>
          <p:cNvPr id="16" name="Shape 16"/>
          <p:cNvSpPr txBox="1">
            <a:spLocks noGrp="1"/>
          </p:cNvSpPr>
          <p:nvPr>
            <p:ph type="dt" idx="10"/>
          </p:nvPr>
        </p:nvSpPr>
        <p:spPr>
          <a:xfrm>
            <a:off x="685800" y="6551612"/>
            <a:ext cx="1524000" cy="306299"/>
          </a:xfrm>
          <a:prstGeom prst="rect">
            <a:avLst/>
          </a:prstGeom>
          <a:noFill/>
          <a:ln>
            <a:noFill/>
          </a:ln>
        </p:spPr>
        <p:txBody>
          <a:bodyPr lIns="91425" tIns="91425" rIns="91425" bIns="91425" anchor="t" anchorCtr="0"/>
          <a:lstStyle>
            <a:lvl1pPr marL="0" marR="0" indent="0" algn="l" rtl="0">
              <a:spcBef>
                <a:spcPts val="0"/>
              </a:spcBef>
              <a:spcAft>
                <a:spcPts val="0"/>
              </a:spcAft>
              <a:defRPr sz="1000" b="0" i="0" u="none" strike="noStrike" cap="none" baseline="0">
                <a:solidFill>
                  <a:srgbClr val="878989"/>
                </a:solidFill>
                <a:latin typeface="Arial"/>
                <a:ea typeface="Arial"/>
                <a:cs typeface="Arial"/>
                <a:sym typeface="Arial"/>
              </a:defRPr>
            </a:lvl1pPr>
            <a:lvl2pPr marL="457200" marR="0" indent="0" algn="l" rtl="0">
              <a:spcBef>
                <a:spcPts val="0"/>
              </a:spcBef>
              <a:spcAft>
                <a:spcPts val="0"/>
              </a:spcAft>
              <a:defRPr sz="2400" b="0" i="0" u="none" strike="noStrike" cap="none" baseline="0">
                <a:solidFill>
                  <a:schemeClr val="dk1"/>
                </a:solidFill>
                <a:latin typeface="Tahoma"/>
                <a:ea typeface="Tahoma"/>
                <a:cs typeface="Tahoma"/>
                <a:sym typeface="Tahoma"/>
              </a:defRPr>
            </a:lvl2pPr>
            <a:lvl3pPr marL="914400" marR="0" indent="0" algn="l" rtl="0">
              <a:spcBef>
                <a:spcPts val="0"/>
              </a:spcBef>
              <a:spcAft>
                <a:spcPts val="0"/>
              </a:spcAft>
              <a:defRPr sz="2400" b="0" i="0" u="none" strike="noStrike" cap="none" baseline="0">
                <a:solidFill>
                  <a:schemeClr val="dk1"/>
                </a:solidFill>
                <a:latin typeface="Tahoma"/>
                <a:ea typeface="Tahoma"/>
                <a:cs typeface="Tahoma"/>
                <a:sym typeface="Tahoma"/>
              </a:defRPr>
            </a:lvl3pPr>
            <a:lvl4pPr marL="1371600" marR="0" indent="0" algn="l" rtl="0">
              <a:spcBef>
                <a:spcPts val="0"/>
              </a:spcBef>
              <a:spcAft>
                <a:spcPts val="0"/>
              </a:spcAft>
              <a:defRPr sz="2400" b="0" i="0" u="none" strike="noStrike" cap="none" baseline="0">
                <a:solidFill>
                  <a:schemeClr val="dk1"/>
                </a:solidFill>
                <a:latin typeface="Tahoma"/>
                <a:ea typeface="Tahoma"/>
                <a:cs typeface="Tahoma"/>
                <a:sym typeface="Tahoma"/>
              </a:defRPr>
            </a:lvl4pPr>
            <a:lvl5pPr marL="1828800" marR="0" indent="0" algn="l" rtl="0">
              <a:spcBef>
                <a:spcPts val="0"/>
              </a:spcBef>
              <a:spcAft>
                <a:spcPts val="0"/>
              </a:spcAft>
              <a:defRPr sz="2400" b="0" i="0" u="none" strike="noStrike" cap="none" baseline="0">
                <a:solidFill>
                  <a:schemeClr val="dk1"/>
                </a:solidFill>
                <a:latin typeface="Tahoma"/>
                <a:ea typeface="Tahoma"/>
                <a:cs typeface="Tahoma"/>
                <a:sym typeface="Tahoma"/>
              </a:defRPr>
            </a:lvl5pPr>
            <a:lvl6pPr marL="2286000" marR="0" indent="0" algn="l" rtl="0">
              <a:spcBef>
                <a:spcPts val="0"/>
              </a:spcBef>
              <a:defRPr sz="2400" b="0" i="0" u="none" strike="noStrike" cap="none" baseline="0">
                <a:solidFill>
                  <a:schemeClr val="dk1"/>
                </a:solidFill>
                <a:latin typeface="Tahoma"/>
                <a:ea typeface="Tahoma"/>
                <a:cs typeface="Tahoma"/>
                <a:sym typeface="Tahoma"/>
              </a:defRPr>
            </a:lvl6pPr>
            <a:lvl7pPr marL="2743200" marR="0" indent="0" algn="l" rtl="0">
              <a:spcBef>
                <a:spcPts val="0"/>
              </a:spcBef>
              <a:defRPr sz="2400" b="0" i="0" u="none" strike="noStrike" cap="none" baseline="0">
                <a:solidFill>
                  <a:schemeClr val="dk1"/>
                </a:solidFill>
                <a:latin typeface="Tahoma"/>
                <a:ea typeface="Tahoma"/>
                <a:cs typeface="Tahoma"/>
                <a:sym typeface="Tahoma"/>
              </a:defRPr>
            </a:lvl7pPr>
            <a:lvl8pPr marL="3200400" marR="0" indent="0" algn="l" rtl="0">
              <a:spcBef>
                <a:spcPts val="0"/>
              </a:spcBef>
              <a:defRPr sz="2400" b="0" i="0" u="none" strike="noStrike" cap="none" baseline="0">
                <a:solidFill>
                  <a:schemeClr val="dk1"/>
                </a:solidFill>
                <a:latin typeface="Tahoma"/>
                <a:ea typeface="Tahoma"/>
                <a:cs typeface="Tahoma"/>
                <a:sym typeface="Tahoma"/>
              </a:defRPr>
            </a:lvl8pPr>
            <a:lvl9pPr marL="3657600" marR="0" indent="0" algn="l" rtl="0">
              <a:spcBef>
                <a:spcPts val="0"/>
              </a:spcBef>
              <a:defRPr sz="2400" b="0" i="0" u="none" strike="noStrike" cap="none" baseline="0">
                <a:solidFill>
                  <a:schemeClr val="dk1"/>
                </a:solidFill>
                <a:latin typeface="Tahoma"/>
                <a:ea typeface="Tahoma"/>
                <a:cs typeface="Tahoma"/>
                <a:sym typeface="Tahoma"/>
              </a:defRPr>
            </a:lvl9pPr>
          </a:lstStyle>
          <a:p>
            <a:endParaRPr/>
          </a:p>
        </p:txBody>
      </p:sp>
      <p:sp>
        <p:nvSpPr>
          <p:cNvPr id="17" name="Shape 17"/>
          <p:cNvSpPr txBox="1">
            <a:spLocks noGrp="1"/>
          </p:cNvSpPr>
          <p:nvPr>
            <p:ph type="ftr" idx="11"/>
          </p:nvPr>
        </p:nvSpPr>
        <p:spPr>
          <a:xfrm>
            <a:off x="2286000" y="6551612"/>
            <a:ext cx="4429200" cy="306299"/>
          </a:xfrm>
          <a:prstGeom prst="rect">
            <a:avLst/>
          </a:prstGeom>
          <a:noFill/>
          <a:ln>
            <a:noFill/>
          </a:ln>
        </p:spPr>
        <p:txBody>
          <a:bodyPr lIns="91425" tIns="91425" rIns="91425" bIns="91425" anchor="t" anchorCtr="0"/>
          <a:lstStyle>
            <a:lvl1pPr marL="0" marR="0" indent="0" algn="ctr" rtl="0">
              <a:spcBef>
                <a:spcPts val="0"/>
              </a:spcBef>
              <a:spcAft>
                <a:spcPts val="0"/>
              </a:spcAft>
              <a:defRPr sz="1000" b="0" i="0" u="none" strike="noStrike" cap="none" baseline="0">
                <a:solidFill>
                  <a:srgbClr val="878989"/>
                </a:solidFill>
                <a:latin typeface="Arial"/>
                <a:ea typeface="Arial"/>
                <a:cs typeface="Arial"/>
                <a:sym typeface="Arial"/>
              </a:defRPr>
            </a:lvl1pPr>
            <a:lvl2pPr marL="457200" marR="0" indent="0" algn="l" rtl="0">
              <a:spcBef>
                <a:spcPts val="0"/>
              </a:spcBef>
              <a:spcAft>
                <a:spcPts val="0"/>
              </a:spcAft>
              <a:defRPr sz="2400" b="0" i="0" u="none" strike="noStrike" cap="none" baseline="0">
                <a:solidFill>
                  <a:schemeClr val="dk1"/>
                </a:solidFill>
                <a:latin typeface="Tahoma"/>
                <a:ea typeface="Tahoma"/>
                <a:cs typeface="Tahoma"/>
                <a:sym typeface="Tahoma"/>
              </a:defRPr>
            </a:lvl2pPr>
            <a:lvl3pPr marL="914400" marR="0" indent="0" algn="l" rtl="0">
              <a:spcBef>
                <a:spcPts val="0"/>
              </a:spcBef>
              <a:spcAft>
                <a:spcPts val="0"/>
              </a:spcAft>
              <a:defRPr sz="2400" b="0" i="0" u="none" strike="noStrike" cap="none" baseline="0">
                <a:solidFill>
                  <a:schemeClr val="dk1"/>
                </a:solidFill>
                <a:latin typeface="Tahoma"/>
                <a:ea typeface="Tahoma"/>
                <a:cs typeface="Tahoma"/>
                <a:sym typeface="Tahoma"/>
              </a:defRPr>
            </a:lvl3pPr>
            <a:lvl4pPr marL="1371600" marR="0" indent="0" algn="l" rtl="0">
              <a:spcBef>
                <a:spcPts val="0"/>
              </a:spcBef>
              <a:spcAft>
                <a:spcPts val="0"/>
              </a:spcAft>
              <a:defRPr sz="2400" b="0" i="0" u="none" strike="noStrike" cap="none" baseline="0">
                <a:solidFill>
                  <a:schemeClr val="dk1"/>
                </a:solidFill>
                <a:latin typeface="Tahoma"/>
                <a:ea typeface="Tahoma"/>
                <a:cs typeface="Tahoma"/>
                <a:sym typeface="Tahoma"/>
              </a:defRPr>
            </a:lvl4pPr>
            <a:lvl5pPr marL="1828800" marR="0" indent="0" algn="l" rtl="0">
              <a:spcBef>
                <a:spcPts val="0"/>
              </a:spcBef>
              <a:spcAft>
                <a:spcPts val="0"/>
              </a:spcAft>
              <a:defRPr sz="2400" b="0" i="0" u="none" strike="noStrike" cap="none" baseline="0">
                <a:solidFill>
                  <a:schemeClr val="dk1"/>
                </a:solidFill>
                <a:latin typeface="Tahoma"/>
                <a:ea typeface="Tahoma"/>
                <a:cs typeface="Tahoma"/>
                <a:sym typeface="Tahoma"/>
              </a:defRPr>
            </a:lvl5pPr>
            <a:lvl6pPr marL="2286000" marR="0" indent="0" algn="l" rtl="0">
              <a:spcBef>
                <a:spcPts val="0"/>
              </a:spcBef>
              <a:defRPr sz="2400" b="0" i="0" u="none" strike="noStrike" cap="none" baseline="0">
                <a:solidFill>
                  <a:schemeClr val="dk1"/>
                </a:solidFill>
                <a:latin typeface="Tahoma"/>
                <a:ea typeface="Tahoma"/>
                <a:cs typeface="Tahoma"/>
                <a:sym typeface="Tahoma"/>
              </a:defRPr>
            </a:lvl6pPr>
            <a:lvl7pPr marL="2743200" marR="0" indent="0" algn="l" rtl="0">
              <a:spcBef>
                <a:spcPts val="0"/>
              </a:spcBef>
              <a:defRPr sz="2400" b="0" i="0" u="none" strike="noStrike" cap="none" baseline="0">
                <a:solidFill>
                  <a:schemeClr val="dk1"/>
                </a:solidFill>
                <a:latin typeface="Tahoma"/>
                <a:ea typeface="Tahoma"/>
                <a:cs typeface="Tahoma"/>
                <a:sym typeface="Tahoma"/>
              </a:defRPr>
            </a:lvl7pPr>
            <a:lvl8pPr marL="3200400" marR="0" indent="0" algn="l" rtl="0">
              <a:spcBef>
                <a:spcPts val="0"/>
              </a:spcBef>
              <a:defRPr sz="2400" b="0" i="0" u="none" strike="noStrike" cap="none" baseline="0">
                <a:solidFill>
                  <a:schemeClr val="dk1"/>
                </a:solidFill>
                <a:latin typeface="Tahoma"/>
                <a:ea typeface="Tahoma"/>
                <a:cs typeface="Tahoma"/>
                <a:sym typeface="Tahoma"/>
              </a:defRPr>
            </a:lvl8pPr>
            <a:lvl9pPr marL="3657600" marR="0" indent="0" algn="l" rtl="0">
              <a:spcBef>
                <a:spcPts val="0"/>
              </a:spcBef>
              <a:defRPr sz="2400" b="0" i="0" u="none" strike="noStrike" cap="none" baseline="0">
                <a:solidFill>
                  <a:schemeClr val="dk1"/>
                </a:solidFill>
                <a:latin typeface="Tahoma"/>
                <a:ea typeface="Tahoma"/>
                <a:cs typeface="Tahoma"/>
                <a:sym typeface="Tahoma"/>
              </a:defRPr>
            </a:lvl9pPr>
          </a:lstStyle>
          <a:p>
            <a:endParaRPr/>
          </a:p>
        </p:txBody>
      </p:sp>
      <p:sp>
        <p:nvSpPr>
          <p:cNvPr id="18" name="Shape 18"/>
          <p:cNvSpPr txBox="1">
            <a:spLocks noGrp="1"/>
          </p:cNvSpPr>
          <p:nvPr>
            <p:ph type="sldNum" idx="12"/>
          </p:nvPr>
        </p:nvSpPr>
        <p:spPr>
          <a:xfrm>
            <a:off x="6786563" y="6551612"/>
            <a:ext cx="1460099" cy="306299"/>
          </a:xfrm>
          <a:prstGeom prst="rect">
            <a:avLst/>
          </a:prstGeom>
          <a:noFill/>
          <a:ln>
            <a:noFill/>
          </a:ln>
        </p:spPr>
        <p:txBody>
          <a:bodyPr lIns="91425" tIns="45700" rIns="91425" bIns="45700" anchor="t" anchorCtr="0">
            <a:noAutofit/>
          </a:bodyPr>
          <a:lstStyle/>
          <a:p>
            <a:pPr marL="0" marR="0" lvl="0" indent="0" algn="r" rtl="0">
              <a:spcBef>
                <a:spcPts val="0"/>
              </a:spcBef>
              <a:spcAft>
                <a:spcPts val="0"/>
              </a:spcAft>
              <a:buSzPct val="25000"/>
              <a:buNone/>
            </a:pPr>
            <a:fld id="{00000000-1234-1234-1234-123412341234}" type="slidenum">
              <a:rPr lang="en-GB" sz="1000" b="0" i="0" u="none" strike="noStrike" cap="none" baseline="0">
                <a:solidFill>
                  <a:srgbClr val="878989"/>
                </a:solidFill>
                <a:latin typeface="Arial"/>
                <a:ea typeface="Arial"/>
                <a:cs typeface="Arial"/>
                <a:sym typeface="Arial"/>
              </a:rPr>
              <a:pPr marL="0" marR="0" lvl="0" indent="0" algn="r" rtl="0">
                <a:spcBef>
                  <a:spcPts val="0"/>
                </a:spcBef>
                <a:spcAft>
                  <a:spcPts val="0"/>
                </a:spcAft>
                <a:buSzPct val="25000"/>
                <a:buNone/>
              </a:pPr>
              <a:t>‹#›</a:t>
            </a:fld>
            <a:endParaRPr lang="en-GB" sz="1000" b="0" i="0" u="none" strike="noStrike" cap="none" baseline="0">
              <a:solidFill>
                <a:srgbClr val="878989"/>
              </a:solidFill>
              <a:latin typeface="Arial"/>
              <a:ea typeface="Arial"/>
              <a:cs typeface="Arial"/>
              <a:sym typeface="Arial"/>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cSld name="3_Custom Layout">
    <p:spTree>
      <p:nvGrpSpPr>
        <p:cNvPr id="1" name="Shape 67"/>
        <p:cNvGrpSpPr/>
        <p:nvPr/>
      </p:nvGrpSpPr>
      <p:grpSpPr>
        <a:xfrm>
          <a:off x="0" y="0"/>
          <a:ext cx="0" cy="0"/>
          <a:chOff x="0" y="0"/>
          <a:chExt cx="0" cy="0"/>
        </a:xfrm>
      </p:grpSpPr>
      <p:pic>
        <p:nvPicPr>
          <p:cNvPr id="68" name="Shape 68"/>
          <p:cNvPicPr preferRelativeResize="0"/>
          <p:nvPr/>
        </p:nvPicPr>
        <p:blipFill rotWithShape="1">
          <a:blip r:embed="rId2">
            <a:alphaModFix/>
          </a:blip>
          <a:srcRect/>
          <a:stretch/>
        </p:blipFill>
        <p:spPr>
          <a:xfrm>
            <a:off x="3704" y="0"/>
            <a:ext cx="9136500" cy="3787799"/>
          </a:xfrm>
          <a:prstGeom prst="rect">
            <a:avLst/>
          </a:prstGeom>
          <a:noFill/>
          <a:ln>
            <a:noFill/>
          </a:ln>
        </p:spPr>
      </p:pic>
      <p:sp>
        <p:nvSpPr>
          <p:cNvPr id="69" name="Shape 69"/>
          <p:cNvSpPr txBox="1">
            <a:spLocks noGrp="1"/>
          </p:cNvSpPr>
          <p:nvPr>
            <p:ph type="title"/>
          </p:nvPr>
        </p:nvSpPr>
        <p:spPr>
          <a:xfrm>
            <a:off x="701852" y="4188230"/>
            <a:ext cx="7772400" cy="533399"/>
          </a:xfrm>
          <a:prstGeom prst="rect">
            <a:avLst/>
          </a:prstGeom>
          <a:noFill/>
          <a:ln>
            <a:noFill/>
          </a:ln>
        </p:spPr>
        <p:txBody>
          <a:bodyPr lIns="91425" tIns="91425" rIns="91425" bIns="91425" anchor="t" anchorCtr="0"/>
          <a:lstStyle>
            <a:lvl1pPr rtl="0">
              <a:spcBef>
                <a:spcPts val="0"/>
              </a:spcBef>
              <a:defRPr sz="2400">
                <a:solidFill>
                  <a:srgbClr val="4F5150"/>
                </a:solidFill>
              </a:defRPr>
            </a:lvl1pPr>
            <a:lvl2pPr rtl="0">
              <a:spcBef>
                <a:spcPts val="0"/>
              </a:spcBef>
              <a:defRPr sz="2800">
                <a:solidFill>
                  <a:srgbClr val="F08A00"/>
                </a:solidFill>
                <a:latin typeface="Tahoma"/>
                <a:ea typeface="Tahoma"/>
                <a:cs typeface="Tahoma"/>
                <a:sym typeface="Tahoma"/>
              </a:defRPr>
            </a:lvl2pPr>
            <a:lvl3pPr rtl="0">
              <a:spcBef>
                <a:spcPts val="0"/>
              </a:spcBef>
              <a:defRPr sz="2800">
                <a:solidFill>
                  <a:srgbClr val="F08A00"/>
                </a:solidFill>
                <a:latin typeface="Tahoma"/>
                <a:ea typeface="Tahoma"/>
                <a:cs typeface="Tahoma"/>
                <a:sym typeface="Tahoma"/>
              </a:defRPr>
            </a:lvl3pPr>
            <a:lvl4pPr rtl="0">
              <a:spcBef>
                <a:spcPts val="0"/>
              </a:spcBef>
              <a:defRPr sz="2800">
                <a:solidFill>
                  <a:srgbClr val="F08A00"/>
                </a:solidFill>
                <a:latin typeface="Tahoma"/>
                <a:ea typeface="Tahoma"/>
                <a:cs typeface="Tahoma"/>
                <a:sym typeface="Tahoma"/>
              </a:defRPr>
            </a:lvl4pPr>
            <a:lvl5pPr rtl="0">
              <a:spcBef>
                <a:spcPts val="0"/>
              </a:spcBef>
              <a:defRPr sz="2800">
                <a:solidFill>
                  <a:srgbClr val="F08A00"/>
                </a:solidFill>
                <a:latin typeface="Tahoma"/>
                <a:ea typeface="Tahoma"/>
                <a:cs typeface="Tahoma"/>
                <a:sym typeface="Tahoma"/>
              </a:defRPr>
            </a:lvl5pPr>
            <a:lvl6pPr rtl="0">
              <a:spcBef>
                <a:spcPts val="0"/>
              </a:spcBef>
              <a:defRPr sz="3600">
                <a:solidFill>
                  <a:schemeClr val="dk2"/>
                </a:solidFill>
                <a:latin typeface="Tahoma"/>
                <a:ea typeface="Tahoma"/>
                <a:cs typeface="Tahoma"/>
                <a:sym typeface="Tahoma"/>
              </a:defRPr>
            </a:lvl6pPr>
            <a:lvl7pPr rtl="0">
              <a:spcBef>
                <a:spcPts val="0"/>
              </a:spcBef>
              <a:defRPr sz="3600">
                <a:solidFill>
                  <a:schemeClr val="dk2"/>
                </a:solidFill>
                <a:latin typeface="Tahoma"/>
                <a:ea typeface="Tahoma"/>
                <a:cs typeface="Tahoma"/>
                <a:sym typeface="Tahoma"/>
              </a:defRPr>
            </a:lvl7pPr>
            <a:lvl8pPr rtl="0">
              <a:spcBef>
                <a:spcPts val="0"/>
              </a:spcBef>
              <a:defRPr sz="3600">
                <a:solidFill>
                  <a:schemeClr val="dk2"/>
                </a:solidFill>
                <a:latin typeface="Tahoma"/>
                <a:ea typeface="Tahoma"/>
                <a:cs typeface="Tahoma"/>
                <a:sym typeface="Tahoma"/>
              </a:defRPr>
            </a:lvl8pPr>
            <a:lvl9pPr rtl="0">
              <a:spcBef>
                <a:spcPts val="0"/>
              </a:spcBef>
              <a:defRPr sz="3600">
                <a:solidFill>
                  <a:schemeClr val="dk2"/>
                </a:solidFill>
                <a:latin typeface="Tahoma"/>
                <a:ea typeface="Tahoma"/>
                <a:cs typeface="Tahoma"/>
                <a:sym typeface="Tahoma"/>
              </a:defRPr>
            </a:lvl9pPr>
          </a:lstStyle>
          <a:p>
            <a:endParaRPr/>
          </a:p>
        </p:txBody>
      </p:sp>
      <p:sp>
        <p:nvSpPr>
          <p:cNvPr id="70" name="Shape 70"/>
          <p:cNvSpPr/>
          <p:nvPr/>
        </p:nvSpPr>
        <p:spPr>
          <a:xfrm>
            <a:off x="0" y="5441421"/>
            <a:ext cx="9144000" cy="1416600"/>
          </a:xfrm>
          <a:prstGeom prst="rect">
            <a:avLst/>
          </a:prstGeom>
          <a:solidFill>
            <a:schemeClr val="lt1"/>
          </a:solidFill>
          <a:ln>
            <a:noFill/>
          </a:ln>
        </p:spPr>
        <p:txBody>
          <a:bodyPr lIns="91425" tIns="45700" rIns="91425" bIns="45700" anchor="t" anchorCtr="0">
            <a:noAutofit/>
          </a:bodyPr>
          <a:lstStyle/>
          <a:p>
            <a:pPr marL="0" marR="0" lvl="0" indent="0" algn="l" rtl="0">
              <a:lnSpc>
                <a:spcPct val="100000"/>
              </a:lnSpc>
              <a:spcBef>
                <a:spcPts val="0"/>
              </a:spcBef>
              <a:spcAft>
                <a:spcPts val="0"/>
              </a:spcAft>
              <a:buClr>
                <a:schemeClr val="dk1"/>
              </a:buClr>
              <a:buFont typeface="Tahoma"/>
              <a:buNone/>
            </a:pPr>
            <a:endParaRPr sz="2400" b="0" i="0" u="none" strike="noStrike" cap="none" baseline="0">
              <a:solidFill>
                <a:schemeClr val="dk1"/>
              </a:solidFill>
              <a:latin typeface="Arial"/>
              <a:ea typeface="Arial"/>
              <a:cs typeface="Arial"/>
              <a:sym typeface="Arial"/>
            </a:endParaRPr>
          </a:p>
        </p:txBody>
      </p:sp>
      <p:pic>
        <p:nvPicPr>
          <p:cNvPr id="71" name="Shape 71"/>
          <p:cNvPicPr preferRelativeResize="0"/>
          <p:nvPr/>
        </p:nvPicPr>
        <p:blipFill rotWithShape="1">
          <a:blip r:embed="rId3">
            <a:alphaModFix/>
          </a:blip>
          <a:srcRect/>
          <a:stretch/>
        </p:blipFill>
        <p:spPr>
          <a:xfrm>
            <a:off x="688975" y="5837762"/>
            <a:ext cx="1495499" cy="794400"/>
          </a:xfrm>
          <a:prstGeom prst="rect">
            <a:avLst/>
          </a:prstGeom>
          <a:noFill/>
          <a:ln>
            <a:noFill/>
          </a:ln>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cSld name="4_Custom Layout">
    <p:spTree>
      <p:nvGrpSpPr>
        <p:cNvPr id="1" name="Shape 72"/>
        <p:cNvGrpSpPr/>
        <p:nvPr/>
      </p:nvGrpSpPr>
      <p:grpSpPr>
        <a:xfrm>
          <a:off x="0" y="0"/>
          <a:ext cx="0" cy="0"/>
          <a:chOff x="0" y="0"/>
          <a:chExt cx="0" cy="0"/>
        </a:xfrm>
      </p:grpSpPr>
      <p:pic>
        <p:nvPicPr>
          <p:cNvPr id="73" name="Shape 73"/>
          <p:cNvPicPr preferRelativeResize="0"/>
          <p:nvPr/>
        </p:nvPicPr>
        <p:blipFill rotWithShape="1">
          <a:blip r:embed="rId2">
            <a:alphaModFix/>
          </a:blip>
          <a:srcRect/>
          <a:stretch/>
        </p:blipFill>
        <p:spPr>
          <a:xfrm>
            <a:off x="3704" y="0"/>
            <a:ext cx="9136500" cy="3787799"/>
          </a:xfrm>
          <a:prstGeom prst="rect">
            <a:avLst/>
          </a:prstGeom>
          <a:noFill/>
          <a:ln>
            <a:noFill/>
          </a:ln>
        </p:spPr>
      </p:pic>
      <p:sp>
        <p:nvSpPr>
          <p:cNvPr id="74" name="Shape 74"/>
          <p:cNvSpPr txBox="1">
            <a:spLocks noGrp="1"/>
          </p:cNvSpPr>
          <p:nvPr>
            <p:ph type="title"/>
          </p:nvPr>
        </p:nvSpPr>
        <p:spPr>
          <a:xfrm>
            <a:off x="701852" y="4188230"/>
            <a:ext cx="7772400" cy="533399"/>
          </a:xfrm>
          <a:prstGeom prst="rect">
            <a:avLst/>
          </a:prstGeom>
          <a:noFill/>
          <a:ln>
            <a:noFill/>
          </a:ln>
        </p:spPr>
        <p:txBody>
          <a:bodyPr lIns="91425" tIns="91425" rIns="91425" bIns="91425" anchor="t" anchorCtr="0"/>
          <a:lstStyle>
            <a:lvl1pPr rtl="0">
              <a:spcBef>
                <a:spcPts val="0"/>
              </a:spcBef>
              <a:defRPr sz="2400">
                <a:solidFill>
                  <a:srgbClr val="4F5150"/>
                </a:solidFill>
              </a:defRPr>
            </a:lvl1pPr>
            <a:lvl2pPr rtl="0">
              <a:spcBef>
                <a:spcPts val="0"/>
              </a:spcBef>
              <a:defRPr sz="2800">
                <a:solidFill>
                  <a:srgbClr val="F08A00"/>
                </a:solidFill>
                <a:latin typeface="Tahoma"/>
                <a:ea typeface="Tahoma"/>
                <a:cs typeface="Tahoma"/>
                <a:sym typeface="Tahoma"/>
              </a:defRPr>
            </a:lvl2pPr>
            <a:lvl3pPr rtl="0">
              <a:spcBef>
                <a:spcPts val="0"/>
              </a:spcBef>
              <a:defRPr sz="2800">
                <a:solidFill>
                  <a:srgbClr val="F08A00"/>
                </a:solidFill>
                <a:latin typeface="Tahoma"/>
                <a:ea typeface="Tahoma"/>
                <a:cs typeface="Tahoma"/>
                <a:sym typeface="Tahoma"/>
              </a:defRPr>
            </a:lvl3pPr>
            <a:lvl4pPr rtl="0">
              <a:spcBef>
                <a:spcPts val="0"/>
              </a:spcBef>
              <a:defRPr sz="2800">
                <a:solidFill>
                  <a:srgbClr val="F08A00"/>
                </a:solidFill>
                <a:latin typeface="Tahoma"/>
                <a:ea typeface="Tahoma"/>
                <a:cs typeface="Tahoma"/>
                <a:sym typeface="Tahoma"/>
              </a:defRPr>
            </a:lvl4pPr>
            <a:lvl5pPr rtl="0">
              <a:spcBef>
                <a:spcPts val="0"/>
              </a:spcBef>
              <a:defRPr sz="2800">
                <a:solidFill>
                  <a:srgbClr val="F08A00"/>
                </a:solidFill>
                <a:latin typeface="Tahoma"/>
                <a:ea typeface="Tahoma"/>
                <a:cs typeface="Tahoma"/>
                <a:sym typeface="Tahoma"/>
              </a:defRPr>
            </a:lvl5pPr>
            <a:lvl6pPr rtl="0">
              <a:spcBef>
                <a:spcPts val="0"/>
              </a:spcBef>
              <a:defRPr sz="3600">
                <a:solidFill>
                  <a:schemeClr val="dk2"/>
                </a:solidFill>
                <a:latin typeface="Tahoma"/>
                <a:ea typeface="Tahoma"/>
                <a:cs typeface="Tahoma"/>
                <a:sym typeface="Tahoma"/>
              </a:defRPr>
            </a:lvl6pPr>
            <a:lvl7pPr rtl="0">
              <a:spcBef>
                <a:spcPts val="0"/>
              </a:spcBef>
              <a:defRPr sz="3600">
                <a:solidFill>
                  <a:schemeClr val="dk2"/>
                </a:solidFill>
                <a:latin typeface="Tahoma"/>
                <a:ea typeface="Tahoma"/>
                <a:cs typeface="Tahoma"/>
                <a:sym typeface="Tahoma"/>
              </a:defRPr>
            </a:lvl7pPr>
            <a:lvl8pPr rtl="0">
              <a:spcBef>
                <a:spcPts val="0"/>
              </a:spcBef>
              <a:defRPr sz="3600">
                <a:solidFill>
                  <a:schemeClr val="dk2"/>
                </a:solidFill>
                <a:latin typeface="Tahoma"/>
                <a:ea typeface="Tahoma"/>
                <a:cs typeface="Tahoma"/>
                <a:sym typeface="Tahoma"/>
              </a:defRPr>
            </a:lvl8pPr>
            <a:lvl9pPr rtl="0">
              <a:spcBef>
                <a:spcPts val="0"/>
              </a:spcBef>
              <a:defRPr sz="3600">
                <a:solidFill>
                  <a:schemeClr val="dk2"/>
                </a:solidFill>
                <a:latin typeface="Tahoma"/>
                <a:ea typeface="Tahoma"/>
                <a:cs typeface="Tahoma"/>
                <a:sym typeface="Tahoma"/>
              </a:defRPr>
            </a:lvl9pPr>
          </a:lstStyle>
          <a:p>
            <a:endParaRPr/>
          </a:p>
        </p:txBody>
      </p:sp>
      <p:sp>
        <p:nvSpPr>
          <p:cNvPr id="75" name="Shape 75"/>
          <p:cNvSpPr/>
          <p:nvPr/>
        </p:nvSpPr>
        <p:spPr>
          <a:xfrm>
            <a:off x="0" y="5441421"/>
            <a:ext cx="9144000" cy="1416600"/>
          </a:xfrm>
          <a:prstGeom prst="rect">
            <a:avLst/>
          </a:prstGeom>
          <a:solidFill>
            <a:schemeClr val="lt1"/>
          </a:solidFill>
          <a:ln>
            <a:noFill/>
          </a:ln>
        </p:spPr>
        <p:txBody>
          <a:bodyPr lIns="91425" tIns="45700" rIns="91425" bIns="45700" anchor="t" anchorCtr="0">
            <a:noAutofit/>
          </a:bodyPr>
          <a:lstStyle/>
          <a:p>
            <a:pPr marL="0" marR="0" lvl="0" indent="0" algn="l" rtl="0">
              <a:lnSpc>
                <a:spcPct val="100000"/>
              </a:lnSpc>
              <a:spcBef>
                <a:spcPts val="0"/>
              </a:spcBef>
              <a:spcAft>
                <a:spcPts val="0"/>
              </a:spcAft>
              <a:buClr>
                <a:schemeClr val="dk1"/>
              </a:buClr>
              <a:buFont typeface="Tahoma"/>
              <a:buNone/>
            </a:pPr>
            <a:endParaRPr sz="2400" b="0" i="0" u="none" strike="noStrike" cap="none" baseline="0">
              <a:solidFill>
                <a:schemeClr val="dk1"/>
              </a:solidFill>
              <a:latin typeface="Arial"/>
              <a:ea typeface="Arial"/>
              <a:cs typeface="Arial"/>
              <a:sym typeface="Arial"/>
            </a:endParaRPr>
          </a:p>
        </p:txBody>
      </p:sp>
      <p:pic>
        <p:nvPicPr>
          <p:cNvPr id="76" name="Shape 76"/>
          <p:cNvPicPr preferRelativeResize="0"/>
          <p:nvPr/>
        </p:nvPicPr>
        <p:blipFill rotWithShape="1">
          <a:blip r:embed="rId3">
            <a:alphaModFix/>
          </a:blip>
          <a:srcRect/>
          <a:stretch/>
        </p:blipFill>
        <p:spPr>
          <a:xfrm>
            <a:off x="688975" y="5837762"/>
            <a:ext cx="1495499" cy="794400"/>
          </a:xfrm>
          <a:prstGeom prst="rect">
            <a:avLst/>
          </a:prstGeom>
          <a:noFill/>
          <a:ln>
            <a:noFill/>
          </a:ln>
        </p:spPr>
      </p:pic>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cSld name="5_Custom Layout">
    <p:spTree>
      <p:nvGrpSpPr>
        <p:cNvPr id="1" name="Shape 77"/>
        <p:cNvGrpSpPr/>
        <p:nvPr/>
      </p:nvGrpSpPr>
      <p:grpSpPr>
        <a:xfrm>
          <a:off x="0" y="0"/>
          <a:ext cx="0" cy="0"/>
          <a:chOff x="0" y="0"/>
          <a:chExt cx="0" cy="0"/>
        </a:xfrm>
      </p:grpSpPr>
      <p:sp>
        <p:nvSpPr>
          <p:cNvPr id="78" name="Shape 78"/>
          <p:cNvSpPr txBox="1">
            <a:spLocks noGrp="1"/>
          </p:cNvSpPr>
          <p:nvPr>
            <p:ph type="title"/>
          </p:nvPr>
        </p:nvSpPr>
        <p:spPr>
          <a:xfrm>
            <a:off x="701852" y="4188230"/>
            <a:ext cx="7772400" cy="533399"/>
          </a:xfrm>
          <a:prstGeom prst="rect">
            <a:avLst/>
          </a:prstGeom>
          <a:noFill/>
          <a:ln>
            <a:noFill/>
          </a:ln>
        </p:spPr>
        <p:txBody>
          <a:bodyPr lIns="91425" tIns="91425" rIns="91425" bIns="91425" anchor="t" anchorCtr="0"/>
          <a:lstStyle>
            <a:lvl1pPr rtl="0">
              <a:spcBef>
                <a:spcPts val="0"/>
              </a:spcBef>
              <a:defRPr sz="2400">
                <a:solidFill>
                  <a:srgbClr val="4F5150"/>
                </a:solidFill>
              </a:defRPr>
            </a:lvl1pPr>
            <a:lvl2pPr rtl="0">
              <a:spcBef>
                <a:spcPts val="0"/>
              </a:spcBef>
              <a:defRPr sz="2800">
                <a:solidFill>
                  <a:srgbClr val="F08A00"/>
                </a:solidFill>
                <a:latin typeface="Tahoma"/>
                <a:ea typeface="Tahoma"/>
                <a:cs typeface="Tahoma"/>
                <a:sym typeface="Tahoma"/>
              </a:defRPr>
            </a:lvl2pPr>
            <a:lvl3pPr rtl="0">
              <a:spcBef>
                <a:spcPts val="0"/>
              </a:spcBef>
              <a:defRPr sz="2800">
                <a:solidFill>
                  <a:srgbClr val="F08A00"/>
                </a:solidFill>
                <a:latin typeface="Tahoma"/>
                <a:ea typeface="Tahoma"/>
                <a:cs typeface="Tahoma"/>
                <a:sym typeface="Tahoma"/>
              </a:defRPr>
            </a:lvl3pPr>
            <a:lvl4pPr rtl="0">
              <a:spcBef>
                <a:spcPts val="0"/>
              </a:spcBef>
              <a:defRPr sz="2800">
                <a:solidFill>
                  <a:srgbClr val="F08A00"/>
                </a:solidFill>
                <a:latin typeface="Tahoma"/>
                <a:ea typeface="Tahoma"/>
                <a:cs typeface="Tahoma"/>
                <a:sym typeface="Tahoma"/>
              </a:defRPr>
            </a:lvl4pPr>
            <a:lvl5pPr rtl="0">
              <a:spcBef>
                <a:spcPts val="0"/>
              </a:spcBef>
              <a:defRPr sz="2800">
                <a:solidFill>
                  <a:srgbClr val="F08A00"/>
                </a:solidFill>
                <a:latin typeface="Tahoma"/>
                <a:ea typeface="Tahoma"/>
                <a:cs typeface="Tahoma"/>
                <a:sym typeface="Tahoma"/>
              </a:defRPr>
            </a:lvl5pPr>
            <a:lvl6pPr rtl="0">
              <a:spcBef>
                <a:spcPts val="0"/>
              </a:spcBef>
              <a:defRPr sz="3600">
                <a:solidFill>
                  <a:schemeClr val="dk2"/>
                </a:solidFill>
                <a:latin typeface="Tahoma"/>
                <a:ea typeface="Tahoma"/>
                <a:cs typeface="Tahoma"/>
                <a:sym typeface="Tahoma"/>
              </a:defRPr>
            </a:lvl6pPr>
            <a:lvl7pPr rtl="0">
              <a:spcBef>
                <a:spcPts val="0"/>
              </a:spcBef>
              <a:defRPr sz="3600">
                <a:solidFill>
                  <a:schemeClr val="dk2"/>
                </a:solidFill>
                <a:latin typeface="Tahoma"/>
                <a:ea typeface="Tahoma"/>
                <a:cs typeface="Tahoma"/>
                <a:sym typeface="Tahoma"/>
              </a:defRPr>
            </a:lvl7pPr>
            <a:lvl8pPr rtl="0">
              <a:spcBef>
                <a:spcPts val="0"/>
              </a:spcBef>
              <a:defRPr sz="3600">
                <a:solidFill>
                  <a:schemeClr val="dk2"/>
                </a:solidFill>
                <a:latin typeface="Tahoma"/>
                <a:ea typeface="Tahoma"/>
                <a:cs typeface="Tahoma"/>
                <a:sym typeface="Tahoma"/>
              </a:defRPr>
            </a:lvl8pPr>
            <a:lvl9pPr rtl="0">
              <a:spcBef>
                <a:spcPts val="0"/>
              </a:spcBef>
              <a:defRPr sz="3600">
                <a:solidFill>
                  <a:schemeClr val="dk2"/>
                </a:solidFill>
                <a:latin typeface="Tahoma"/>
                <a:ea typeface="Tahoma"/>
                <a:cs typeface="Tahoma"/>
                <a:sym typeface="Tahoma"/>
              </a:defRPr>
            </a:lvl9pPr>
          </a:lstStyle>
          <a:p>
            <a:endParaRPr/>
          </a:p>
        </p:txBody>
      </p:sp>
      <p:sp>
        <p:nvSpPr>
          <p:cNvPr id="79" name="Shape 79"/>
          <p:cNvSpPr/>
          <p:nvPr/>
        </p:nvSpPr>
        <p:spPr>
          <a:xfrm>
            <a:off x="0" y="5441421"/>
            <a:ext cx="9144000" cy="1416600"/>
          </a:xfrm>
          <a:prstGeom prst="rect">
            <a:avLst/>
          </a:prstGeom>
          <a:solidFill>
            <a:schemeClr val="lt1"/>
          </a:solidFill>
          <a:ln>
            <a:noFill/>
          </a:ln>
        </p:spPr>
        <p:txBody>
          <a:bodyPr lIns="91425" tIns="45700" rIns="91425" bIns="45700" anchor="t" anchorCtr="0">
            <a:noAutofit/>
          </a:bodyPr>
          <a:lstStyle/>
          <a:p>
            <a:pPr marL="0" marR="0" lvl="0" indent="0" algn="l" rtl="0">
              <a:lnSpc>
                <a:spcPct val="100000"/>
              </a:lnSpc>
              <a:spcBef>
                <a:spcPts val="0"/>
              </a:spcBef>
              <a:spcAft>
                <a:spcPts val="0"/>
              </a:spcAft>
              <a:buClr>
                <a:schemeClr val="dk1"/>
              </a:buClr>
              <a:buFont typeface="Tahoma"/>
              <a:buNone/>
            </a:pPr>
            <a:endParaRPr sz="2400" b="0" i="0" u="none" strike="noStrike" cap="none" baseline="0">
              <a:solidFill>
                <a:schemeClr val="dk1"/>
              </a:solidFill>
              <a:latin typeface="Arial"/>
              <a:ea typeface="Arial"/>
              <a:cs typeface="Arial"/>
              <a:sym typeface="Arial"/>
            </a:endParaRPr>
          </a:p>
        </p:txBody>
      </p:sp>
      <p:pic>
        <p:nvPicPr>
          <p:cNvPr id="80" name="Shape 80"/>
          <p:cNvPicPr preferRelativeResize="0"/>
          <p:nvPr/>
        </p:nvPicPr>
        <p:blipFill rotWithShape="1">
          <a:blip r:embed="rId2">
            <a:alphaModFix/>
          </a:blip>
          <a:srcRect/>
          <a:stretch/>
        </p:blipFill>
        <p:spPr>
          <a:xfrm>
            <a:off x="688975" y="5837762"/>
            <a:ext cx="1495499" cy="794400"/>
          </a:xfrm>
          <a:prstGeom prst="rect">
            <a:avLst/>
          </a:prstGeom>
          <a:noFill/>
          <a:ln>
            <a:noFill/>
          </a:ln>
        </p:spPr>
      </p:pic>
      <p:pic>
        <p:nvPicPr>
          <p:cNvPr id="81" name="Shape 81"/>
          <p:cNvPicPr preferRelativeResize="0"/>
          <p:nvPr/>
        </p:nvPicPr>
        <p:blipFill rotWithShape="1">
          <a:blip r:embed="rId3">
            <a:alphaModFix/>
          </a:blip>
          <a:srcRect/>
          <a:stretch/>
        </p:blipFill>
        <p:spPr>
          <a:xfrm>
            <a:off x="3704" y="0"/>
            <a:ext cx="9136500" cy="3787799"/>
          </a:xfrm>
          <a:prstGeom prst="rect">
            <a:avLst/>
          </a:prstGeom>
          <a:noFill/>
          <a:ln>
            <a:noFill/>
          </a:ln>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cSld name="6_Custom Layout">
    <p:spTree>
      <p:nvGrpSpPr>
        <p:cNvPr id="1" name="Shape 82"/>
        <p:cNvGrpSpPr/>
        <p:nvPr/>
      </p:nvGrpSpPr>
      <p:grpSpPr>
        <a:xfrm>
          <a:off x="0" y="0"/>
          <a:ext cx="0" cy="0"/>
          <a:chOff x="0" y="0"/>
          <a:chExt cx="0" cy="0"/>
        </a:xfrm>
      </p:grpSpPr>
      <p:pic>
        <p:nvPicPr>
          <p:cNvPr id="83" name="Shape 83"/>
          <p:cNvPicPr preferRelativeResize="0"/>
          <p:nvPr/>
        </p:nvPicPr>
        <p:blipFill rotWithShape="1">
          <a:blip r:embed="rId2">
            <a:alphaModFix/>
          </a:blip>
          <a:srcRect/>
          <a:stretch/>
        </p:blipFill>
        <p:spPr>
          <a:xfrm>
            <a:off x="3704" y="0"/>
            <a:ext cx="9136500" cy="3787799"/>
          </a:xfrm>
          <a:prstGeom prst="rect">
            <a:avLst/>
          </a:prstGeom>
          <a:noFill/>
          <a:ln>
            <a:noFill/>
          </a:ln>
        </p:spPr>
      </p:pic>
      <p:sp>
        <p:nvSpPr>
          <p:cNvPr id="84" name="Shape 84"/>
          <p:cNvSpPr txBox="1">
            <a:spLocks noGrp="1"/>
          </p:cNvSpPr>
          <p:nvPr>
            <p:ph type="title"/>
          </p:nvPr>
        </p:nvSpPr>
        <p:spPr>
          <a:xfrm>
            <a:off x="701852" y="4188230"/>
            <a:ext cx="7772400" cy="533399"/>
          </a:xfrm>
          <a:prstGeom prst="rect">
            <a:avLst/>
          </a:prstGeom>
          <a:noFill/>
          <a:ln>
            <a:noFill/>
          </a:ln>
        </p:spPr>
        <p:txBody>
          <a:bodyPr lIns="91425" tIns="91425" rIns="91425" bIns="91425" anchor="t" anchorCtr="0"/>
          <a:lstStyle>
            <a:lvl1pPr rtl="0">
              <a:spcBef>
                <a:spcPts val="0"/>
              </a:spcBef>
              <a:defRPr sz="2400">
                <a:solidFill>
                  <a:srgbClr val="4F5150"/>
                </a:solidFill>
              </a:defRPr>
            </a:lvl1pPr>
            <a:lvl2pPr rtl="0">
              <a:spcBef>
                <a:spcPts val="0"/>
              </a:spcBef>
              <a:defRPr sz="2800">
                <a:solidFill>
                  <a:srgbClr val="F08A00"/>
                </a:solidFill>
                <a:latin typeface="Tahoma"/>
                <a:ea typeface="Tahoma"/>
                <a:cs typeface="Tahoma"/>
                <a:sym typeface="Tahoma"/>
              </a:defRPr>
            </a:lvl2pPr>
            <a:lvl3pPr rtl="0">
              <a:spcBef>
                <a:spcPts val="0"/>
              </a:spcBef>
              <a:defRPr sz="2800">
                <a:solidFill>
                  <a:srgbClr val="F08A00"/>
                </a:solidFill>
                <a:latin typeface="Tahoma"/>
                <a:ea typeface="Tahoma"/>
                <a:cs typeface="Tahoma"/>
                <a:sym typeface="Tahoma"/>
              </a:defRPr>
            </a:lvl3pPr>
            <a:lvl4pPr rtl="0">
              <a:spcBef>
                <a:spcPts val="0"/>
              </a:spcBef>
              <a:defRPr sz="2800">
                <a:solidFill>
                  <a:srgbClr val="F08A00"/>
                </a:solidFill>
                <a:latin typeface="Tahoma"/>
                <a:ea typeface="Tahoma"/>
                <a:cs typeface="Tahoma"/>
                <a:sym typeface="Tahoma"/>
              </a:defRPr>
            </a:lvl4pPr>
            <a:lvl5pPr rtl="0">
              <a:spcBef>
                <a:spcPts val="0"/>
              </a:spcBef>
              <a:defRPr sz="2800">
                <a:solidFill>
                  <a:srgbClr val="F08A00"/>
                </a:solidFill>
                <a:latin typeface="Tahoma"/>
                <a:ea typeface="Tahoma"/>
                <a:cs typeface="Tahoma"/>
                <a:sym typeface="Tahoma"/>
              </a:defRPr>
            </a:lvl5pPr>
            <a:lvl6pPr rtl="0">
              <a:spcBef>
                <a:spcPts val="0"/>
              </a:spcBef>
              <a:defRPr sz="3600">
                <a:solidFill>
                  <a:schemeClr val="dk2"/>
                </a:solidFill>
                <a:latin typeface="Tahoma"/>
                <a:ea typeface="Tahoma"/>
                <a:cs typeface="Tahoma"/>
                <a:sym typeface="Tahoma"/>
              </a:defRPr>
            </a:lvl6pPr>
            <a:lvl7pPr rtl="0">
              <a:spcBef>
                <a:spcPts val="0"/>
              </a:spcBef>
              <a:defRPr sz="3600">
                <a:solidFill>
                  <a:schemeClr val="dk2"/>
                </a:solidFill>
                <a:latin typeface="Tahoma"/>
                <a:ea typeface="Tahoma"/>
                <a:cs typeface="Tahoma"/>
                <a:sym typeface="Tahoma"/>
              </a:defRPr>
            </a:lvl7pPr>
            <a:lvl8pPr rtl="0">
              <a:spcBef>
                <a:spcPts val="0"/>
              </a:spcBef>
              <a:defRPr sz="3600">
                <a:solidFill>
                  <a:schemeClr val="dk2"/>
                </a:solidFill>
                <a:latin typeface="Tahoma"/>
                <a:ea typeface="Tahoma"/>
                <a:cs typeface="Tahoma"/>
                <a:sym typeface="Tahoma"/>
              </a:defRPr>
            </a:lvl8pPr>
            <a:lvl9pPr rtl="0">
              <a:spcBef>
                <a:spcPts val="0"/>
              </a:spcBef>
              <a:defRPr sz="3600">
                <a:solidFill>
                  <a:schemeClr val="dk2"/>
                </a:solidFill>
                <a:latin typeface="Tahoma"/>
                <a:ea typeface="Tahoma"/>
                <a:cs typeface="Tahoma"/>
                <a:sym typeface="Tahoma"/>
              </a:defRPr>
            </a:lvl9pPr>
          </a:lstStyle>
          <a:p>
            <a:endParaRPr/>
          </a:p>
        </p:txBody>
      </p:sp>
      <p:sp>
        <p:nvSpPr>
          <p:cNvPr id="85" name="Shape 85"/>
          <p:cNvSpPr/>
          <p:nvPr/>
        </p:nvSpPr>
        <p:spPr>
          <a:xfrm>
            <a:off x="0" y="5441421"/>
            <a:ext cx="9144000" cy="1416600"/>
          </a:xfrm>
          <a:prstGeom prst="rect">
            <a:avLst/>
          </a:prstGeom>
          <a:solidFill>
            <a:schemeClr val="lt1"/>
          </a:solidFill>
          <a:ln>
            <a:noFill/>
          </a:ln>
        </p:spPr>
        <p:txBody>
          <a:bodyPr lIns="91425" tIns="45700" rIns="91425" bIns="45700" anchor="t" anchorCtr="0">
            <a:noAutofit/>
          </a:bodyPr>
          <a:lstStyle/>
          <a:p>
            <a:pPr marL="0" marR="0" lvl="0" indent="0" algn="l" rtl="0">
              <a:lnSpc>
                <a:spcPct val="100000"/>
              </a:lnSpc>
              <a:spcBef>
                <a:spcPts val="0"/>
              </a:spcBef>
              <a:spcAft>
                <a:spcPts val="0"/>
              </a:spcAft>
              <a:buClr>
                <a:schemeClr val="dk1"/>
              </a:buClr>
              <a:buFont typeface="Tahoma"/>
              <a:buNone/>
            </a:pPr>
            <a:endParaRPr sz="2400" b="0" i="0" u="none" strike="noStrike" cap="none" baseline="0">
              <a:solidFill>
                <a:schemeClr val="dk1"/>
              </a:solidFill>
              <a:latin typeface="Arial"/>
              <a:ea typeface="Arial"/>
              <a:cs typeface="Arial"/>
              <a:sym typeface="Arial"/>
            </a:endParaRPr>
          </a:p>
        </p:txBody>
      </p:sp>
      <p:pic>
        <p:nvPicPr>
          <p:cNvPr id="86" name="Shape 86"/>
          <p:cNvPicPr preferRelativeResize="0"/>
          <p:nvPr/>
        </p:nvPicPr>
        <p:blipFill rotWithShape="1">
          <a:blip r:embed="rId3">
            <a:alphaModFix/>
          </a:blip>
          <a:srcRect/>
          <a:stretch/>
        </p:blipFill>
        <p:spPr>
          <a:xfrm>
            <a:off x="688975" y="5837762"/>
            <a:ext cx="1495499" cy="794400"/>
          </a:xfrm>
          <a:prstGeom prst="rect">
            <a:avLst/>
          </a:prstGeom>
          <a:noFill/>
          <a:ln>
            <a:noFill/>
          </a:ln>
        </p:spPr>
      </p:pic>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cSld name="7_Custom Layout">
    <p:spTree>
      <p:nvGrpSpPr>
        <p:cNvPr id="1" name="Shape 87"/>
        <p:cNvGrpSpPr/>
        <p:nvPr/>
      </p:nvGrpSpPr>
      <p:grpSpPr>
        <a:xfrm>
          <a:off x="0" y="0"/>
          <a:ext cx="0" cy="0"/>
          <a:chOff x="0" y="0"/>
          <a:chExt cx="0" cy="0"/>
        </a:xfrm>
      </p:grpSpPr>
      <p:sp>
        <p:nvSpPr>
          <p:cNvPr id="88" name="Shape 88"/>
          <p:cNvSpPr txBox="1">
            <a:spLocks noGrp="1"/>
          </p:cNvSpPr>
          <p:nvPr>
            <p:ph type="title"/>
          </p:nvPr>
        </p:nvSpPr>
        <p:spPr>
          <a:xfrm>
            <a:off x="701852" y="4188230"/>
            <a:ext cx="7772400" cy="533399"/>
          </a:xfrm>
          <a:prstGeom prst="rect">
            <a:avLst/>
          </a:prstGeom>
          <a:noFill/>
          <a:ln>
            <a:noFill/>
          </a:ln>
        </p:spPr>
        <p:txBody>
          <a:bodyPr lIns="91425" tIns="91425" rIns="91425" bIns="91425" anchor="t" anchorCtr="0"/>
          <a:lstStyle>
            <a:lvl1pPr rtl="0">
              <a:spcBef>
                <a:spcPts val="0"/>
              </a:spcBef>
              <a:defRPr sz="2400">
                <a:solidFill>
                  <a:srgbClr val="4F5150"/>
                </a:solidFill>
              </a:defRPr>
            </a:lvl1pPr>
            <a:lvl2pPr rtl="0">
              <a:spcBef>
                <a:spcPts val="0"/>
              </a:spcBef>
              <a:defRPr sz="2800">
                <a:solidFill>
                  <a:srgbClr val="F08A00"/>
                </a:solidFill>
                <a:latin typeface="Tahoma"/>
                <a:ea typeface="Tahoma"/>
                <a:cs typeface="Tahoma"/>
                <a:sym typeface="Tahoma"/>
              </a:defRPr>
            </a:lvl2pPr>
            <a:lvl3pPr rtl="0">
              <a:spcBef>
                <a:spcPts val="0"/>
              </a:spcBef>
              <a:defRPr sz="2800">
                <a:solidFill>
                  <a:srgbClr val="F08A00"/>
                </a:solidFill>
                <a:latin typeface="Tahoma"/>
                <a:ea typeface="Tahoma"/>
                <a:cs typeface="Tahoma"/>
                <a:sym typeface="Tahoma"/>
              </a:defRPr>
            </a:lvl3pPr>
            <a:lvl4pPr rtl="0">
              <a:spcBef>
                <a:spcPts val="0"/>
              </a:spcBef>
              <a:defRPr sz="2800">
                <a:solidFill>
                  <a:srgbClr val="F08A00"/>
                </a:solidFill>
                <a:latin typeface="Tahoma"/>
                <a:ea typeface="Tahoma"/>
                <a:cs typeface="Tahoma"/>
                <a:sym typeface="Tahoma"/>
              </a:defRPr>
            </a:lvl4pPr>
            <a:lvl5pPr rtl="0">
              <a:spcBef>
                <a:spcPts val="0"/>
              </a:spcBef>
              <a:defRPr sz="2800">
                <a:solidFill>
                  <a:srgbClr val="F08A00"/>
                </a:solidFill>
                <a:latin typeface="Tahoma"/>
                <a:ea typeface="Tahoma"/>
                <a:cs typeface="Tahoma"/>
                <a:sym typeface="Tahoma"/>
              </a:defRPr>
            </a:lvl5pPr>
            <a:lvl6pPr rtl="0">
              <a:spcBef>
                <a:spcPts val="0"/>
              </a:spcBef>
              <a:defRPr sz="3600">
                <a:solidFill>
                  <a:schemeClr val="dk2"/>
                </a:solidFill>
                <a:latin typeface="Tahoma"/>
                <a:ea typeface="Tahoma"/>
                <a:cs typeface="Tahoma"/>
                <a:sym typeface="Tahoma"/>
              </a:defRPr>
            </a:lvl6pPr>
            <a:lvl7pPr rtl="0">
              <a:spcBef>
                <a:spcPts val="0"/>
              </a:spcBef>
              <a:defRPr sz="3600">
                <a:solidFill>
                  <a:schemeClr val="dk2"/>
                </a:solidFill>
                <a:latin typeface="Tahoma"/>
                <a:ea typeface="Tahoma"/>
                <a:cs typeface="Tahoma"/>
                <a:sym typeface="Tahoma"/>
              </a:defRPr>
            </a:lvl7pPr>
            <a:lvl8pPr rtl="0">
              <a:spcBef>
                <a:spcPts val="0"/>
              </a:spcBef>
              <a:defRPr sz="3600">
                <a:solidFill>
                  <a:schemeClr val="dk2"/>
                </a:solidFill>
                <a:latin typeface="Tahoma"/>
                <a:ea typeface="Tahoma"/>
                <a:cs typeface="Tahoma"/>
                <a:sym typeface="Tahoma"/>
              </a:defRPr>
            </a:lvl8pPr>
            <a:lvl9pPr rtl="0">
              <a:spcBef>
                <a:spcPts val="0"/>
              </a:spcBef>
              <a:defRPr sz="3600">
                <a:solidFill>
                  <a:schemeClr val="dk2"/>
                </a:solidFill>
                <a:latin typeface="Tahoma"/>
                <a:ea typeface="Tahoma"/>
                <a:cs typeface="Tahoma"/>
                <a:sym typeface="Tahoma"/>
              </a:defRPr>
            </a:lvl9pPr>
          </a:lstStyle>
          <a:p>
            <a:endParaRPr/>
          </a:p>
        </p:txBody>
      </p:sp>
      <p:sp>
        <p:nvSpPr>
          <p:cNvPr id="89" name="Shape 89"/>
          <p:cNvSpPr/>
          <p:nvPr/>
        </p:nvSpPr>
        <p:spPr>
          <a:xfrm>
            <a:off x="0" y="5441421"/>
            <a:ext cx="9144000" cy="1416600"/>
          </a:xfrm>
          <a:prstGeom prst="rect">
            <a:avLst/>
          </a:prstGeom>
          <a:solidFill>
            <a:schemeClr val="lt1"/>
          </a:solidFill>
          <a:ln>
            <a:noFill/>
          </a:ln>
        </p:spPr>
        <p:txBody>
          <a:bodyPr lIns="91425" tIns="45700" rIns="91425" bIns="45700" anchor="t" anchorCtr="0">
            <a:noAutofit/>
          </a:bodyPr>
          <a:lstStyle/>
          <a:p>
            <a:pPr marL="0" marR="0" lvl="0" indent="0" algn="l" rtl="0">
              <a:lnSpc>
                <a:spcPct val="100000"/>
              </a:lnSpc>
              <a:spcBef>
                <a:spcPts val="0"/>
              </a:spcBef>
              <a:spcAft>
                <a:spcPts val="0"/>
              </a:spcAft>
              <a:buClr>
                <a:schemeClr val="dk1"/>
              </a:buClr>
              <a:buFont typeface="Tahoma"/>
              <a:buNone/>
            </a:pPr>
            <a:endParaRPr sz="2400" b="0" i="0" u="none" strike="noStrike" cap="none" baseline="0">
              <a:solidFill>
                <a:schemeClr val="dk1"/>
              </a:solidFill>
              <a:latin typeface="Arial"/>
              <a:ea typeface="Arial"/>
              <a:cs typeface="Arial"/>
              <a:sym typeface="Arial"/>
            </a:endParaRPr>
          </a:p>
        </p:txBody>
      </p:sp>
      <p:pic>
        <p:nvPicPr>
          <p:cNvPr id="90" name="Shape 90"/>
          <p:cNvPicPr preferRelativeResize="0"/>
          <p:nvPr/>
        </p:nvPicPr>
        <p:blipFill rotWithShape="1">
          <a:blip r:embed="rId2">
            <a:alphaModFix/>
          </a:blip>
          <a:srcRect/>
          <a:stretch/>
        </p:blipFill>
        <p:spPr>
          <a:xfrm>
            <a:off x="688975" y="5837762"/>
            <a:ext cx="1495499" cy="794400"/>
          </a:xfrm>
          <a:prstGeom prst="rect">
            <a:avLst/>
          </a:prstGeom>
          <a:noFill/>
          <a:ln>
            <a:noFill/>
          </a:ln>
        </p:spPr>
      </p:pic>
      <p:pic>
        <p:nvPicPr>
          <p:cNvPr id="91" name="Shape 91"/>
          <p:cNvPicPr preferRelativeResize="0"/>
          <p:nvPr/>
        </p:nvPicPr>
        <p:blipFill rotWithShape="1">
          <a:blip r:embed="rId3">
            <a:alphaModFix/>
          </a:blip>
          <a:srcRect/>
          <a:stretch/>
        </p:blipFill>
        <p:spPr>
          <a:xfrm>
            <a:off x="3704" y="0"/>
            <a:ext cx="9136500" cy="3787799"/>
          </a:xfrm>
          <a:prstGeom prst="rect">
            <a:avLst/>
          </a:prstGeom>
          <a:noFill/>
          <a:ln>
            <a:noFill/>
          </a:ln>
        </p:spPr>
      </p:pic>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cSld name="8_Custom Layout">
    <p:spTree>
      <p:nvGrpSpPr>
        <p:cNvPr id="1" name="Shape 92"/>
        <p:cNvGrpSpPr/>
        <p:nvPr/>
      </p:nvGrpSpPr>
      <p:grpSpPr>
        <a:xfrm>
          <a:off x="0" y="0"/>
          <a:ext cx="0" cy="0"/>
          <a:chOff x="0" y="0"/>
          <a:chExt cx="0" cy="0"/>
        </a:xfrm>
      </p:grpSpPr>
      <p:pic>
        <p:nvPicPr>
          <p:cNvPr id="93" name="Shape 93"/>
          <p:cNvPicPr preferRelativeResize="0"/>
          <p:nvPr/>
        </p:nvPicPr>
        <p:blipFill rotWithShape="1">
          <a:blip r:embed="rId2">
            <a:alphaModFix/>
          </a:blip>
          <a:srcRect/>
          <a:stretch/>
        </p:blipFill>
        <p:spPr>
          <a:xfrm>
            <a:off x="3704" y="0"/>
            <a:ext cx="9136500" cy="3787799"/>
          </a:xfrm>
          <a:prstGeom prst="rect">
            <a:avLst/>
          </a:prstGeom>
          <a:noFill/>
          <a:ln>
            <a:noFill/>
          </a:ln>
        </p:spPr>
      </p:pic>
      <p:sp>
        <p:nvSpPr>
          <p:cNvPr id="94" name="Shape 94"/>
          <p:cNvSpPr txBox="1">
            <a:spLocks noGrp="1"/>
          </p:cNvSpPr>
          <p:nvPr>
            <p:ph type="title"/>
          </p:nvPr>
        </p:nvSpPr>
        <p:spPr>
          <a:xfrm>
            <a:off x="701852" y="4188230"/>
            <a:ext cx="7772400" cy="533399"/>
          </a:xfrm>
          <a:prstGeom prst="rect">
            <a:avLst/>
          </a:prstGeom>
          <a:noFill/>
          <a:ln>
            <a:noFill/>
          </a:ln>
        </p:spPr>
        <p:txBody>
          <a:bodyPr lIns="91425" tIns="91425" rIns="91425" bIns="91425" anchor="t" anchorCtr="0"/>
          <a:lstStyle>
            <a:lvl1pPr rtl="0">
              <a:spcBef>
                <a:spcPts val="0"/>
              </a:spcBef>
              <a:defRPr sz="2400">
                <a:solidFill>
                  <a:srgbClr val="4F5150"/>
                </a:solidFill>
              </a:defRPr>
            </a:lvl1pPr>
            <a:lvl2pPr rtl="0">
              <a:spcBef>
                <a:spcPts val="0"/>
              </a:spcBef>
              <a:defRPr sz="2800">
                <a:solidFill>
                  <a:srgbClr val="F08A00"/>
                </a:solidFill>
                <a:latin typeface="Tahoma"/>
                <a:ea typeface="Tahoma"/>
                <a:cs typeface="Tahoma"/>
                <a:sym typeface="Tahoma"/>
              </a:defRPr>
            </a:lvl2pPr>
            <a:lvl3pPr rtl="0">
              <a:spcBef>
                <a:spcPts val="0"/>
              </a:spcBef>
              <a:defRPr sz="2800">
                <a:solidFill>
                  <a:srgbClr val="F08A00"/>
                </a:solidFill>
                <a:latin typeface="Tahoma"/>
                <a:ea typeface="Tahoma"/>
                <a:cs typeface="Tahoma"/>
                <a:sym typeface="Tahoma"/>
              </a:defRPr>
            </a:lvl3pPr>
            <a:lvl4pPr rtl="0">
              <a:spcBef>
                <a:spcPts val="0"/>
              </a:spcBef>
              <a:defRPr sz="2800">
                <a:solidFill>
                  <a:srgbClr val="F08A00"/>
                </a:solidFill>
                <a:latin typeface="Tahoma"/>
                <a:ea typeface="Tahoma"/>
                <a:cs typeface="Tahoma"/>
                <a:sym typeface="Tahoma"/>
              </a:defRPr>
            </a:lvl4pPr>
            <a:lvl5pPr rtl="0">
              <a:spcBef>
                <a:spcPts val="0"/>
              </a:spcBef>
              <a:defRPr sz="2800">
                <a:solidFill>
                  <a:srgbClr val="F08A00"/>
                </a:solidFill>
                <a:latin typeface="Tahoma"/>
                <a:ea typeface="Tahoma"/>
                <a:cs typeface="Tahoma"/>
                <a:sym typeface="Tahoma"/>
              </a:defRPr>
            </a:lvl5pPr>
            <a:lvl6pPr rtl="0">
              <a:spcBef>
                <a:spcPts val="0"/>
              </a:spcBef>
              <a:defRPr sz="3600">
                <a:solidFill>
                  <a:schemeClr val="dk2"/>
                </a:solidFill>
                <a:latin typeface="Tahoma"/>
                <a:ea typeface="Tahoma"/>
                <a:cs typeface="Tahoma"/>
                <a:sym typeface="Tahoma"/>
              </a:defRPr>
            </a:lvl6pPr>
            <a:lvl7pPr rtl="0">
              <a:spcBef>
                <a:spcPts val="0"/>
              </a:spcBef>
              <a:defRPr sz="3600">
                <a:solidFill>
                  <a:schemeClr val="dk2"/>
                </a:solidFill>
                <a:latin typeface="Tahoma"/>
                <a:ea typeface="Tahoma"/>
                <a:cs typeface="Tahoma"/>
                <a:sym typeface="Tahoma"/>
              </a:defRPr>
            </a:lvl7pPr>
            <a:lvl8pPr rtl="0">
              <a:spcBef>
                <a:spcPts val="0"/>
              </a:spcBef>
              <a:defRPr sz="3600">
                <a:solidFill>
                  <a:schemeClr val="dk2"/>
                </a:solidFill>
                <a:latin typeface="Tahoma"/>
                <a:ea typeface="Tahoma"/>
                <a:cs typeface="Tahoma"/>
                <a:sym typeface="Tahoma"/>
              </a:defRPr>
            </a:lvl8pPr>
            <a:lvl9pPr rtl="0">
              <a:spcBef>
                <a:spcPts val="0"/>
              </a:spcBef>
              <a:defRPr sz="3600">
                <a:solidFill>
                  <a:schemeClr val="dk2"/>
                </a:solidFill>
                <a:latin typeface="Tahoma"/>
                <a:ea typeface="Tahoma"/>
                <a:cs typeface="Tahoma"/>
                <a:sym typeface="Tahoma"/>
              </a:defRPr>
            </a:lvl9pPr>
          </a:lstStyle>
          <a:p>
            <a:endParaRPr/>
          </a:p>
        </p:txBody>
      </p:sp>
      <p:sp>
        <p:nvSpPr>
          <p:cNvPr id="95" name="Shape 95"/>
          <p:cNvSpPr/>
          <p:nvPr/>
        </p:nvSpPr>
        <p:spPr>
          <a:xfrm>
            <a:off x="0" y="5441421"/>
            <a:ext cx="9144000" cy="1416600"/>
          </a:xfrm>
          <a:prstGeom prst="rect">
            <a:avLst/>
          </a:prstGeom>
          <a:solidFill>
            <a:schemeClr val="lt1"/>
          </a:solidFill>
          <a:ln>
            <a:noFill/>
          </a:ln>
        </p:spPr>
        <p:txBody>
          <a:bodyPr lIns="91425" tIns="45700" rIns="91425" bIns="45700" anchor="t" anchorCtr="0">
            <a:noAutofit/>
          </a:bodyPr>
          <a:lstStyle/>
          <a:p>
            <a:pPr marL="0" marR="0" lvl="0" indent="0" algn="l" rtl="0">
              <a:lnSpc>
                <a:spcPct val="100000"/>
              </a:lnSpc>
              <a:spcBef>
                <a:spcPts val="0"/>
              </a:spcBef>
              <a:spcAft>
                <a:spcPts val="0"/>
              </a:spcAft>
              <a:buClr>
                <a:schemeClr val="dk1"/>
              </a:buClr>
              <a:buFont typeface="Tahoma"/>
              <a:buNone/>
            </a:pPr>
            <a:endParaRPr sz="2400" b="0" i="0" u="none" strike="noStrike" cap="none" baseline="0">
              <a:solidFill>
                <a:schemeClr val="dk1"/>
              </a:solidFill>
              <a:latin typeface="Arial"/>
              <a:ea typeface="Arial"/>
              <a:cs typeface="Arial"/>
              <a:sym typeface="Arial"/>
            </a:endParaRPr>
          </a:p>
        </p:txBody>
      </p:sp>
      <p:pic>
        <p:nvPicPr>
          <p:cNvPr id="96" name="Shape 96"/>
          <p:cNvPicPr preferRelativeResize="0"/>
          <p:nvPr/>
        </p:nvPicPr>
        <p:blipFill rotWithShape="1">
          <a:blip r:embed="rId3">
            <a:alphaModFix/>
          </a:blip>
          <a:srcRect/>
          <a:stretch/>
        </p:blipFill>
        <p:spPr>
          <a:xfrm>
            <a:off x="688975" y="5837762"/>
            <a:ext cx="1495499" cy="794400"/>
          </a:xfrm>
          <a:prstGeom prst="rect">
            <a:avLst/>
          </a:prstGeom>
          <a:noFill/>
          <a:ln>
            <a:noFill/>
          </a:ln>
        </p:spPr>
      </p:pic>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Shape 243"/>
        <p:cNvGrpSpPr/>
        <p:nvPr/>
      </p:nvGrpSpPr>
      <p:grpSpPr>
        <a:xfrm>
          <a:off x="0" y="0"/>
          <a:ext cx="0" cy="0"/>
          <a:chOff x="0" y="0"/>
          <a:chExt cx="0" cy="0"/>
        </a:xfrm>
      </p:grpSpPr>
      <p:sp>
        <p:nvSpPr>
          <p:cNvPr id="244" name="Shape 244"/>
          <p:cNvSpPr txBox="1">
            <a:spLocks noGrp="1"/>
          </p:cNvSpPr>
          <p:nvPr>
            <p:ph type="ctrTitle"/>
          </p:nvPr>
        </p:nvSpPr>
        <p:spPr>
          <a:xfrm>
            <a:off x="311708" y="992766"/>
            <a:ext cx="8520599" cy="2736899"/>
          </a:xfrm>
          <a:prstGeom prst="rect">
            <a:avLst/>
          </a:prstGeom>
        </p:spPr>
        <p:txBody>
          <a:bodyPr lIns="91425" tIns="91425" rIns="91425" bIns="91425" anchor="b" anchorCtr="0"/>
          <a:lstStyle>
            <a:lvl1pPr algn="ctr">
              <a:spcBef>
                <a:spcPts val="0"/>
              </a:spcBef>
              <a:buSzPct val="100000"/>
              <a:defRPr sz="5200"/>
            </a:lvl1pPr>
            <a:lvl2pPr algn="ctr">
              <a:spcBef>
                <a:spcPts val="0"/>
              </a:spcBef>
              <a:buSzPct val="100000"/>
              <a:defRPr sz="5200"/>
            </a:lvl2pPr>
            <a:lvl3pPr algn="ctr">
              <a:spcBef>
                <a:spcPts val="0"/>
              </a:spcBef>
              <a:buSzPct val="100000"/>
              <a:defRPr sz="5200"/>
            </a:lvl3pPr>
            <a:lvl4pPr algn="ctr">
              <a:spcBef>
                <a:spcPts val="0"/>
              </a:spcBef>
              <a:buSzPct val="100000"/>
              <a:defRPr sz="5200"/>
            </a:lvl4pPr>
            <a:lvl5pPr algn="ctr">
              <a:spcBef>
                <a:spcPts val="0"/>
              </a:spcBef>
              <a:buSzPct val="100000"/>
              <a:defRPr sz="5200"/>
            </a:lvl5pPr>
            <a:lvl6pPr algn="ctr">
              <a:spcBef>
                <a:spcPts val="0"/>
              </a:spcBef>
              <a:buSzPct val="100000"/>
              <a:defRPr sz="5200"/>
            </a:lvl6pPr>
            <a:lvl7pPr algn="ctr">
              <a:spcBef>
                <a:spcPts val="0"/>
              </a:spcBef>
              <a:buSzPct val="100000"/>
              <a:defRPr sz="5200"/>
            </a:lvl7pPr>
            <a:lvl8pPr algn="ctr">
              <a:spcBef>
                <a:spcPts val="0"/>
              </a:spcBef>
              <a:buSzPct val="100000"/>
              <a:defRPr sz="5200"/>
            </a:lvl8pPr>
            <a:lvl9pPr algn="ctr">
              <a:spcBef>
                <a:spcPts val="0"/>
              </a:spcBef>
              <a:buSzPct val="100000"/>
              <a:defRPr sz="5200"/>
            </a:lvl9pPr>
          </a:lstStyle>
          <a:p>
            <a:endParaRPr/>
          </a:p>
        </p:txBody>
      </p:sp>
      <p:sp>
        <p:nvSpPr>
          <p:cNvPr id="245" name="Shape 245"/>
          <p:cNvSpPr txBox="1">
            <a:spLocks noGrp="1"/>
          </p:cNvSpPr>
          <p:nvPr>
            <p:ph type="subTitle" idx="1"/>
          </p:nvPr>
        </p:nvSpPr>
        <p:spPr>
          <a:xfrm>
            <a:off x="311700" y="3778833"/>
            <a:ext cx="8520599" cy="1056899"/>
          </a:xfrm>
          <a:prstGeom prst="rect">
            <a:avLst/>
          </a:prstGeom>
        </p:spPr>
        <p:txBody>
          <a:bodyPr lIns="91425" tIns="91425" rIns="91425" bIns="91425" anchor="t" anchorCtr="0"/>
          <a:lstStyle>
            <a:lvl1pPr algn="ctr">
              <a:lnSpc>
                <a:spcPct val="100000"/>
              </a:lnSpc>
              <a:spcBef>
                <a:spcPts val="0"/>
              </a:spcBef>
              <a:spcAft>
                <a:spcPts val="0"/>
              </a:spcAft>
              <a:buSzPct val="100000"/>
              <a:buNone/>
              <a:defRPr sz="2800"/>
            </a:lvl1pPr>
            <a:lvl2pPr algn="ctr">
              <a:lnSpc>
                <a:spcPct val="100000"/>
              </a:lnSpc>
              <a:spcBef>
                <a:spcPts val="0"/>
              </a:spcBef>
              <a:spcAft>
                <a:spcPts val="0"/>
              </a:spcAft>
              <a:buSzPct val="100000"/>
              <a:buNone/>
              <a:defRPr sz="2800"/>
            </a:lvl2pPr>
            <a:lvl3pPr algn="ctr">
              <a:lnSpc>
                <a:spcPct val="100000"/>
              </a:lnSpc>
              <a:spcBef>
                <a:spcPts val="0"/>
              </a:spcBef>
              <a:spcAft>
                <a:spcPts val="0"/>
              </a:spcAft>
              <a:buSzPct val="100000"/>
              <a:buNone/>
              <a:defRPr sz="2800"/>
            </a:lvl3pPr>
            <a:lvl4pPr algn="ctr">
              <a:lnSpc>
                <a:spcPct val="100000"/>
              </a:lnSpc>
              <a:spcBef>
                <a:spcPts val="0"/>
              </a:spcBef>
              <a:spcAft>
                <a:spcPts val="0"/>
              </a:spcAft>
              <a:buSzPct val="100000"/>
              <a:buNone/>
              <a:defRPr sz="2800"/>
            </a:lvl4pPr>
            <a:lvl5pPr algn="ctr">
              <a:lnSpc>
                <a:spcPct val="100000"/>
              </a:lnSpc>
              <a:spcBef>
                <a:spcPts val="0"/>
              </a:spcBef>
              <a:spcAft>
                <a:spcPts val="0"/>
              </a:spcAft>
              <a:buSzPct val="100000"/>
              <a:buNone/>
              <a:defRPr sz="2800"/>
            </a:lvl5pPr>
            <a:lvl6pPr algn="ctr">
              <a:lnSpc>
                <a:spcPct val="100000"/>
              </a:lnSpc>
              <a:spcBef>
                <a:spcPts val="0"/>
              </a:spcBef>
              <a:spcAft>
                <a:spcPts val="0"/>
              </a:spcAft>
              <a:buSzPct val="100000"/>
              <a:buNone/>
              <a:defRPr sz="2800"/>
            </a:lvl6pPr>
            <a:lvl7pPr algn="ctr">
              <a:lnSpc>
                <a:spcPct val="100000"/>
              </a:lnSpc>
              <a:spcBef>
                <a:spcPts val="0"/>
              </a:spcBef>
              <a:spcAft>
                <a:spcPts val="0"/>
              </a:spcAft>
              <a:buSzPct val="100000"/>
              <a:buNone/>
              <a:defRPr sz="2800"/>
            </a:lvl7pPr>
            <a:lvl8pPr algn="ctr">
              <a:lnSpc>
                <a:spcPct val="100000"/>
              </a:lnSpc>
              <a:spcBef>
                <a:spcPts val="0"/>
              </a:spcBef>
              <a:spcAft>
                <a:spcPts val="0"/>
              </a:spcAft>
              <a:buSzPct val="100000"/>
              <a:buNone/>
              <a:defRPr sz="2800"/>
            </a:lvl8pPr>
            <a:lvl9pPr algn="ctr">
              <a:lnSpc>
                <a:spcPct val="100000"/>
              </a:lnSpc>
              <a:spcBef>
                <a:spcPts val="0"/>
              </a:spcBef>
              <a:spcAft>
                <a:spcPts val="0"/>
              </a:spcAft>
              <a:buSzPct val="100000"/>
              <a:buNone/>
              <a:defRPr sz="2800"/>
            </a:lvl9pPr>
          </a:lstStyle>
          <a:p>
            <a:endParaRPr/>
          </a:p>
        </p:txBody>
      </p:sp>
      <p:sp>
        <p:nvSpPr>
          <p:cNvPr id="246" name="Shape 246"/>
          <p:cNvSpPr txBox="1">
            <a:spLocks noGrp="1"/>
          </p:cNvSpPr>
          <p:nvPr>
            <p:ph type="sldNum" idx="12"/>
          </p:nvPr>
        </p:nvSpPr>
        <p:spPr>
          <a:xfrm>
            <a:off x="8472457" y="6217622"/>
            <a:ext cx="548699" cy="524699"/>
          </a:xfrm>
          <a:prstGeom prst="rect">
            <a:avLst/>
          </a:prstGeom>
        </p:spPr>
        <p:txBody>
          <a:bodyPr lIns="91425" tIns="91425" rIns="91425" bIns="91425" anchor="ctr" anchorCtr="0">
            <a:noAutofit/>
          </a:bodyPr>
          <a:lstStyle/>
          <a:p>
            <a:pPr>
              <a:spcBef>
                <a:spcPts val="0"/>
              </a:spcBef>
              <a:buNone/>
            </a:pPr>
            <a:fld id="{00000000-1234-1234-1234-123412341234}" type="slidenum">
              <a:rPr lang="en-GB"/>
              <a:pPr>
                <a:spcBef>
                  <a:spcPts val="0"/>
                </a:spcBef>
                <a:buNone/>
              </a:pPr>
              <a:t>‹#›</a:t>
            </a:fld>
            <a:endParaRPr lang="en-GB"/>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secHead">
  <p:cSld name="Section title">
    <p:spTree>
      <p:nvGrpSpPr>
        <p:cNvPr id="1" name="Shape 247"/>
        <p:cNvGrpSpPr/>
        <p:nvPr/>
      </p:nvGrpSpPr>
      <p:grpSpPr>
        <a:xfrm>
          <a:off x="0" y="0"/>
          <a:ext cx="0" cy="0"/>
          <a:chOff x="0" y="0"/>
          <a:chExt cx="0" cy="0"/>
        </a:xfrm>
      </p:grpSpPr>
      <p:sp>
        <p:nvSpPr>
          <p:cNvPr id="248" name="Shape 248"/>
          <p:cNvSpPr txBox="1">
            <a:spLocks noGrp="1"/>
          </p:cNvSpPr>
          <p:nvPr>
            <p:ph type="title"/>
          </p:nvPr>
        </p:nvSpPr>
        <p:spPr>
          <a:xfrm>
            <a:off x="311700" y="2867800"/>
            <a:ext cx="8520599" cy="1122299"/>
          </a:xfrm>
          <a:prstGeom prst="rect">
            <a:avLst/>
          </a:prstGeom>
        </p:spPr>
        <p:txBody>
          <a:bodyPr lIns="91425" tIns="91425" rIns="91425" bIns="91425" anchor="ctr" anchorCtr="0"/>
          <a:lstStyle>
            <a:lvl1pPr algn="ctr">
              <a:spcBef>
                <a:spcPts val="0"/>
              </a:spcBef>
              <a:buSzPct val="100000"/>
              <a:defRPr sz="3600"/>
            </a:lvl1pPr>
            <a:lvl2pPr algn="ctr">
              <a:spcBef>
                <a:spcPts val="0"/>
              </a:spcBef>
              <a:buSzPct val="100000"/>
              <a:defRPr sz="3600"/>
            </a:lvl2pPr>
            <a:lvl3pPr algn="ctr">
              <a:spcBef>
                <a:spcPts val="0"/>
              </a:spcBef>
              <a:buSzPct val="100000"/>
              <a:defRPr sz="3600"/>
            </a:lvl3pPr>
            <a:lvl4pPr algn="ctr">
              <a:spcBef>
                <a:spcPts val="0"/>
              </a:spcBef>
              <a:buSzPct val="100000"/>
              <a:defRPr sz="3600"/>
            </a:lvl4pPr>
            <a:lvl5pPr algn="ctr">
              <a:spcBef>
                <a:spcPts val="0"/>
              </a:spcBef>
              <a:buSzPct val="100000"/>
              <a:defRPr sz="3600"/>
            </a:lvl5pPr>
            <a:lvl6pPr algn="ctr">
              <a:spcBef>
                <a:spcPts val="0"/>
              </a:spcBef>
              <a:buSzPct val="100000"/>
              <a:defRPr sz="3600"/>
            </a:lvl6pPr>
            <a:lvl7pPr algn="ctr">
              <a:spcBef>
                <a:spcPts val="0"/>
              </a:spcBef>
              <a:buSzPct val="100000"/>
              <a:defRPr sz="3600"/>
            </a:lvl7pPr>
            <a:lvl8pPr algn="ctr">
              <a:spcBef>
                <a:spcPts val="0"/>
              </a:spcBef>
              <a:buSzPct val="100000"/>
              <a:defRPr sz="3600"/>
            </a:lvl8pPr>
            <a:lvl9pPr algn="ctr">
              <a:spcBef>
                <a:spcPts val="0"/>
              </a:spcBef>
              <a:buSzPct val="100000"/>
              <a:defRPr sz="3600"/>
            </a:lvl9pPr>
          </a:lstStyle>
          <a:p>
            <a:endParaRPr/>
          </a:p>
        </p:txBody>
      </p:sp>
      <p:sp>
        <p:nvSpPr>
          <p:cNvPr id="249" name="Shape 249"/>
          <p:cNvSpPr txBox="1">
            <a:spLocks noGrp="1"/>
          </p:cNvSpPr>
          <p:nvPr>
            <p:ph type="sldNum" idx="12"/>
          </p:nvPr>
        </p:nvSpPr>
        <p:spPr>
          <a:xfrm>
            <a:off x="8472457" y="6217622"/>
            <a:ext cx="548699" cy="524699"/>
          </a:xfrm>
          <a:prstGeom prst="rect">
            <a:avLst/>
          </a:prstGeom>
        </p:spPr>
        <p:txBody>
          <a:bodyPr lIns="91425" tIns="91425" rIns="91425" bIns="91425" anchor="ctr" anchorCtr="0">
            <a:noAutofit/>
          </a:bodyPr>
          <a:lstStyle/>
          <a:p>
            <a:pPr>
              <a:spcBef>
                <a:spcPts val="0"/>
              </a:spcBef>
              <a:buNone/>
            </a:pPr>
            <a:fld id="{00000000-1234-1234-1234-123412341234}" type="slidenum">
              <a:rPr lang="en-GB"/>
              <a:pPr>
                <a:spcBef>
                  <a:spcPts val="0"/>
                </a:spcBef>
                <a:buNone/>
              </a:pPr>
              <a:t>‹#›</a:t>
            </a:fld>
            <a:endParaRPr lang="en-GB"/>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x">
  <p:cSld name="Title and body">
    <p:spTree>
      <p:nvGrpSpPr>
        <p:cNvPr id="1" name="Shape 250"/>
        <p:cNvGrpSpPr/>
        <p:nvPr/>
      </p:nvGrpSpPr>
      <p:grpSpPr>
        <a:xfrm>
          <a:off x="0" y="0"/>
          <a:ext cx="0" cy="0"/>
          <a:chOff x="0" y="0"/>
          <a:chExt cx="0" cy="0"/>
        </a:xfrm>
      </p:grpSpPr>
      <p:sp>
        <p:nvSpPr>
          <p:cNvPr id="251" name="Shape 251"/>
          <p:cNvSpPr txBox="1">
            <a:spLocks noGrp="1"/>
          </p:cNvSpPr>
          <p:nvPr>
            <p:ph type="title"/>
          </p:nvPr>
        </p:nvSpPr>
        <p:spPr>
          <a:xfrm>
            <a:off x="311700" y="593366"/>
            <a:ext cx="8520599" cy="763500"/>
          </a:xfrm>
          <a:prstGeom prst="rect">
            <a:avLst/>
          </a:prstGeom>
        </p:spPr>
        <p:txBody>
          <a:bodyPr lIns="91425" tIns="91425" rIns="91425" bIns="91425" anchor="t"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a:endParaRPr/>
          </a:p>
        </p:txBody>
      </p:sp>
      <p:sp>
        <p:nvSpPr>
          <p:cNvPr id="252" name="Shape 252"/>
          <p:cNvSpPr txBox="1">
            <a:spLocks noGrp="1"/>
          </p:cNvSpPr>
          <p:nvPr>
            <p:ph type="body" idx="1"/>
          </p:nvPr>
        </p:nvSpPr>
        <p:spPr>
          <a:xfrm>
            <a:off x="311700" y="1536633"/>
            <a:ext cx="8520599" cy="4555199"/>
          </a:xfrm>
          <a:prstGeom prst="rect">
            <a:avLst/>
          </a:prstGeom>
        </p:spPr>
        <p:txBody>
          <a:bodyPr lIns="91425" tIns="91425" rIns="91425" bIns="91425" anchor="t"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a:endParaRPr/>
          </a:p>
        </p:txBody>
      </p:sp>
      <p:sp>
        <p:nvSpPr>
          <p:cNvPr id="253" name="Shape 253"/>
          <p:cNvSpPr txBox="1">
            <a:spLocks noGrp="1"/>
          </p:cNvSpPr>
          <p:nvPr>
            <p:ph type="sldNum" idx="12"/>
          </p:nvPr>
        </p:nvSpPr>
        <p:spPr>
          <a:xfrm>
            <a:off x="8472457" y="6217622"/>
            <a:ext cx="548699" cy="524699"/>
          </a:xfrm>
          <a:prstGeom prst="rect">
            <a:avLst/>
          </a:prstGeom>
        </p:spPr>
        <p:txBody>
          <a:bodyPr lIns="91425" tIns="91425" rIns="91425" bIns="91425" anchor="ctr" anchorCtr="0">
            <a:noAutofit/>
          </a:bodyPr>
          <a:lstStyle/>
          <a:p>
            <a:pPr>
              <a:spcBef>
                <a:spcPts val="0"/>
              </a:spcBef>
              <a:buNone/>
            </a:pPr>
            <a:fld id="{00000000-1234-1234-1234-123412341234}" type="slidenum">
              <a:rPr lang="en-GB"/>
              <a:pPr>
                <a:spcBef>
                  <a:spcPts val="0"/>
                </a:spcBef>
                <a:buNone/>
              </a:pPr>
              <a:t>‹#›</a:t>
            </a:fld>
            <a:endParaRPr lang="en-GB"/>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ColTx">
  <p:cSld name="Title and two columns">
    <p:spTree>
      <p:nvGrpSpPr>
        <p:cNvPr id="1" name="Shape 254"/>
        <p:cNvGrpSpPr/>
        <p:nvPr/>
      </p:nvGrpSpPr>
      <p:grpSpPr>
        <a:xfrm>
          <a:off x="0" y="0"/>
          <a:ext cx="0" cy="0"/>
          <a:chOff x="0" y="0"/>
          <a:chExt cx="0" cy="0"/>
        </a:xfrm>
      </p:grpSpPr>
      <p:sp>
        <p:nvSpPr>
          <p:cNvPr id="255" name="Shape 255"/>
          <p:cNvSpPr txBox="1">
            <a:spLocks noGrp="1"/>
          </p:cNvSpPr>
          <p:nvPr>
            <p:ph type="title"/>
          </p:nvPr>
        </p:nvSpPr>
        <p:spPr>
          <a:xfrm>
            <a:off x="311700" y="593366"/>
            <a:ext cx="8520599" cy="763500"/>
          </a:xfrm>
          <a:prstGeom prst="rect">
            <a:avLst/>
          </a:prstGeom>
        </p:spPr>
        <p:txBody>
          <a:bodyPr lIns="91425" tIns="91425" rIns="91425" bIns="91425" anchor="t"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a:endParaRPr/>
          </a:p>
        </p:txBody>
      </p:sp>
      <p:sp>
        <p:nvSpPr>
          <p:cNvPr id="256" name="Shape 256"/>
          <p:cNvSpPr txBox="1">
            <a:spLocks noGrp="1"/>
          </p:cNvSpPr>
          <p:nvPr>
            <p:ph type="body" idx="1"/>
          </p:nvPr>
        </p:nvSpPr>
        <p:spPr>
          <a:xfrm>
            <a:off x="311700" y="1536633"/>
            <a:ext cx="3999899" cy="4555199"/>
          </a:xfrm>
          <a:prstGeom prst="rect">
            <a:avLst/>
          </a:prstGeom>
        </p:spPr>
        <p:txBody>
          <a:bodyPr lIns="91425" tIns="91425" rIns="91425" bIns="91425" anchor="t" anchorCtr="0"/>
          <a:lstStyle>
            <a:lvl1pPr>
              <a:spcBef>
                <a:spcPts val="0"/>
              </a:spcBef>
              <a:buSzPct val="100000"/>
              <a:defRPr sz="1400"/>
            </a:lvl1pPr>
            <a:lvl2pPr>
              <a:spcBef>
                <a:spcPts val="0"/>
              </a:spcBef>
              <a:buSzPct val="100000"/>
              <a:defRPr sz="1200"/>
            </a:lvl2pPr>
            <a:lvl3pPr>
              <a:spcBef>
                <a:spcPts val="0"/>
              </a:spcBef>
              <a:buSzPct val="100000"/>
              <a:defRPr sz="1200"/>
            </a:lvl3pPr>
            <a:lvl4pPr>
              <a:spcBef>
                <a:spcPts val="0"/>
              </a:spcBef>
              <a:buSzPct val="100000"/>
              <a:defRPr sz="1200"/>
            </a:lvl4pPr>
            <a:lvl5pPr>
              <a:spcBef>
                <a:spcPts val="0"/>
              </a:spcBef>
              <a:buSzPct val="100000"/>
              <a:defRPr sz="1200"/>
            </a:lvl5pPr>
            <a:lvl6pPr>
              <a:spcBef>
                <a:spcPts val="0"/>
              </a:spcBef>
              <a:buSzPct val="100000"/>
              <a:defRPr sz="1200"/>
            </a:lvl6pPr>
            <a:lvl7pPr>
              <a:spcBef>
                <a:spcPts val="0"/>
              </a:spcBef>
              <a:buSzPct val="100000"/>
              <a:defRPr sz="1200"/>
            </a:lvl7pPr>
            <a:lvl8pPr>
              <a:spcBef>
                <a:spcPts val="0"/>
              </a:spcBef>
              <a:buSzPct val="100000"/>
              <a:defRPr sz="1200"/>
            </a:lvl8pPr>
            <a:lvl9pPr>
              <a:spcBef>
                <a:spcPts val="0"/>
              </a:spcBef>
              <a:buSzPct val="100000"/>
              <a:defRPr sz="1200"/>
            </a:lvl9pPr>
          </a:lstStyle>
          <a:p>
            <a:endParaRPr/>
          </a:p>
        </p:txBody>
      </p:sp>
      <p:sp>
        <p:nvSpPr>
          <p:cNvPr id="257" name="Shape 257"/>
          <p:cNvSpPr txBox="1">
            <a:spLocks noGrp="1"/>
          </p:cNvSpPr>
          <p:nvPr>
            <p:ph type="body" idx="2"/>
          </p:nvPr>
        </p:nvSpPr>
        <p:spPr>
          <a:xfrm>
            <a:off x="4832400" y="1536633"/>
            <a:ext cx="3999899" cy="4555199"/>
          </a:xfrm>
          <a:prstGeom prst="rect">
            <a:avLst/>
          </a:prstGeom>
        </p:spPr>
        <p:txBody>
          <a:bodyPr lIns="91425" tIns="91425" rIns="91425" bIns="91425" anchor="t" anchorCtr="0"/>
          <a:lstStyle>
            <a:lvl1pPr>
              <a:spcBef>
                <a:spcPts val="0"/>
              </a:spcBef>
              <a:buSzPct val="100000"/>
              <a:defRPr sz="1400"/>
            </a:lvl1pPr>
            <a:lvl2pPr>
              <a:spcBef>
                <a:spcPts val="0"/>
              </a:spcBef>
              <a:buSzPct val="100000"/>
              <a:defRPr sz="1200"/>
            </a:lvl2pPr>
            <a:lvl3pPr>
              <a:spcBef>
                <a:spcPts val="0"/>
              </a:spcBef>
              <a:buSzPct val="100000"/>
              <a:defRPr sz="1200"/>
            </a:lvl3pPr>
            <a:lvl4pPr>
              <a:spcBef>
                <a:spcPts val="0"/>
              </a:spcBef>
              <a:buSzPct val="100000"/>
              <a:defRPr sz="1200"/>
            </a:lvl4pPr>
            <a:lvl5pPr>
              <a:spcBef>
                <a:spcPts val="0"/>
              </a:spcBef>
              <a:buSzPct val="100000"/>
              <a:defRPr sz="1200"/>
            </a:lvl5pPr>
            <a:lvl6pPr>
              <a:spcBef>
                <a:spcPts val="0"/>
              </a:spcBef>
              <a:buSzPct val="100000"/>
              <a:defRPr sz="1200"/>
            </a:lvl6pPr>
            <a:lvl7pPr>
              <a:spcBef>
                <a:spcPts val="0"/>
              </a:spcBef>
              <a:buSzPct val="100000"/>
              <a:defRPr sz="1200"/>
            </a:lvl7pPr>
            <a:lvl8pPr>
              <a:spcBef>
                <a:spcPts val="0"/>
              </a:spcBef>
              <a:buSzPct val="100000"/>
              <a:defRPr sz="1200"/>
            </a:lvl8pPr>
            <a:lvl9pPr>
              <a:spcBef>
                <a:spcPts val="0"/>
              </a:spcBef>
              <a:buSzPct val="100000"/>
              <a:defRPr sz="1200"/>
            </a:lvl9pPr>
          </a:lstStyle>
          <a:p>
            <a:endParaRPr/>
          </a:p>
        </p:txBody>
      </p:sp>
      <p:sp>
        <p:nvSpPr>
          <p:cNvPr id="258" name="Shape 258"/>
          <p:cNvSpPr txBox="1">
            <a:spLocks noGrp="1"/>
          </p:cNvSpPr>
          <p:nvPr>
            <p:ph type="sldNum" idx="12"/>
          </p:nvPr>
        </p:nvSpPr>
        <p:spPr>
          <a:xfrm>
            <a:off x="8472457" y="6217622"/>
            <a:ext cx="548699" cy="524699"/>
          </a:xfrm>
          <a:prstGeom prst="rect">
            <a:avLst/>
          </a:prstGeom>
        </p:spPr>
        <p:txBody>
          <a:bodyPr lIns="91425" tIns="91425" rIns="91425" bIns="91425" anchor="ctr" anchorCtr="0">
            <a:noAutofit/>
          </a:bodyPr>
          <a:lstStyle/>
          <a:p>
            <a:pPr>
              <a:spcBef>
                <a:spcPts val="0"/>
              </a:spcBef>
              <a:buNone/>
            </a:pPr>
            <a:fld id="{00000000-1234-1234-1234-123412341234}" type="slidenum">
              <a:rPr lang="en-GB"/>
              <a:pPr>
                <a:spcBef>
                  <a:spcPts val="0"/>
                </a:spcBef>
                <a:buNone/>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cSld name="Otsikko ja sisältö">
    <p:spTree>
      <p:nvGrpSpPr>
        <p:cNvPr id="1" name="Shape 19"/>
        <p:cNvGrpSpPr/>
        <p:nvPr/>
      </p:nvGrpSpPr>
      <p:grpSpPr>
        <a:xfrm>
          <a:off x="0" y="0"/>
          <a:ext cx="0" cy="0"/>
          <a:chOff x="0" y="0"/>
          <a:chExt cx="0" cy="0"/>
        </a:xfrm>
      </p:grpSpPr>
      <p:sp>
        <p:nvSpPr>
          <p:cNvPr id="20" name="Shape 20"/>
          <p:cNvSpPr txBox="1">
            <a:spLocks noGrp="1"/>
          </p:cNvSpPr>
          <p:nvPr>
            <p:ph type="title"/>
          </p:nvPr>
        </p:nvSpPr>
        <p:spPr>
          <a:xfrm>
            <a:off x="684212" y="715963"/>
            <a:ext cx="7772400" cy="533399"/>
          </a:xfrm>
          <a:prstGeom prst="rect">
            <a:avLst/>
          </a:prstGeom>
          <a:noFill/>
          <a:ln>
            <a:noFill/>
          </a:ln>
        </p:spPr>
        <p:txBody>
          <a:bodyPr lIns="91425" tIns="91425" rIns="91425" bIns="91425" anchor="t" anchorCtr="0"/>
          <a:lstStyle>
            <a:lvl1pPr algn="l" rtl="0">
              <a:spcBef>
                <a:spcPts val="0"/>
              </a:spcBef>
              <a:spcAft>
                <a:spcPts val="0"/>
              </a:spcAft>
              <a:defRPr sz="2800">
                <a:solidFill>
                  <a:srgbClr val="F08A00"/>
                </a:solidFill>
                <a:latin typeface="Arial"/>
                <a:ea typeface="Arial"/>
                <a:cs typeface="Arial"/>
                <a:sym typeface="Arial"/>
              </a:defRPr>
            </a:lvl1pPr>
            <a:lvl2pPr algn="l" rtl="0">
              <a:spcBef>
                <a:spcPts val="0"/>
              </a:spcBef>
              <a:spcAft>
                <a:spcPts val="0"/>
              </a:spcAft>
              <a:defRPr sz="2800">
                <a:solidFill>
                  <a:srgbClr val="F08A00"/>
                </a:solidFill>
                <a:latin typeface="Tahoma"/>
                <a:ea typeface="Tahoma"/>
                <a:cs typeface="Tahoma"/>
                <a:sym typeface="Tahoma"/>
              </a:defRPr>
            </a:lvl2pPr>
            <a:lvl3pPr algn="l" rtl="0">
              <a:spcBef>
                <a:spcPts val="0"/>
              </a:spcBef>
              <a:spcAft>
                <a:spcPts val="0"/>
              </a:spcAft>
              <a:defRPr sz="2800">
                <a:solidFill>
                  <a:srgbClr val="F08A00"/>
                </a:solidFill>
                <a:latin typeface="Tahoma"/>
                <a:ea typeface="Tahoma"/>
                <a:cs typeface="Tahoma"/>
                <a:sym typeface="Tahoma"/>
              </a:defRPr>
            </a:lvl3pPr>
            <a:lvl4pPr algn="l" rtl="0">
              <a:spcBef>
                <a:spcPts val="0"/>
              </a:spcBef>
              <a:spcAft>
                <a:spcPts val="0"/>
              </a:spcAft>
              <a:defRPr sz="2800">
                <a:solidFill>
                  <a:srgbClr val="F08A00"/>
                </a:solidFill>
                <a:latin typeface="Tahoma"/>
                <a:ea typeface="Tahoma"/>
                <a:cs typeface="Tahoma"/>
                <a:sym typeface="Tahoma"/>
              </a:defRPr>
            </a:lvl4pPr>
            <a:lvl5pPr algn="l" rtl="0">
              <a:spcBef>
                <a:spcPts val="0"/>
              </a:spcBef>
              <a:spcAft>
                <a:spcPts val="0"/>
              </a:spcAft>
              <a:defRPr sz="2800">
                <a:solidFill>
                  <a:srgbClr val="F08A00"/>
                </a:solidFill>
                <a:latin typeface="Tahoma"/>
                <a:ea typeface="Tahoma"/>
                <a:cs typeface="Tahoma"/>
                <a:sym typeface="Tahoma"/>
              </a:defRPr>
            </a:lvl5pPr>
            <a:lvl6pPr marL="457200" algn="l" rtl="0">
              <a:spcBef>
                <a:spcPts val="0"/>
              </a:spcBef>
              <a:spcAft>
                <a:spcPts val="0"/>
              </a:spcAft>
              <a:defRPr sz="3600">
                <a:solidFill>
                  <a:schemeClr val="dk2"/>
                </a:solidFill>
                <a:latin typeface="Tahoma"/>
                <a:ea typeface="Tahoma"/>
                <a:cs typeface="Tahoma"/>
                <a:sym typeface="Tahoma"/>
              </a:defRPr>
            </a:lvl6pPr>
            <a:lvl7pPr marL="914400" algn="l" rtl="0">
              <a:spcBef>
                <a:spcPts val="0"/>
              </a:spcBef>
              <a:spcAft>
                <a:spcPts val="0"/>
              </a:spcAft>
              <a:defRPr sz="3600">
                <a:solidFill>
                  <a:schemeClr val="dk2"/>
                </a:solidFill>
                <a:latin typeface="Tahoma"/>
                <a:ea typeface="Tahoma"/>
                <a:cs typeface="Tahoma"/>
                <a:sym typeface="Tahoma"/>
              </a:defRPr>
            </a:lvl7pPr>
            <a:lvl8pPr marL="1371600" algn="l" rtl="0">
              <a:spcBef>
                <a:spcPts val="0"/>
              </a:spcBef>
              <a:spcAft>
                <a:spcPts val="0"/>
              </a:spcAft>
              <a:defRPr sz="3600">
                <a:solidFill>
                  <a:schemeClr val="dk2"/>
                </a:solidFill>
                <a:latin typeface="Tahoma"/>
                <a:ea typeface="Tahoma"/>
                <a:cs typeface="Tahoma"/>
                <a:sym typeface="Tahoma"/>
              </a:defRPr>
            </a:lvl8pPr>
            <a:lvl9pPr marL="1828800" algn="l" rtl="0">
              <a:spcBef>
                <a:spcPts val="0"/>
              </a:spcBef>
              <a:spcAft>
                <a:spcPts val="0"/>
              </a:spcAft>
              <a:defRPr sz="3600">
                <a:solidFill>
                  <a:schemeClr val="dk2"/>
                </a:solidFill>
                <a:latin typeface="Tahoma"/>
                <a:ea typeface="Tahoma"/>
                <a:cs typeface="Tahoma"/>
                <a:sym typeface="Tahoma"/>
              </a:defRPr>
            </a:lvl9pPr>
          </a:lstStyle>
          <a:p>
            <a:endParaRPr/>
          </a:p>
        </p:txBody>
      </p:sp>
      <p:sp>
        <p:nvSpPr>
          <p:cNvPr id="21" name="Shape 21"/>
          <p:cNvSpPr txBox="1">
            <a:spLocks noGrp="1"/>
          </p:cNvSpPr>
          <p:nvPr>
            <p:ph type="body" idx="1"/>
          </p:nvPr>
        </p:nvSpPr>
        <p:spPr>
          <a:xfrm>
            <a:off x="684212" y="1436688"/>
            <a:ext cx="7772400" cy="3947999"/>
          </a:xfrm>
          <a:prstGeom prst="rect">
            <a:avLst/>
          </a:prstGeom>
          <a:noFill/>
          <a:ln>
            <a:noFill/>
          </a:ln>
        </p:spPr>
        <p:txBody>
          <a:bodyPr lIns="91425" tIns="91425" rIns="91425" bIns="91425" anchor="t" anchorCtr="0"/>
          <a:lstStyle>
            <a:lvl1pPr marL="342900" indent="-190500" algn="l" rtl="0">
              <a:spcBef>
                <a:spcPts val="200"/>
              </a:spcBef>
              <a:spcAft>
                <a:spcPts val="0"/>
              </a:spcAft>
              <a:buClr>
                <a:srgbClr val="F08A00"/>
              </a:buClr>
              <a:buFont typeface="Noto Sans Symbol"/>
              <a:buChar char="▪"/>
              <a:defRPr sz="2400">
                <a:solidFill>
                  <a:srgbClr val="4F5150"/>
                </a:solidFill>
                <a:latin typeface="Arial"/>
                <a:ea typeface="Arial"/>
                <a:cs typeface="Arial"/>
                <a:sym typeface="Arial"/>
              </a:defRPr>
            </a:lvl1pPr>
            <a:lvl2pPr marL="539750" indent="-69850" algn="l" rtl="0">
              <a:spcBef>
                <a:spcPts val="200"/>
              </a:spcBef>
              <a:spcAft>
                <a:spcPts val="0"/>
              </a:spcAft>
              <a:buClr>
                <a:srgbClr val="F08A00"/>
              </a:buClr>
              <a:buFont typeface="Noto Sans Symbol"/>
              <a:buChar char="▪"/>
              <a:defRPr sz="2400">
                <a:solidFill>
                  <a:srgbClr val="4F5150"/>
                </a:solidFill>
                <a:latin typeface="Arial"/>
                <a:ea typeface="Arial"/>
                <a:cs typeface="Arial"/>
                <a:sym typeface="Arial"/>
              </a:defRPr>
            </a:lvl2pPr>
            <a:lvl3pPr marL="719138" indent="-96837" algn="l" rtl="0">
              <a:spcBef>
                <a:spcPts val="200"/>
              </a:spcBef>
              <a:spcAft>
                <a:spcPts val="0"/>
              </a:spcAft>
              <a:buClr>
                <a:srgbClr val="F08A00"/>
              </a:buClr>
              <a:buFont typeface="Noto Sans Symbol"/>
              <a:buChar char="▪"/>
              <a:defRPr sz="2000">
                <a:solidFill>
                  <a:srgbClr val="4F5150"/>
                </a:solidFill>
                <a:latin typeface="Arial"/>
                <a:ea typeface="Arial"/>
                <a:cs typeface="Arial"/>
                <a:sym typeface="Arial"/>
              </a:defRPr>
            </a:lvl3pPr>
            <a:lvl4pPr marL="898525" indent="-111125" algn="l" rtl="0">
              <a:spcBef>
                <a:spcPts val="200"/>
              </a:spcBef>
              <a:spcAft>
                <a:spcPts val="0"/>
              </a:spcAft>
              <a:buClr>
                <a:srgbClr val="F08A00"/>
              </a:buClr>
              <a:buFont typeface="Noto Sans Symbol"/>
              <a:buChar char="▪"/>
              <a:defRPr>
                <a:solidFill>
                  <a:srgbClr val="4F5150"/>
                </a:solidFill>
                <a:latin typeface="Arial"/>
                <a:ea typeface="Arial"/>
                <a:cs typeface="Arial"/>
                <a:sym typeface="Arial"/>
              </a:defRPr>
            </a:lvl4pPr>
            <a:lvl5pPr marL="1079500" indent="-114300" algn="l" rtl="0">
              <a:spcBef>
                <a:spcPts val="200"/>
              </a:spcBef>
              <a:spcAft>
                <a:spcPts val="0"/>
              </a:spcAft>
              <a:buClr>
                <a:srgbClr val="F08A00"/>
              </a:buClr>
              <a:buFont typeface="Noto Sans Symbol"/>
              <a:buChar char="▪"/>
              <a:defRPr sz="1600">
                <a:solidFill>
                  <a:srgbClr val="4F5150"/>
                </a:solidFill>
                <a:latin typeface="Arial"/>
                <a:ea typeface="Arial"/>
                <a:cs typeface="Arial"/>
                <a:sym typeface="Arial"/>
              </a:defRPr>
            </a:lvl5pPr>
            <a:lvl6pPr marL="2514600" indent="-114300" algn="l" rtl="0">
              <a:spcBef>
                <a:spcPts val="360"/>
              </a:spcBef>
              <a:spcAft>
                <a:spcPts val="0"/>
              </a:spcAft>
              <a:buClr>
                <a:schemeClr val="hlink"/>
              </a:buClr>
              <a:buFont typeface="Times New Roman"/>
              <a:buChar char="•"/>
              <a:defRPr>
                <a:solidFill>
                  <a:schemeClr val="dk1"/>
                </a:solidFill>
                <a:latin typeface="Arial"/>
                <a:ea typeface="Arial"/>
                <a:cs typeface="Arial"/>
                <a:sym typeface="Arial"/>
              </a:defRPr>
            </a:lvl6pPr>
            <a:lvl7pPr marL="2971800" indent="-114300" algn="l" rtl="0">
              <a:spcBef>
                <a:spcPts val="360"/>
              </a:spcBef>
              <a:spcAft>
                <a:spcPts val="0"/>
              </a:spcAft>
              <a:buClr>
                <a:schemeClr val="hlink"/>
              </a:buClr>
              <a:buFont typeface="Times New Roman"/>
              <a:buChar char="•"/>
              <a:defRPr>
                <a:solidFill>
                  <a:schemeClr val="dk1"/>
                </a:solidFill>
                <a:latin typeface="Arial"/>
                <a:ea typeface="Arial"/>
                <a:cs typeface="Arial"/>
                <a:sym typeface="Arial"/>
              </a:defRPr>
            </a:lvl7pPr>
            <a:lvl8pPr marL="3429000" indent="-114300" algn="l" rtl="0">
              <a:spcBef>
                <a:spcPts val="360"/>
              </a:spcBef>
              <a:spcAft>
                <a:spcPts val="0"/>
              </a:spcAft>
              <a:buClr>
                <a:schemeClr val="hlink"/>
              </a:buClr>
              <a:buFont typeface="Times New Roman"/>
              <a:buChar char="•"/>
              <a:defRPr>
                <a:solidFill>
                  <a:schemeClr val="dk1"/>
                </a:solidFill>
                <a:latin typeface="Arial"/>
                <a:ea typeface="Arial"/>
                <a:cs typeface="Arial"/>
                <a:sym typeface="Arial"/>
              </a:defRPr>
            </a:lvl8pPr>
            <a:lvl9pPr marL="3886200" indent="-114300" algn="l" rtl="0">
              <a:spcBef>
                <a:spcPts val="360"/>
              </a:spcBef>
              <a:spcAft>
                <a:spcPts val="0"/>
              </a:spcAft>
              <a:buClr>
                <a:schemeClr val="hlink"/>
              </a:buClr>
              <a:buFont typeface="Times New Roman"/>
              <a:buChar char="•"/>
              <a:defRPr>
                <a:solidFill>
                  <a:schemeClr val="dk1"/>
                </a:solidFill>
                <a:latin typeface="Arial"/>
                <a:ea typeface="Arial"/>
                <a:cs typeface="Arial"/>
                <a:sym typeface="Arial"/>
              </a:defRPr>
            </a:lvl9pPr>
          </a:lstStyle>
          <a:p>
            <a:endParaRPr/>
          </a:p>
        </p:txBody>
      </p:sp>
      <p:sp>
        <p:nvSpPr>
          <p:cNvPr id="22" name="Shape 22"/>
          <p:cNvSpPr txBox="1">
            <a:spLocks noGrp="1"/>
          </p:cNvSpPr>
          <p:nvPr>
            <p:ph type="ftr" idx="11"/>
          </p:nvPr>
        </p:nvSpPr>
        <p:spPr>
          <a:xfrm>
            <a:off x="2286000" y="6551612"/>
            <a:ext cx="4429200" cy="306299"/>
          </a:xfrm>
          <a:prstGeom prst="rect">
            <a:avLst/>
          </a:prstGeom>
          <a:noFill/>
          <a:ln>
            <a:noFill/>
          </a:ln>
        </p:spPr>
        <p:txBody>
          <a:bodyPr lIns="91425" tIns="91425" rIns="91425" bIns="91425" anchor="t" anchorCtr="0"/>
          <a:lstStyle>
            <a:lvl1pPr marL="0" marR="0" indent="0" algn="ctr" rtl="0">
              <a:spcBef>
                <a:spcPts val="0"/>
              </a:spcBef>
              <a:spcAft>
                <a:spcPts val="0"/>
              </a:spcAft>
              <a:defRPr sz="1000" b="0" i="0" u="none" strike="noStrike" cap="none" baseline="0">
                <a:solidFill>
                  <a:srgbClr val="878989"/>
                </a:solidFill>
                <a:latin typeface="Arial"/>
                <a:ea typeface="Arial"/>
                <a:cs typeface="Arial"/>
                <a:sym typeface="Arial"/>
              </a:defRPr>
            </a:lvl1pPr>
            <a:lvl2pPr marL="457200" marR="0" indent="0" algn="l" rtl="0">
              <a:spcBef>
                <a:spcPts val="0"/>
              </a:spcBef>
              <a:spcAft>
                <a:spcPts val="0"/>
              </a:spcAft>
              <a:defRPr sz="2400" b="0" i="0" u="none" strike="noStrike" cap="none" baseline="0">
                <a:solidFill>
                  <a:schemeClr val="dk1"/>
                </a:solidFill>
                <a:latin typeface="Tahoma"/>
                <a:ea typeface="Tahoma"/>
                <a:cs typeface="Tahoma"/>
                <a:sym typeface="Tahoma"/>
              </a:defRPr>
            </a:lvl2pPr>
            <a:lvl3pPr marL="914400" marR="0" indent="0" algn="l" rtl="0">
              <a:spcBef>
                <a:spcPts val="0"/>
              </a:spcBef>
              <a:spcAft>
                <a:spcPts val="0"/>
              </a:spcAft>
              <a:defRPr sz="2400" b="0" i="0" u="none" strike="noStrike" cap="none" baseline="0">
                <a:solidFill>
                  <a:schemeClr val="dk1"/>
                </a:solidFill>
                <a:latin typeface="Tahoma"/>
                <a:ea typeface="Tahoma"/>
                <a:cs typeface="Tahoma"/>
                <a:sym typeface="Tahoma"/>
              </a:defRPr>
            </a:lvl3pPr>
            <a:lvl4pPr marL="1371600" marR="0" indent="0" algn="l" rtl="0">
              <a:spcBef>
                <a:spcPts val="0"/>
              </a:spcBef>
              <a:spcAft>
                <a:spcPts val="0"/>
              </a:spcAft>
              <a:defRPr sz="2400" b="0" i="0" u="none" strike="noStrike" cap="none" baseline="0">
                <a:solidFill>
                  <a:schemeClr val="dk1"/>
                </a:solidFill>
                <a:latin typeface="Tahoma"/>
                <a:ea typeface="Tahoma"/>
                <a:cs typeface="Tahoma"/>
                <a:sym typeface="Tahoma"/>
              </a:defRPr>
            </a:lvl4pPr>
            <a:lvl5pPr marL="1828800" marR="0" indent="0" algn="l" rtl="0">
              <a:spcBef>
                <a:spcPts val="0"/>
              </a:spcBef>
              <a:spcAft>
                <a:spcPts val="0"/>
              </a:spcAft>
              <a:defRPr sz="2400" b="0" i="0" u="none" strike="noStrike" cap="none" baseline="0">
                <a:solidFill>
                  <a:schemeClr val="dk1"/>
                </a:solidFill>
                <a:latin typeface="Tahoma"/>
                <a:ea typeface="Tahoma"/>
                <a:cs typeface="Tahoma"/>
                <a:sym typeface="Tahoma"/>
              </a:defRPr>
            </a:lvl5pPr>
            <a:lvl6pPr marL="2286000" marR="0" indent="0" algn="l" rtl="0">
              <a:spcBef>
                <a:spcPts val="0"/>
              </a:spcBef>
              <a:defRPr sz="2400" b="0" i="0" u="none" strike="noStrike" cap="none" baseline="0">
                <a:solidFill>
                  <a:schemeClr val="dk1"/>
                </a:solidFill>
                <a:latin typeface="Tahoma"/>
                <a:ea typeface="Tahoma"/>
                <a:cs typeface="Tahoma"/>
                <a:sym typeface="Tahoma"/>
              </a:defRPr>
            </a:lvl6pPr>
            <a:lvl7pPr marL="2743200" marR="0" indent="0" algn="l" rtl="0">
              <a:spcBef>
                <a:spcPts val="0"/>
              </a:spcBef>
              <a:defRPr sz="2400" b="0" i="0" u="none" strike="noStrike" cap="none" baseline="0">
                <a:solidFill>
                  <a:schemeClr val="dk1"/>
                </a:solidFill>
                <a:latin typeface="Tahoma"/>
                <a:ea typeface="Tahoma"/>
                <a:cs typeface="Tahoma"/>
                <a:sym typeface="Tahoma"/>
              </a:defRPr>
            </a:lvl7pPr>
            <a:lvl8pPr marL="3200400" marR="0" indent="0" algn="l" rtl="0">
              <a:spcBef>
                <a:spcPts val="0"/>
              </a:spcBef>
              <a:defRPr sz="2400" b="0" i="0" u="none" strike="noStrike" cap="none" baseline="0">
                <a:solidFill>
                  <a:schemeClr val="dk1"/>
                </a:solidFill>
                <a:latin typeface="Tahoma"/>
                <a:ea typeface="Tahoma"/>
                <a:cs typeface="Tahoma"/>
                <a:sym typeface="Tahoma"/>
              </a:defRPr>
            </a:lvl8pPr>
            <a:lvl9pPr marL="3657600" marR="0" indent="0" algn="l" rtl="0">
              <a:spcBef>
                <a:spcPts val="0"/>
              </a:spcBef>
              <a:defRPr sz="2400" b="0" i="0" u="none" strike="noStrike" cap="none" baseline="0">
                <a:solidFill>
                  <a:schemeClr val="dk1"/>
                </a:solidFill>
                <a:latin typeface="Tahoma"/>
                <a:ea typeface="Tahoma"/>
                <a:cs typeface="Tahoma"/>
                <a:sym typeface="Tahoma"/>
              </a:defRPr>
            </a:lvl9pPr>
          </a:lstStyle>
          <a:p>
            <a:endParaRPr/>
          </a:p>
        </p:txBody>
      </p:sp>
      <p:sp>
        <p:nvSpPr>
          <p:cNvPr id="23" name="Shape 23"/>
          <p:cNvSpPr txBox="1">
            <a:spLocks noGrp="1"/>
          </p:cNvSpPr>
          <p:nvPr>
            <p:ph type="sldNum" idx="12"/>
          </p:nvPr>
        </p:nvSpPr>
        <p:spPr>
          <a:xfrm>
            <a:off x="6786563" y="6551612"/>
            <a:ext cx="1460099" cy="306299"/>
          </a:xfrm>
          <a:prstGeom prst="rect">
            <a:avLst/>
          </a:prstGeom>
          <a:noFill/>
          <a:ln>
            <a:noFill/>
          </a:ln>
        </p:spPr>
        <p:txBody>
          <a:bodyPr lIns="91425" tIns="45700" rIns="91425" bIns="45700" anchor="t" anchorCtr="0">
            <a:noAutofit/>
          </a:bodyPr>
          <a:lstStyle/>
          <a:p>
            <a:pPr marL="0" marR="0" lvl="0" indent="0" algn="r" rtl="0">
              <a:spcBef>
                <a:spcPts val="0"/>
              </a:spcBef>
              <a:spcAft>
                <a:spcPts val="0"/>
              </a:spcAft>
              <a:buSzPct val="25000"/>
              <a:buNone/>
            </a:pPr>
            <a:fld id="{00000000-1234-1234-1234-123412341234}" type="slidenum">
              <a:rPr lang="en-GB" sz="1000" b="0" i="0" u="none" strike="noStrike" cap="none" baseline="0">
                <a:solidFill>
                  <a:srgbClr val="878989"/>
                </a:solidFill>
                <a:latin typeface="Arial"/>
                <a:ea typeface="Arial"/>
                <a:cs typeface="Arial"/>
                <a:sym typeface="Arial"/>
              </a:rPr>
              <a:pPr marL="0" marR="0" lvl="0" indent="0" algn="r" rtl="0">
                <a:spcBef>
                  <a:spcPts val="0"/>
                </a:spcBef>
                <a:spcAft>
                  <a:spcPts val="0"/>
                </a:spcAft>
                <a:buSzPct val="25000"/>
                <a:buNone/>
              </a:pPr>
              <a:t>‹#›</a:t>
            </a:fld>
            <a:endParaRPr lang="en-GB" sz="1000" b="0" i="0" u="none" strike="noStrike" cap="none" baseline="0">
              <a:solidFill>
                <a:srgbClr val="878989"/>
              </a:solidFill>
              <a:latin typeface="Arial"/>
              <a:ea typeface="Arial"/>
              <a:cs typeface="Arial"/>
              <a:sym typeface="Arial"/>
            </a:endParaRPr>
          </a:p>
        </p:txBody>
      </p:sp>
      <p:sp>
        <p:nvSpPr>
          <p:cNvPr id="24" name="Shape 24"/>
          <p:cNvSpPr txBox="1">
            <a:spLocks noGrp="1"/>
          </p:cNvSpPr>
          <p:nvPr>
            <p:ph type="dt" idx="10"/>
          </p:nvPr>
        </p:nvSpPr>
        <p:spPr>
          <a:xfrm>
            <a:off x="685800" y="6551612"/>
            <a:ext cx="1524000" cy="306299"/>
          </a:xfrm>
          <a:prstGeom prst="rect">
            <a:avLst/>
          </a:prstGeom>
          <a:noFill/>
          <a:ln>
            <a:noFill/>
          </a:ln>
        </p:spPr>
        <p:txBody>
          <a:bodyPr lIns="91425" tIns="91425" rIns="91425" bIns="91425" anchor="t" anchorCtr="0"/>
          <a:lstStyle>
            <a:lvl1pPr marL="0" marR="0" indent="0" algn="l" rtl="0">
              <a:spcBef>
                <a:spcPts val="0"/>
              </a:spcBef>
              <a:spcAft>
                <a:spcPts val="0"/>
              </a:spcAft>
              <a:defRPr sz="1000" b="0" i="0" u="none" strike="noStrike" cap="none" baseline="0">
                <a:solidFill>
                  <a:srgbClr val="878989"/>
                </a:solidFill>
                <a:latin typeface="Arial"/>
                <a:ea typeface="Arial"/>
                <a:cs typeface="Arial"/>
                <a:sym typeface="Arial"/>
              </a:defRPr>
            </a:lvl1pPr>
            <a:lvl2pPr marL="457200" marR="0" indent="0" algn="l" rtl="0">
              <a:spcBef>
                <a:spcPts val="0"/>
              </a:spcBef>
              <a:spcAft>
                <a:spcPts val="0"/>
              </a:spcAft>
              <a:defRPr sz="2400" b="0" i="0" u="none" strike="noStrike" cap="none" baseline="0">
                <a:solidFill>
                  <a:schemeClr val="dk1"/>
                </a:solidFill>
                <a:latin typeface="Tahoma"/>
                <a:ea typeface="Tahoma"/>
                <a:cs typeface="Tahoma"/>
                <a:sym typeface="Tahoma"/>
              </a:defRPr>
            </a:lvl2pPr>
            <a:lvl3pPr marL="914400" marR="0" indent="0" algn="l" rtl="0">
              <a:spcBef>
                <a:spcPts val="0"/>
              </a:spcBef>
              <a:spcAft>
                <a:spcPts val="0"/>
              </a:spcAft>
              <a:defRPr sz="2400" b="0" i="0" u="none" strike="noStrike" cap="none" baseline="0">
                <a:solidFill>
                  <a:schemeClr val="dk1"/>
                </a:solidFill>
                <a:latin typeface="Tahoma"/>
                <a:ea typeface="Tahoma"/>
                <a:cs typeface="Tahoma"/>
                <a:sym typeface="Tahoma"/>
              </a:defRPr>
            </a:lvl3pPr>
            <a:lvl4pPr marL="1371600" marR="0" indent="0" algn="l" rtl="0">
              <a:spcBef>
                <a:spcPts val="0"/>
              </a:spcBef>
              <a:spcAft>
                <a:spcPts val="0"/>
              </a:spcAft>
              <a:defRPr sz="2400" b="0" i="0" u="none" strike="noStrike" cap="none" baseline="0">
                <a:solidFill>
                  <a:schemeClr val="dk1"/>
                </a:solidFill>
                <a:latin typeface="Tahoma"/>
                <a:ea typeface="Tahoma"/>
                <a:cs typeface="Tahoma"/>
                <a:sym typeface="Tahoma"/>
              </a:defRPr>
            </a:lvl4pPr>
            <a:lvl5pPr marL="1828800" marR="0" indent="0" algn="l" rtl="0">
              <a:spcBef>
                <a:spcPts val="0"/>
              </a:spcBef>
              <a:spcAft>
                <a:spcPts val="0"/>
              </a:spcAft>
              <a:defRPr sz="2400" b="0" i="0" u="none" strike="noStrike" cap="none" baseline="0">
                <a:solidFill>
                  <a:schemeClr val="dk1"/>
                </a:solidFill>
                <a:latin typeface="Tahoma"/>
                <a:ea typeface="Tahoma"/>
                <a:cs typeface="Tahoma"/>
                <a:sym typeface="Tahoma"/>
              </a:defRPr>
            </a:lvl5pPr>
            <a:lvl6pPr marL="2286000" marR="0" indent="0" algn="l" rtl="0">
              <a:spcBef>
                <a:spcPts val="0"/>
              </a:spcBef>
              <a:defRPr sz="2400" b="0" i="0" u="none" strike="noStrike" cap="none" baseline="0">
                <a:solidFill>
                  <a:schemeClr val="dk1"/>
                </a:solidFill>
                <a:latin typeface="Tahoma"/>
                <a:ea typeface="Tahoma"/>
                <a:cs typeface="Tahoma"/>
                <a:sym typeface="Tahoma"/>
              </a:defRPr>
            </a:lvl6pPr>
            <a:lvl7pPr marL="2743200" marR="0" indent="0" algn="l" rtl="0">
              <a:spcBef>
                <a:spcPts val="0"/>
              </a:spcBef>
              <a:defRPr sz="2400" b="0" i="0" u="none" strike="noStrike" cap="none" baseline="0">
                <a:solidFill>
                  <a:schemeClr val="dk1"/>
                </a:solidFill>
                <a:latin typeface="Tahoma"/>
                <a:ea typeface="Tahoma"/>
                <a:cs typeface="Tahoma"/>
                <a:sym typeface="Tahoma"/>
              </a:defRPr>
            </a:lvl7pPr>
            <a:lvl8pPr marL="3200400" marR="0" indent="0" algn="l" rtl="0">
              <a:spcBef>
                <a:spcPts val="0"/>
              </a:spcBef>
              <a:defRPr sz="2400" b="0" i="0" u="none" strike="noStrike" cap="none" baseline="0">
                <a:solidFill>
                  <a:schemeClr val="dk1"/>
                </a:solidFill>
                <a:latin typeface="Tahoma"/>
                <a:ea typeface="Tahoma"/>
                <a:cs typeface="Tahoma"/>
                <a:sym typeface="Tahoma"/>
              </a:defRPr>
            </a:lvl8pPr>
            <a:lvl9pPr marL="3657600" marR="0" indent="0" algn="l" rtl="0">
              <a:spcBef>
                <a:spcPts val="0"/>
              </a:spcBef>
              <a:defRPr sz="2400" b="0" i="0" u="none" strike="noStrike" cap="none" baseline="0">
                <a:solidFill>
                  <a:schemeClr val="dk1"/>
                </a:solidFill>
                <a:latin typeface="Tahoma"/>
                <a:ea typeface="Tahoma"/>
                <a:cs typeface="Tahoma"/>
                <a:sym typeface="Tahoma"/>
              </a:defRPr>
            </a:lvl9pPr>
          </a:lstStyle>
          <a:p>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Shape 259"/>
        <p:cNvGrpSpPr/>
        <p:nvPr/>
      </p:nvGrpSpPr>
      <p:grpSpPr>
        <a:xfrm>
          <a:off x="0" y="0"/>
          <a:ext cx="0" cy="0"/>
          <a:chOff x="0" y="0"/>
          <a:chExt cx="0" cy="0"/>
        </a:xfrm>
      </p:grpSpPr>
      <p:sp>
        <p:nvSpPr>
          <p:cNvPr id="260" name="Shape 260"/>
          <p:cNvSpPr txBox="1">
            <a:spLocks noGrp="1"/>
          </p:cNvSpPr>
          <p:nvPr>
            <p:ph type="title"/>
          </p:nvPr>
        </p:nvSpPr>
        <p:spPr>
          <a:xfrm>
            <a:off x="311700" y="593366"/>
            <a:ext cx="8520599" cy="763500"/>
          </a:xfrm>
          <a:prstGeom prst="rect">
            <a:avLst/>
          </a:prstGeom>
        </p:spPr>
        <p:txBody>
          <a:bodyPr lIns="91425" tIns="91425" rIns="91425" bIns="91425" anchor="t"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a:endParaRPr/>
          </a:p>
        </p:txBody>
      </p:sp>
      <p:sp>
        <p:nvSpPr>
          <p:cNvPr id="261" name="Shape 261"/>
          <p:cNvSpPr txBox="1">
            <a:spLocks noGrp="1"/>
          </p:cNvSpPr>
          <p:nvPr>
            <p:ph type="sldNum" idx="12"/>
          </p:nvPr>
        </p:nvSpPr>
        <p:spPr>
          <a:xfrm>
            <a:off x="8472457" y="6217622"/>
            <a:ext cx="548699" cy="524699"/>
          </a:xfrm>
          <a:prstGeom prst="rect">
            <a:avLst/>
          </a:prstGeom>
        </p:spPr>
        <p:txBody>
          <a:bodyPr lIns="91425" tIns="91425" rIns="91425" bIns="91425" anchor="ctr" anchorCtr="0">
            <a:noAutofit/>
          </a:bodyPr>
          <a:lstStyle/>
          <a:p>
            <a:pPr>
              <a:spcBef>
                <a:spcPts val="0"/>
              </a:spcBef>
              <a:buNone/>
            </a:pPr>
            <a:fld id="{00000000-1234-1234-1234-123412341234}" type="slidenum">
              <a:rPr lang="en-GB"/>
              <a:pPr>
                <a:spcBef>
                  <a:spcPts val="0"/>
                </a:spcBef>
                <a:buNone/>
              </a:pPr>
              <a:t>‹#›</a:t>
            </a:fld>
            <a:endParaRPr lang="en-GB"/>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cSld name="One column text">
    <p:spTree>
      <p:nvGrpSpPr>
        <p:cNvPr id="1" name="Shape 262"/>
        <p:cNvGrpSpPr/>
        <p:nvPr/>
      </p:nvGrpSpPr>
      <p:grpSpPr>
        <a:xfrm>
          <a:off x="0" y="0"/>
          <a:ext cx="0" cy="0"/>
          <a:chOff x="0" y="0"/>
          <a:chExt cx="0" cy="0"/>
        </a:xfrm>
      </p:grpSpPr>
      <p:sp>
        <p:nvSpPr>
          <p:cNvPr id="263" name="Shape 263"/>
          <p:cNvSpPr txBox="1">
            <a:spLocks noGrp="1"/>
          </p:cNvSpPr>
          <p:nvPr>
            <p:ph type="title"/>
          </p:nvPr>
        </p:nvSpPr>
        <p:spPr>
          <a:xfrm>
            <a:off x="311700" y="740800"/>
            <a:ext cx="2807999" cy="1007700"/>
          </a:xfrm>
          <a:prstGeom prst="rect">
            <a:avLst/>
          </a:prstGeom>
        </p:spPr>
        <p:txBody>
          <a:bodyPr lIns="91425" tIns="91425" rIns="91425" bIns="91425" anchor="b" anchorCtr="0"/>
          <a:lstStyle>
            <a:lvl1pPr>
              <a:spcBef>
                <a:spcPts val="0"/>
              </a:spcBef>
              <a:buSzPct val="100000"/>
              <a:defRPr sz="2400"/>
            </a:lvl1pPr>
            <a:lvl2pPr>
              <a:spcBef>
                <a:spcPts val="0"/>
              </a:spcBef>
              <a:buSzPct val="100000"/>
              <a:defRPr sz="2400"/>
            </a:lvl2pPr>
            <a:lvl3pPr>
              <a:spcBef>
                <a:spcPts val="0"/>
              </a:spcBef>
              <a:buSzPct val="100000"/>
              <a:defRPr sz="2400"/>
            </a:lvl3pPr>
            <a:lvl4pPr>
              <a:spcBef>
                <a:spcPts val="0"/>
              </a:spcBef>
              <a:buSzPct val="100000"/>
              <a:defRPr sz="2400"/>
            </a:lvl4pPr>
            <a:lvl5pPr>
              <a:spcBef>
                <a:spcPts val="0"/>
              </a:spcBef>
              <a:buSzPct val="100000"/>
              <a:defRPr sz="2400"/>
            </a:lvl5pPr>
            <a:lvl6pPr>
              <a:spcBef>
                <a:spcPts val="0"/>
              </a:spcBef>
              <a:buSzPct val="100000"/>
              <a:defRPr sz="2400"/>
            </a:lvl6pPr>
            <a:lvl7pPr>
              <a:spcBef>
                <a:spcPts val="0"/>
              </a:spcBef>
              <a:buSzPct val="100000"/>
              <a:defRPr sz="2400"/>
            </a:lvl7pPr>
            <a:lvl8pPr>
              <a:spcBef>
                <a:spcPts val="0"/>
              </a:spcBef>
              <a:buSzPct val="100000"/>
              <a:defRPr sz="2400"/>
            </a:lvl8pPr>
            <a:lvl9pPr>
              <a:spcBef>
                <a:spcPts val="0"/>
              </a:spcBef>
              <a:buSzPct val="100000"/>
              <a:defRPr sz="2400"/>
            </a:lvl9pPr>
          </a:lstStyle>
          <a:p>
            <a:endParaRPr/>
          </a:p>
        </p:txBody>
      </p:sp>
      <p:sp>
        <p:nvSpPr>
          <p:cNvPr id="264" name="Shape 264"/>
          <p:cNvSpPr txBox="1">
            <a:spLocks noGrp="1"/>
          </p:cNvSpPr>
          <p:nvPr>
            <p:ph type="body" idx="1"/>
          </p:nvPr>
        </p:nvSpPr>
        <p:spPr>
          <a:xfrm>
            <a:off x="311700" y="1852800"/>
            <a:ext cx="2807999" cy="4239300"/>
          </a:xfrm>
          <a:prstGeom prst="rect">
            <a:avLst/>
          </a:prstGeom>
        </p:spPr>
        <p:txBody>
          <a:bodyPr lIns="91425" tIns="91425" rIns="91425" bIns="91425" anchor="t" anchorCtr="0"/>
          <a:lstStyle>
            <a:lvl1pPr>
              <a:spcBef>
                <a:spcPts val="0"/>
              </a:spcBef>
              <a:buSzPct val="100000"/>
              <a:defRPr sz="1200"/>
            </a:lvl1pPr>
            <a:lvl2pPr>
              <a:spcBef>
                <a:spcPts val="0"/>
              </a:spcBef>
              <a:buSzPct val="100000"/>
              <a:defRPr sz="1200"/>
            </a:lvl2pPr>
            <a:lvl3pPr>
              <a:spcBef>
                <a:spcPts val="0"/>
              </a:spcBef>
              <a:buSzPct val="100000"/>
              <a:defRPr sz="1200"/>
            </a:lvl3pPr>
            <a:lvl4pPr>
              <a:spcBef>
                <a:spcPts val="0"/>
              </a:spcBef>
              <a:buSzPct val="100000"/>
              <a:defRPr sz="1200"/>
            </a:lvl4pPr>
            <a:lvl5pPr>
              <a:spcBef>
                <a:spcPts val="0"/>
              </a:spcBef>
              <a:buSzPct val="100000"/>
              <a:defRPr sz="1200"/>
            </a:lvl5pPr>
            <a:lvl6pPr>
              <a:spcBef>
                <a:spcPts val="0"/>
              </a:spcBef>
              <a:buSzPct val="100000"/>
              <a:defRPr sz="1200"/>
            </a:lvl6pPr>
            <a:lvl7pPr>
              <a:spcBef>
                <a:spcPts val="0"/>
              </a:spcBef>
              <a:buSzPct val="100000"/>
              <a:defRPr sz="1200"/>
            </a:lvl7pPr>
            <a:lvl8pPr>
              <a:spcBef>
                <a:spcPts val="0"/>
              </a:spcBef>
              <a:buSzPct val="100000"/>
              <a:defRPr sz="1200"/>
            </a:lvl8pPr>
            <a:lvl9pPr>
              <a:spcBef>
                <a:spcPts val="0"/>
              </a:spcBef>
              <a:buSzPct val="100000"/>
              <a:defRPr sz="1200"/>
            </a:lvl9pPr>
          </a:lstStyle>
          <a:p>
            <a:endParaRPr/>
          </a:p>
        </p:txBody>
      </p:sp>
      <p:sp>
        <p:nvSpPr>
          <p:cNvPr id="265" name="Shape 265"/>
          <p:cNvSpPr txBox="1">
            <a:spLocks noGrp="1"/>
          </p:cNvSpPr>
          <p:nvPr>
            <p:ph type="sldNum" idx="12"/>
          </p:nvPr>
        </p:nvSpPr>
        <p:spPr>
          <a:xfrm>
            <a:off x="8472457" y="6217622"/>
            <a:ext cx="548699" cy="524699"/>
          </a:xfrm>
          <a:prstGeom prst="rect">
            <a:avLst/>
          </a:prstGeom>
        </p:spPr>
        <p:txBody>
          <a:bodyPr lIns="91425" tIns="91425" rIns="91425" bIns="91425" anchor="ctr" anchorCtr="0">
            <a:noAutofit/>
          </a:bodyPr>
          <a:lstStyle/>
          <a:p>
            <a:pPr>
              <a:spcBef>
                <a:spcPts val="0"/>
              </a:spcBef>
              <a:buNone/>
            </a:pPr>
            <a:fld id="{00000000-1234-1234-1234-123412341234}" type="slidenum">
              <a:rPr lang="en-GB"/>
              <a:pPr>
                <a:spcBef>
                  <a:spcPts val="0"/>
                </a:spcBef>
                <a:buNone/>
              </a:pPr>
              <a:t>‹#›</a:t>
            </a:fld>
            <a:endParaRPr lang="en-GB"/>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cSld name="Main point">
    <p:spTree>
      <p:nvGrpSpPr>
        <p:cNvPr id="1" name="Shape 266"/>
        <p:cNvGrpSpPr/>
        <p:nvPr/>
      </p:nvGrpSpPr>
      <p:grpSpPr>
        <a:xfrm>
          <a:off x="0" y="0"/>
          <a:ext cx="0" cy="0"/>
          <a:chOff x="0" y="0"/>
          <a:chExt cx="0" cy="0"/>
        </a:xfrm>
      </p:grpSpPr>
      <p:sp>
        <p:nvSpPr>
          <p:cNvPr id="267" name="Shape 267"/>
          <p:cNvSpPr txBox="1">
            <a:spLocks noGrp="1"/>
          </p:cNvSpPr>
          <p:nvPr>
            <p:ph type="title"/>
          </p:nvPr>
        </p:nvSpPr>
        <p:spPr>
          <a:xfrm>
            <a:off x="490250" y="600200"/>
            <a:ext cx="6367800" cy="5454299"/>
          </a:xfrm>
          <a:prstGeom prst="rect">
            <a:avLst/>
          </a:prstGeom>
        </p:spPr>
        <p:txBody>
          <a:bodyPr lIns="91425" tIns="91425" rIns="91425" bIns="91425" anchor="ctr" anchorCtr="0"/>
          <a:lstStyle>
            <a:lvl1pPr>
              <a:spcBef>
                <a:spcPts val="0"/>
              </a:spcBef>
              <a:buSzPct val="100000"/>
              <a:defRPr sz="4800"/>
            </a:lvl1pPr>
            <a:lvl2pPr>
              <a:spcBef>
                <a:spcPts val="0"/>
              </a:spcBef>
              <a:buSzPct val="100000"/>
              <a:defRPr sz="4800"/>
            </a:lvl2pPr>
            <a:lvl3pPr>
              <a:spcBef>
                <a:spcPts val="0"/>
              </a:spcBef>
              <a:buSzPct val="100000"/>
              <a:defRPr sz="4800"/>
            </a:lvl3pPr>
            <a:lvl4pPr>
              <a:spcBef>
                <a:spcPts val="0"/>
              </a:spcBef>
              <a:buSzPct val="100000"/>
              <a:defRPr sz="4800"/>
            </a:lvl4pPr>
            <a:lvl5pPr>
              <a:spcBef>
                <a:spcPts val="0"/>
              </a:spcBef>
              <a:buSzPct val="100000"/>
              <a:defRPr sz="4800"/>
            </a:lvl5pPr>
            <a:lvl6pPr>
              <a:spcBef>
                <a:spcPts val="0"/>
              </a:spcBef>
              <a:buSzPct val="100000"/>
              <a:defRPr sz="4800"/>
            </a:lvl6pPr>
            <a:lvl7pPr>
              <a:spcBef>
                <a:spcPts val="0"/>
              </a:spcBef>
              <a:buSzPct val="100000"/>
              <a:defRPr sz="4800"/>
            </a:lvl7pPr>
            <a:lvl8pPr>
              <a:spcBef>
                <a:spcPts val="0"/>
              </a:spcBef>
              <a:buSzPct val="100000"/>
              <a:defRPr sz="4800"/>
            </a:lvl8pPr>
            <a:lvl9pPr>
              <a:spcBef>
                <a:spcPts val="0"/>
              </a:spcBef>
              <a:buSzPct val="100000"/>
              <a:defRPr sz="4800"/>
            </a:lvl9pPr>
          </a:lstStyle>
          <a:p>
            <a:endParaRPr/>
          </a:p>
        </p:txBody>
      </p:sp>
      <p:sp>
        <p:nvSpPr>
          <p:cNvPr id="268" name="Shape 268"/>
          <p:cNvSpPr txBox="1">
            <a:spLocks noGrp="1"/>
          </p:cNvSpPr>
          <p:nvPr>
            <p:ph type="sldNum" idx="12"/>
          </p:nvPr>
        </p:nvSpPr>
        <p:spPr>
          <a:xfrm>
            <a:off x="8472457" y="6217622"/>
            <a:ext cx="548699" cy="524699"/>
          </a:xfrm>
          <a:prstGeom prst="rect">
            <a:avLst/>
          </a:prstGeom>
        </p:spPr>
        <p:txBody>
          <a:bodyPr lIns="91425" tIns="91425" rIns="91425" bIns="91425" anchor="ctr" anchorCtr="0">
            <a:noAutofit/>
          </a:bodyPr>
          <a:lstStyle/>
          <a:p>
            <a:pPr>
              <a:spcBef>
                <a:spcPts val="0"/>
              </a:spcBef>
              <a:buNone/>
            </a:pPr>
            <a:fld id="{00000000-1234-1234-1234-123412341234}" type="slidenum">
              <a:rPr lang="en-GB"/>
              <a:pPr>
                <a:spcBef>
                  <a:spcPts val="0"/>
                </a:spcBef>
                <a:buNone/>
              </a:pPr>
              <a:t>‹#›</a:t>
            </a:fld>
            <a:endParaRPr lang="en-GB"/>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cSld name="Section title and description">
    <p:spTree>
      <p:nvGrpSpPr>
        <p:cNvPr id="1" name="Shape 269"/>
        <p:cNvGrpSpPr/>
        <p:nvPr/>
      </p:nvGrpSpPr>
      <p:grpSpPr>
        <a:xfrm>
          <a:off x="0" y="0"/>
          <a:ext cx="0" cy="0"/>
          <a:chOff x="0" y="0"/>
          <a:chExt cx="0" cy="0"/>
        </a:xfrm>
      </p:grpSpPr>
      <p:sp>
        <p:nvSpPr>
          <p:cNvPr id="270" name="Shape 270"/>
          <p:cNvSpPr/>
          <p:nvPr/>
        </p:nvSpPr>
        <p:spPr>
          <a:xfrm>
            <a:off x="4572000" y="-166"/>
            <a:ext cx="4572000" cy="6858000"/>
          </a:xfrm>
          <a:prstGeom prst="rect">
            <a:avLst/>
          </a:prstGeom>
          <a:solidFill>
            <a:schemeClr val="lt2"/>
          </a:solidFill>
          <a:ln>
            <a:noFill/>
          </a:ln>
        </p:spPr>
        <p:txBody>
          <a:bodyPr lIns="91425" tIns="91425" rIns="91425" bIns="91425" anchor="ctr" anchorCtr="0">
            <a:noAutofit/>
          </a:bodyPr>
          <a:lstStyle/>
          <a:p>
            <a:pPr>
              <a:spcBef>
                <a:spcPts val="0"/>
              </a:spcBef>
              <a:buNone/>
            </a:pPr>
            <a:endParaRPr/>
          </a:p>
        </p:txBody>
      </p:sp>
      <p:sp>
        <p:nvSpPr>
          <p:cNvPr id="271" name="Shape 271"/>
          <p:cNvSpPr txBox="1">
            <a:spLocks noGrp="1"/>
          </p:cNvSpPr>
          <p:nvPr>
            <p:ph type="title"/>
          </p:nvPr>
        </p:nvSpPr>
        <p:spPr>
          <a:xfrm>
            <a:off x="265500" y="1644233"/>
            <a:ext cx="4045199" cy="1976400"/>
          </a:xfrm>
          <a:prstGeom prst="rect">
            <a:avLst/>
          </a:prstGeom>
        </p:spPr>
        <p:txBody>
          <a:bodyPr lIns="91425" tIns="91425" rIns="91425" bIns="91425" anchor="b" anchorCtr="0"/>
          <a:lstStyle>
            <a:lvl1pPr algn="ctr">
              <a:spcBef>
                <a:spcPts val="0"/>
              </a:spcBef>
              <a:buSzPct val="100000"/>
              <a:defRPr sz="4200"/>
            </a:lvl1pPr>
            <a:lvl2pPr algn="ctr">
              <a:spcBef>
                <a:spcPts val="0"/>
              </a:spcBef>
              <a:buSzPct val="100000"/>
              <a:defRPr sz="4200"/>
            </a:lvl2pPr>
            <a:lvl3pPr algn="ctr">
              <a:spcBef>
                <a:spcPts val="0"/>
              </a:spcBef>
              <a:buSzPct val="100000"/>
              <a:defRPr sz="4200"/>
            </a:lvl3pPr>
            <a:lvl4pPr algn="ctr">
              <a:spcBef>
                <a:spcPts val="0"/>
              </a:spcBef>
              <a:buSzPct val="100000"/>
              <a:defRPr sz="4200"/>
            </a:lvl4pPr>
            <a:lvl5pPr algn="ctr">
              <a:spcBef>
                <a:spcPts val="0"/>
              </a:spcBef>
              <a:buSzPct val="100000"/>
              <a:defRPr sz="4200"/>
            </a:lvl5pPr>
            <a:lvl6pPr algn="ctr">
              <a:spcBef>
                <a:spcPts val="0"/>
              </a:spcBef>
              <a:buSzPct val="100000"/>
              <a:defRPr sz="4200"/>
            </a:lvl6pPr>
            <a:lvl7pPr algn="ctr">
              <a:spcBef>
                <a:spcPts val="0"/>
              </a:spcBef>
              <a:buSzPct val="100000"/>
              <a:defRPr sz="4200"/>
            </a:lvl7pPr>
            <a:lvl8pPr algn="ctr">
              <a:spcBef>
                <a:spcPts val="0"/>
              </a:spcBef>
              <a:buSzPct val="100000"/>
              <a:defRPr sz="4200"/>
            </a:lvl8pPr>
            <a:lvl9pPr algn="ctr">
              <a:spcBef>
                <a:spcPts val="0"/>
              </a:spcBef>
              <a:buSzPct val="100000"/>
              <a:defRPr sz="4200"/>
            </a:lvl9pPr>
          </a:lstStyle>
          <a:p>
            <a:endParaRPr/>
          </a:p>
        </p:txBody>
      </p:sp>
      <p:sp>
        <p:nvSpPr>
          <p:cNvPr id="272" name="Shape 272"/>
          <p:cNvSpPr txBox="1">
            <a:spLocks noGrp="1"/>
          </p:cNvSpPr>
          <p:nvPr>
            <p:ph type="subTitle" idx="1"/>
          </p:nvPr>
        </p:nvSpPr>
        <p:spPr>
          <a:xfrm>
            <a:off x="265500" y="3737433"/>
            <a:ext cx="4045199" cy="1646700"/>
          </a:xfrm>
          <a:prstGeom prst="rect">
            <a:avLst/>
          </a:prstGeom>
        </p:spPr>
        <p:txBody>
          <a:bodyPr lIns="91425" tIns="91425" rIns="91425" bIns="91425" anchor="t" anchorCtr="0"/>
          <a:lstStyle>
            <a:lvl1pPr algn="ctr">
              <a:lnSpc>
                <a:spcPct val="100000"/>
              </a:lnSpc>
              <a:spcBef>
                <a:spcPts val="0"/>
              </a:spcBef>
              <a:spcAft>
                <a:spcPts val="0"/>
              </a:spcAft>
              <a:buSzPct val="100000"/>
              <a:buNone/>
              <a:defRPr sz="2100"/>
            </a:lvl1pPr>
            <a:lvl2pPr algn="ctr">
              <a:lnSpc>
                <a:spcPct val="100000"/>
              </a:lnSpc>
              <a:spcBef>
                <a:spcPts val="0"/>
              </a:spcBef>
              <a:spcAft>
                <a:spcPts val="0"/>
              </a:spcAft>
              <a:buSzPct val="100000"/>
              <a:buNone/>
              <a:defRPr sz="2100"/>
            </a:lvl2pPr>
            <a:lvl3pPr algn="ctr">
              <a:lnSpc>
                <a:spcPct val="100000"/>
              </a:lnSpc>
              <a:spcBef>
                <a:spcPts val="0"/>
              </a:spcBef>
              <a:spcAft>
                <a:spcPts val="0"/>
              </a:spcAft>
              <a:buSzPct val="100000"/>
              <a:buNone/>
              <a:defRPr sz="2100"/>
            </a:lvl3pPr>
            <a:lvl4pPr algn="ctr">
              <a:lnSpc>
                <a:spcPct val="100000"/>
              </a:lnSpc>
              <a:spcBef>
                <a:spcPts val="0"/>
              </a:spcBef>
              <a:spcAft>
                <a:spcPts val="0"/>
              </a:spcAft>
              <a:buSzPct val="100000"/>
              <a:buNone/>
              <a:defRPr sz="2100"/>
            </a:lvl4pPr>
            <a:lvl5pPr algn="ctr">
              <a:lnSpc>
                <a:spcPct val="100000"/>
              </a:lnSpc>
              <a:spcBef>
                <a:spcPts val="0"/>
              </a:spcBef>
              <a:spcAft>
                <a:spcPts val="0"/>
              </a:spcAft>
              <a:buSzPct val="100000"/>
              <a:buNone/>
              <a:defRPr sz="2100"/>
            </a:lvl5pPr>
            <a:lvl6pPr algn="ctr">
              <a:lnSpc>
                <a:spcPct val="100000"/>
              </a:lnSpc>
              <a:spcBef>
                <a:spcPts val="0"/>
              </a:spcBef>
              <a:spcAft>
                <a:spcPts val="0"/>
              </a:spcAft>
              <a:buSzPct val="100000"/>
              <a:buNone/>
              <a:defRPr sz="2100"/>
            </a:lvl6pPr>
            <a:lvl7pPr algn="ctr">
              <a:lnSpc>
                <a:spcPct val="100000"/>
              </a:lnSpc>
              <a:spcBef>
                <a:spcPts val="0"/>
              </a:spcBef>
              <a:spcAft>
                <a:spcPts val="0"/>
              </a:spcAft>
              <a:buSzPct val="100000"/>
              <a:buNone/>
              <a:defRPr sz="2100"/>
            </a:lvl7pPr>
            <a:lvl8pPr algn="ctr">
              <a:lnSpc>
                <a:spcPct val="100000"/>
              </a:lnSpc>
              <a:spcBef>
                <a:spcPts val="0"/>
              </a:spcBef>
              <a:spcAft>
                <a:spcPts val="0"/>
              </a:spcAft>
              <a:buSzPct val="100000"/>
              <a:buNone/>
              <a:defRPr sz="2100"/>
            </a:lvl8pPr>
            <a:lvl9pPr algn="ctr">
              <a:lnSpc>
                <a:spcPct val="100000"/>
              </a:lnSpc>
              <a:spcBef>
                <a:spcPts val="0"/>
              </a:spcBef>
              <a:spcAft>
                <a:spcPts val="0"/>
              </a:spcAft>
              <a:buSzPct val="100000"/>
              <a:buNone/>
              <a:defRPr sz="2100"/>
            </a:lvl9pPr>
          </a:lstStyle>
          <a:p>
            <a:endParaRPr/>
          </a:p>
        </p:txBody>
      </p:sp>
      <p:sp>
        <p:nvSpPr>
          <p:cNvPr id="273" name="Shape 273"/>
          <p:cNvSpPr txBox="1">
            <a:spLocks noGrp="1"/>
          </p:cNvSpPr>
          <p:nvPr>
            <p:ph type="body" idx="2"/>
          </p:nvPr>
        </p:nvSpPr>
        <p:spPr>
          <a:xfrm>
            <a:off x="4939500" y="965433"/>
            <a:ext cx="3837000" cy="4926900"/>
          </a:xfrm>
          <a:prstGeom prst="rect">
            <a:avLst/>
          </a:prstGeom>
        </p:spPr>
        <p:txBody>
          <a:bodyPr lIns="91425" tIns="91425" rIns="91425" bIns="91425" anchor="ctr"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a:endParaRPr/>
          </a:p>
        </p:txBody>
      </p:sp>
      <p:sp>
        <p:nvSpPr>
          <p:cNvPr id="274" name="Shape 274"/>
          <p:cNvSpPr txBox="1">
            <a:spLocks noGrp="1"/>
          </p:cNvSpPr>
          <p:nvPr>
            <p:ph type="sldNum" idx="12"/>
          </p:nvPr>
        </p:nvSpPr>
        <p:spPr>
          <a:xfrm>
            <a:off x="8472457" y="6217622"/>
            <a:ext cx="548699" cy="524699"/>
          </a:xfrm>
          <a:prstGeom prst="rect">
            <a:avLst/>
          </a:prstGeom>
        </p:spPr>
        <p:txBody>
          <a:bodyPr lIns="91425" tIns="91425" rIns="91425" bIns="91425" anchor="ctr" anchorCtr="0">
            <a:noAutofit/>
          </a:bodyPr>
          <a:lstStyle/>
          <a:p>
            <a:pPr>
              <a:spcBef>
                <a:spcPts val="0"/>
              </a:spcBef>
              <a:buNone/>
            </a:pPr>
            <a:fld id="{00000000-1234-1234-1234-123412341234}" type="slidenum">
              <a:rPr lang="en-GB"/>
              <a:pPr>
                <a:spcBef>
                  <a:spcPts val="0"/>
                </a:spcBef>
                <a:buNone/>
              </a:pPr>
              <a:t>‹#›</a:t>
            </a:fld>
            <a:endParaRPr lang="en-GB"/>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cSld name="Caption">
    <p:spTree>
      <p:nvGrpSpPr>
        <p:cNvPr id="1" name="Shape 275"/>
        <p:cNvGrpSpPr/>
        <p:nvPr/>
      </p:nvGrpSpPr>
      <p:grpSpPr>
        <a:xfrm>
          <a:off x="0" y="0"/>
          <a:ext cx="0" cy="0"/>
          <a:chOff x="0" y="0"/>
          <a:chExt cx="0" cy="0"/>
        </a:xfrm>
      </p:grpSpPr>
      <p:sp>
        <p:nvSpPr>
          <p:cNvPr id="276" name="Shape 276"/>
          <p:cNvSpPr txBox="1">
            <a:spLocks noGrp="1"/>
          </p:cNvSpPr>
          <p:nvPr>
            <p:ph type="body" idx="1"/>
          </p:nvPr>
        </p:nvSpPr>
        <p:spPr>
          <a:xfrm>
            <a:off x="311700" y="5640766"/>
            <a:ext cx="5998800" cy="806700"/>
          </a:xfrm>
          <a:prstGeom prst="rect">
            <a:avLst/>
          </a:prstGeom>
        </p:spPr>
        <p:txBody>
          <a:bodyPr lIns="91425" tIns="91425" rIns="91425" bIns="91425" anchor="ctr" anchorCtr="0"/>
          <a:lstStyle>
            <a:lvl1pPr>
              <a:lnSpc>
                <a:spcPct val="100000"/>
              </a:lnSpc>
              <a:spcBef>
                <a:spcPts val="0"/>
              </a:spcBef>
              <a:spcAft>
                <a:spcPts val="0"/>
              </a:spcAft>
              <a:buNone/>
              <a:defRPr/>
            </a:lvl1pPr>
          </a:lstStyle>
          <a:p>
            <a:endParaRPr/>
          </a:p>
        </p:txBody>
      </p:sp>
      <p:sp>
        <p:nvSpPr>
          <p:cNvPr id="277" name="Shape 277"/>
          <p:cNvSpPr txBox="1">
            <a:spLocks noGrp="1"/>
          </p:cNvSpPr>
          <p:nvPr>
            <p:ph type="sldNum" idx="12"/>
          </p:nvPr>
        </p:nvSpPr>
        <p:spPr>
          <a:xfrm>
            <a:off x="8472457" y="6217622"/>
            <a:ext cx="548699" cy="524699"/>
          </a:xfrm>
          <a:prstGeom prst="rect">
            <a:avLst/>
          </a:prstGeom>
        </p:spPr>
        <p:txBody>
          <a:bodyPr lIns="91425" tIns="91425" rIns="91425" bIns="91425" anchor="ctr" anchorCtr="0">
            <a:noAutofit/>
          </a:bodyPr>
          <a:lstStyle/>
          <a:p>
            <a:pPr>
              <a:spcBef>
                <a:spcPts val="0"/>
              </a:spcBef>
              <a:buNone/>
            </a:pPr>
            <a:fld id="{00000000-1234-1234-1234-123412341234}" type="slidenum">
              <a:rPr lang="en-GB"/>
              <a:pPr>
                <a:spcBef>
                  <a:spcPts val="0"/>
                </a:spcBef>
                <a:buNone/>
              </a:pPr>
              <a:t>‹#›</a:t>
            </a:fld>
            <a:endParaRPr lang="en-GB"/>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cSld name="Big number">
    <p:spTree>
      <p:nvGrpSpPr>
        <p:cNvPr id="1" name="Shape 278"/>
        <p:cNvGrpSpPr/>
        <p:nvPr/>
      </p:nvGrpSpPr>
      <p:grpSpPr>
        <a:xfrm>
          <a:off x="0" y="0"/>
          <a:ext cx="0" cy="0"/>
          <a:chOff x="0" y="0"/>
          <a:chExt cx="0" cy="0"/>
        </a:xfrm>
      </p:grpSpPr>
      <p:sp>
        <p:nvSpPr>
          <p:cNvPr id="279" name="Shape 279"/>
          <p:cNvSpPr txBox="1">
            <a:spLocks noGrp="1"/>
          </p:cNvSpPr>
          <p:nvPr>
            <p:ph type="title"/>
          </p:nvPr>
        </p:nvSpPr>
        <p:spPr>
          <a:xfrm>
            <a:off x="311700" y="1474833"/>
            <a:ext cx="8520599" cy="2618099"/>
          </a:xfrm>
          <a:prstGeom prst="rect">
            <a:avLst/>
          </a:prstGeom>
        </p:spPr>
        <p:txBody>
          <a:bodyPr lIns="91425" tIns="91425" rIns="91425" bIns="91425" anchor="b" anchorCtr="0"/>
          <a:lstStyle>
            <a:lvl1pPr algn="ctr">
              <a:spcBef>
                <a:spcPts val="0"/>
              </a:spcBef>
              <a:buSzPct val="100000"/>
              <a:defRPr sz="12000"/>
            </a:lvl1pPr>
            <a:lvl2pPr algn="ctr">
              <a:spcBef>
                <a:spcPts val="0"/>
              </a:spcBef>
              <a:buSzPct val="100000"/>
              <a:defRPr sz="12000"/>
            </a:lvl2pPr>
            <a:lvl3pPr algn="ctr">
              <a:spcBef>
                <a:spcPts val="0"/>
              </a:spcBef>
              <a:buSzPct val="100000"/>
              <a:defRPr sz="12000"/>
            </a:lvl3pPr>
            <a:lvl4pPr algn="ctr">
              <a:spcBef>
                <a:spcPts val="0"/>
              </a:spcBef>
              <a:buSzPct val="100000"/>
              <a:defRPr sz="12000"/>
            </a:lvl4pPr>
            <a:lvl5pPr algn="ctr">
              <a:spcBef>
                <a:spcPts val="0"/>
              </a:spcBef>
              <a:buSzPct val="100000"/>
              <a:defRPr sz="12000"/>
            </a:lvl5pPr>
            <a:lvl6pPr algn="ctr">
              <a:spcBef>
                <a:spcPts val="0"/>
              </a:spcBef>
              <a:buSzPct val="100000"/>
              <a:defRPr sz="12000"/>
            </a:lvl6pPr>
            <a:lvl7pPr algn="ctr">
              <a:spcBef>
                <a:spcPts val="0"/>
              </a:spcBef>
              <a:buSzPct val="100000"/>
              <a:defRPr sz="12000"/>
            </a:lvl7pPr>
            <a:lvl8pPr algn="ctr">
              <a:spcBef>
                <a:spcPts val="0"/>
              </a:spcBef>
              <a:buSzPct val="100000"/>
              <a:defRPr sz="12000"/>
            </a:lvl8pPr>
            <a:lvl9pPr algn="ctr">
              <a:spcBef>
                <a:spcPts val="0"/>
              </a:spcBef>
              <a:buSzPct val="100000"/>
              <a:defRPr sz="12000"/>
            </a:lvl9pPr>
          </a:lstStyle>
          <a:p>
            <a:endParaRPr/>
          </a:p>
        </p:txBody>
      </p:sp>
      <p:sp>
        <p:nvSpPr>
          <p:cNvPr id="280" name="Shape 280"/>
          <p:cNvSpPr txBox="1">
            <a:spLocks noGrp="1"/>
          </p:cNvSpPr>
          <p:nvPr>
            <p:ph type="body" idx="1"/>
          </p:nvPr>
        </p:nvSpPr>
        <p:spPr>
          <a:xfrm>
            <a:off x="311700" y="4202966"/>
            <a:ext cx="8520599" cy="1734300"/>
          </a:xfrm>
          <a:prstGeom prst="rect">
            <a:avLst/>
          </a:prstGeom>
        </p:spPr>
        <p:txBody>
          <a:bodyPr lIns="91425" tIns="91425" rIns="91425" bIns="91425" anchor="t" anchorCtr="0"/>
          <a:lstStyle>
            <a:lvl1pPr algn="ctr">
              <a:spcBef>
                <a:spcPts val="0"/>
              </a:spcBef>
              <a:defRPr/>
            </a:lvl1pPr>
            <a:lvl2pPr algn="ctr">
              <a:spcBef>
                <a:spcPts val="0"/>
              </a:spcBef>
              <a:defRPr/>
            </a:lvl2pPr>
            <a:lvl3pPr algn="ctr">
              <a:spcBef>
                <a:spcPts val="0"/>
              </a:spcBef>
              <a:defRPr/>
            </a:lvl3pPr>
            <a:lvl4pPr algn="ctr">
              <a:spcBef>
                <a:spcPts val="0"/>
              </a:spcBef>
              <a:defRPr/>
            </a:lvl4pPr>
            <a:lvl5pPr algn="ctr">
              <a:spcBef>
                <a:spcPts val="0"/>
              </a:spcBef>
              <a:defRPr/>
            </a:lvl5pPr>
            <a:lvl6pPr algn="ctr">
              <a:spcBef>
                <a:spcPts val="0"/>
              </a:spcBef>
              <a:defRPr/>
            </a:lvl6pPr>
            <a:lvl7pPr algn="ctr">
              <a:spcBef>
                <a:spcPts val="0"/>
              </a:spcBef>
              <a:defRPr/>
            </a:lvl7pPr>
            <a:lvl8pPr algn="ctr">
              <a:spcBef>
                <a:spcPts val="0"/>
              </a:spcBef>
              <a:defRPr/>
            </a:lvl8pPr>
            <a:lvl9pPr algn="ctr">
              <a:spcBef>
                <a:spcPts val="0"/>
              </a:spcBef>
              <a:defRPr/>
            </a:lvl9pPr>
          </a:lstStyle>
          <a:p>
            <a:endParaRPr/>
          </a:p>
        </p:txBody>
      </p:sp>
      <p:sp>
        <p:nvSpPr>
          <p:cNvPr id="281" name="Shape 281"/>
          <p:cNvSpPr txBox="1">
            <a:spLocks noGrp="1"/>
          </p:cNvSpPr>
          <p:nvPr>
            <p:ph type="sldNum" idx="12"/>
          </p:nvPr>
        </p:nvSpPr>
        <p:spPr>
          <a:xfrm>
            <a:off x="8472457" y="6217622"/>
            <a:ext cx="548699" cy="524699"/>
          </a:xfrm>
          <a:prstGeom prst="rect">
            <a:avLst/>
          </a:prstGeom>
        </p:spPr>
        <p:txBody>
          <a:bodyPr lIns="91425" tIns="91425" rIns="91425" bIns="91425" anchor="ctr" anchorCtr="0">
            <a:noAutofit/>
          </a:bodyPr>
          <a:lstStyle/>
          <a:p>
            <a:pPr>
              <a:spcBef>
                <a:spcPts val="0"/>
              </a:spcBef>
              <a:buNone/>
            </a:pPr>
            <a:fld id="{00000000-1234-1234-1234-123412341234}" type="slidenum">
              <a:rPr lang="en-GB"/>
              <a:pPr>
                <a:spcBef>
                  <a:spcPts val="0"/>
                </a:spcBef>
                <a:buNone/>
              </a:pPr>
              <a:t>‹#›</a:t>
            </a:fld>
            <a:endParaRPr lang="en-GB"/>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blank">
  <p:cSld name="Blank">
    <p:spTree>
      <p:nvGrpSpPr>
        <p:cNvPr id="1" name="Shape 282"/>
        <p:cNvGrpSpPr/>
        <p:nvPr/>
      </p:nvGrpSpPr>
      <p:grpSpPr>
        <a:xfrm>
          <a:off x="0" y="0"/>
          <a:ext cx="0" cy="0"/>
          <a:chOff x="0" y="0"/>
          <a:chExt cx="0" cy="0"/>
        </a:xfrm>
      </p:grpSpPr>
      <p:sp>
        <p:nvSpPr>
          <p:cNvPr id="283" name="Shape 283"/>
          <p:cNvSpPr txBox="1">
            <a:spLocks noGrp="1"/>
          </p:cNvSpPr>
          <p:nvPr>
            <p:ph type="sldNum" idx="12"/>
          </p:nvPr>
        </p:nvSpPr>
        <p:spPr>
          <a:xfrm>
            <a:off x="8472457" y="6217622"/>
            <a:ext cx="548699" cy="524699"/>
          </a:xfrm>
          <a:prstGeom prst="rect">
            <a:avLst/>
          </a:prstGeom>
        </p:spPr>
        <p:txBody>
          <a:bodyPr lIns="91425" tIns="91425" rIns="91425" bIns="91425" anchor="ctr" anchorCtr="0">
            <a:noAutofit/>
          </a:bodyPr>
          <a:lstStyle/>
          <a:p>
            <a:pPr>
              <a:spcBef>
                <a:spcPts val="0"/>
              </a:spcBef>
              <a:buNone/>
            </a:pPr>
            <a:fld id="{00000000-1234-1234-1234-123412341234}" type="slidenum">
              <a:rPr lang="en-GB"/>
              <a:pPr>
                <a:spcBef>
                  <a:spcPts val="0"/>
                </a:spcBef>
                <a:buNone/>
              </a:pPr>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TxTwoObj">
  <p:cSld name="Comparison">
    <p:spTree>
      <p:nvGrpSpPr>
        <p:cNvPr id="1" name="Shape 25"/>
        <p:cNvGrpSpPr/>
        <p:nvPr/>
      </p:nvGrpSpPr>
      <p:grpSpPr>
        <a:xfrm>
          <a:off x="0" y="0"/>
          <a:ext cx="0" cy="0"/>
          <a:chOff x="0" y="0"/>
          <a:chExt cx="0" cy="0"/>
        </a:xfrm>
      </p:grpSpPr>
      <p:sp>
        <p:nvSpPr>
          <p:cNvPr id="26" name="Shape 26"/>
          <p:cNvSpPr txBox="1">
            <a:spLocks noGrp="1"/>
          </p:cNvSpPr>
          <p:nvPr>
            <p:ph type="title"/>
          </p:nvPr>
        </p:nvSpPr>
        <p:spPr>
          <a:xfrm>
            <a:off x="684212" y="723900"/>
            <a:ext cx="7772400" cy="533399"/>
          </a:xfrm>
          <a:prstGeom prst="rect">
            <a:avLst/>
          </a:prstGeom>
          <a:noFill/>
          <a:ln>
            <a:noFill/>
          </a:ln>
        </p:spPr>
        <p:txBody>
          <a:bodyPr lIns="91425" tIns="91425" rIns="91425" bIns="91425" anchor="t" anchorCtr="0"/>
          <a:lstStyle>
            <a:lvl1pPr rtl="0">
              <a:spcBef>
                <a:spcPts val="0"/>
              </a:spcBef>
              <a:defRPr/>
            </a:lvl1pPr>
            <a:lvl2pPr rtl="0">
              <a:spcBef>
                <a:spcPts val="0"/>
              </a:spcBef>
              <a:defRPr sz="2800">
                <a:solidFill>
                  <a:srgbClr val="F08A00"/>
                </a:solidFill>
                <a:latin typeface="Tahoma"/>
                <a:ea typeface="Tahoma"/>
                <a:cs typeface="Tahoma"/>
                <a:sym typeface="Tahoma"/>
              </a:defRPr>
            </a:lvl2pPr>
            <a:lvl3pPr rtl="0">
              <a:spcBef>
                <a:spcPts val="0"/>
              </a:spcBef>
              <a:defRPr sz="2800">
                <a:solidFill>
                  <a:srgbClr val="F08A00"/>
                </a:solidFill>
                <a:latin typeface="Tahoma"/>
                <a:ea typeface="Tahoma"/>
                <a:cs typeface="Tahoma"/>
                <a:sym typeface="Tahoma"/>
              </a:defRPr>
            </a:lvl3pPr>
            <a:lvl4pPr rtl="0">
              <a:spcBef>
                <a:spcPts val="0"/>
              </a:spcBef>
              <a:defRPr sz="2800">
                <a:solidFill>
                  <a:srgbClr val="F08A00"/>
                </a:solidFill>
                <a:latin typeface="Tahoma"/>
                <a:ea typeface="Tahoma"/>
                <a:cs typeface="Tahoma"/>
                <a:sym typeface="Tahoma"/>
              </a:defRPr>
            </a:lvl4pPr>
            <a:lvl5pPr rtl="0">
              <a:spcBef>
                <a:spcPts val="0"/>
              </a:spcBef>
              <a:defRPr sz="2800">
                <a:solidFill>
                  <a:srgbClr val="F08A00"/>
                </a:solidFill>
                <a:latin typeface="Tahoma"/>
                <a:ea typeface="Tahoma"/>
                <a:cs typeface="Tahoma"/>
                <a:sym typeface="Tahoma"/>
              </a:defRPr>
            </a:lvl5pPr>
            <a:lvl6pPr rtl="0">
              <a:spcBef>
                <a:spcPts val="0"/>
              </a:spcBef>
              <a:defRPr sz="3600">
                <a:solidFill>
                  <a:schemeClr val="dk2"/>
                </a:solidFill>
                <a:latin typeface="Tahoma"/>
                <a:ea typeface="Tahoma"/>
                <a:cs typeface="Tahoma"/>
                <a:sym typeface="Tahoma"/>
              </a:defRPr>
            </a:lvl6pPr>
            <a:lvl7pPr rtl="0">
              <a:spcBef>
                <a:spcPts val="0"/>
              </a:spcBef>
              <a:defRPr sz="3600">
                <a:solidFill>
                  <a:schemeClr val="dk2"/>
                </a:solidFill>
                <a:latin typeface="Tahoma"/>
                <a:ea typeface="Tahoma"/>
                <a:cs typeface="Tahoma"/>
                <a:sym typeface="Tahoma"/>
              </a:defRPr>
            </a:lvl7pPr>
            <a:lvl8pPr rtl="0">
              <a:spcBef>
                <a:spcPts val="0"/>
              </a:spcBef>
              <a:defRPr sz="3600">
                <a:solidFill>
                  <a:schemeClr val="dk2"/>
                </a:solidFill>
                <a:latin typeface="Tahoma"/>
                <a:ea typeface="Tahoma"/>
                <a:cs typeface="Tahoma"/>
                <a:sym typeface="Tahoma"/>
              </a:defRPr>
            </a:lvl8pPr>
            <a:lvl9pPr rtl="0">
              <a:spcBef>
                <a:spcPts val="0"/>
              </a:spcBef>
              <a:defRPr sz="3600">
                <a:solidFill>
                  <a:schemeClr val="dk2"/>
                </a:solidFill>
                <a:latin typeface="Tahoma"/>
                <a:ea typeface="Tahoma"/>
                <a:cs typeface="Tahoma"/>
                <a:sym typeface="Tahoma"/>
              </a:defRPr>
            </a:lvl9pPr>
          </a:lstStyle>
          <a:p>
            <a:endParaRPr/>
          </a:p>
        </p:txBody>
      </p:sp>
      <p:sp>
        <p:nvSpPr>
          <p:cNvPr id="27" name="Shape 27"/>
          <p:cNvSpPr txBox="1">
            <a:spLocks noGrp="1"/>
          </p:cNvSpPr>
          <p:nvPr>
            <p:ph type="body" idx="1"/>
          </p:nvPr>
        </p:nvSpPr>
        <p:spPr>
          <a:xfrm>
            <a:off x="457200" y="1535112"/>
            <a:ext cx="4040099" cy="639900"/>
          </a:xfrm>
          <a:prstGeom prst="rect">
            <a:avLst/>
          </a:prstGeom>
          <a:noFill/>
          <a:ln>
            <a:noFill/>
          </a:ln>
        </p:spPr>
        <p:txBody>
          <a:bodyPr lIns="91425" tIns="91425" rIns="91425" bIns="91425" anchor="b" anchorCtr="0"/>
          <a:lstStyle>
            <a:lvl1pPr marL="0" indent="0" rtl="0">
              <a:spcBef>
                <a:spcPts val="0"/>
              </a:spcBef>
              <a:buFont typeface="Arial"/>
              <a:buNone/>
              <a:defRPr sz="2400" b="1"/>
            </a:lvl1pPr>
            <a:lvl2pPr marL="457200" indent="0" rtl="0">
              <a:spcBef>
                <a:spcPts val="0"/>
              </a:spcBef>
              <a:buFont typeface="Arial"/>
              <a:buNone/>
              <a:defRPr sz="2000" b="1"/>
            </a:lvl2pPr>
            <a:lvl3pPr marL="914400" indent="0" rtl="0">
              <a:spcBef>
                <a:spcPts val="0"/>
              </a:spcBef>
              <a:buFont typeface="Arial"/>
              <a:buNone/>
              <a:defRPr sz="1800" b="1"/>
            </a:lvl3pPr>
            <a:lvl4pPr marL="1371600" indent="0" rtl="0">
              <a:spcBef>
                <a:spcPts val="0"/>
              </a:spcBef>
              <a:buFont typeface="Arial"/>
              <a:buNone/>
              <a:defRPr sz="1600" b="1"/>
            </a:lvl4pPr>
            <a:lvl5pPr marL="1828800" indent="0" rtl="0">
              <a:spcBef>
                <a:spcPts val="0"/>
              </a:spcBef>
              <a:buFont typeface="Arial"/>
              <a:buNone/>
              <a:defRPr sz="1600" b="1"/>
            </a:lvl5pPr>
            <a:lvl6pPr marL="2286000" indent="0" rtl="0">
              <a:spcBef>
                <a:spcPts val="0"/>
              </a:spcBef>
              <a:buFont typeface="Arial"/>
              <a:buNone/>
              <a:defRPr sz="1600" b="1"/>
            </a:lvl6pPr>
            <a:lvl7pPr marL="2743200" indent="0" rtl="0">
              <a:spcBef>
                <a:spcPts val="0"/>
              </a:spcBef>
              <a:buFont typeface="Arial"/>
              <a:buNone/>
              <a:defRPr sz="1600" b="1"/>
            </a:lvl7pPr>
            <a:lvl8pPr marL="3200400" indent="0" rtl="0">
              <a:spcBef>
                <a:spcPts val="0"/>
              </a:spcBef>
              <a:buFont typeface="Arial"/>
              <a:buNone/>
              <a:defRPr sz="1600" b="1"/>
            </a:lvl8pPr>
            <a:lvl9pPr marL="3657600" indent="0" rtl="0">
              <a:spcBef>
                <a:spcPts val="0"/>
              </a:spcBef>
              <a:buFont typeface="Arial"/>
              <a:buNone/>
              <a:defRPr sz="1600" b="1"/>
            </a:lvl9pPr>
          </a:lstStyle>
          <a:p>
            <a:endParaRPr/>
          </a:p>
        </p:txBody>
      </p:sp>
      <p:sp>
        <p:nvSpPr>
          <p:cNvPr id="28" name="Shape 28"/>
          <p:cNvSpPr txBox="1">
            <a:spLocks noGrp="1"/>
          </p:cNvSpPr>
          <p:nvPr>
            <p:ph type="body" idx="2"/>
          </p:nvPr>
        </p:nvSpPr>
        <p:spPr>
          <a:xfrm>
            <a:off x="457200" y="2174875"/>
            <a:ext cx="4040099" cy="3951300"/>
          </a:xfrm>
          <a:prstGeom prst="rect">
            <a:avLst/>
          </a:prstGeom>
          <a:noFill/>
          <a:ln>
            <a:noFill/>
          </a:ln>
        </p:spPr>
        <p:txBody>
          <a:bodyPr lIns="91425" tIns="91425" rIns="91425" bIns="91425" anchor="t" anchorCtr="0"/>
          <a:lstStyle>
            <a:lvl1pPr rtl="0">
              <a:spcBef>
                <a:spcPts val="0"/>
              </a:spcBef>
              <a:defRPr sz="2400"/>
            </a:lvl1pPr>
            <a:lvl2pPr rtl="0">
              <a:spcBef>
                <a:spcPts val="0"/>
              </a:spcBef>
              <a:defRPr sz="2000"/>
            </a:lvl2pPr>
            <a:lvl3pPr rtl="0">
              <a:spcBef>
                <a:spcPts val="0"/>
              </a:spcBef>
              <a:defRPr sz="1800"/>
            </a:lvl3pPr>
            <a:lvl4pPr rtl="0">
              <a:spcBef>
                <a:spcPts val="0"/>
              </a:spcBef>
              <a:defRPr sz="1600"/>
            </a:lvl4pPr>
            <a:lvl5pPr rtl="0">
              <a:spcBef>
                <a:spcPts val="0"/>
              </a:spcBef>
              <a:defRPr sz="1600"/>
            </a:lvl5pPr>
            <a:lvl6pPr rtl="0">
              <a:spcBef>
                <a:spcPts val="0"/>
              </a:spcBef>
              <a:defRPr sz="1600"/>
            </a:lvl6pPr>
            <a:lvl7pPr rtl="0">
              <a:spcBef>
                <a:spcPts val="0"/>
              </a:spcBef>
              <a:defRPr sz="1600"/>
            </a:lvl7pPr>
            <a:lvl8pPr rtl="0">
              <a:spcBef>
                <a:spcPts val="0"/>
              </a:spcBef>
              <a:defRPr sz="1600"/>
            </a:lvl8pPr>
            <a:lvl9pPr rtl="0">
              <a:spcBef>
                <a:spcPts val="0"/>
              </a:spcBef>
              <a:defRPr sz="1600"/>
            </a:lvl9pPr>
          </a:lstStyle>
          <a:p>
            <a:endParaRPr/>
          </a:p>
        </p:txBody>
      </p:sp>
      <p:sp>
        <p:nvSpPr>
          <p:cNvPr id="29" name="Shape 29"/>
          <p:cNvSpPr txBox="1">
            <a:spLocks noGrp="1"/>
          </p:cNvSpPr>
          <p:nvPr>
            <p:ph type="body" idx="3"/>
          </p:nvPr>
        </p:nvSpPr>
        <p:spPr>
          <a:xfrm>
            <a:off x="4645025" y="1535112"/>
            <a:ext cx="4041900" cy="639900"/>
          </a:xfrm>
          <a:prstGeom prst="rect">
            <a:avLst/>
          </a:prstGeom>
          <a:noFill/>
          <a:ln>
            <a:noFill/>
          </a:ln>
        </p:spPr>
        <p:txBody>
          <a:bodyPr lIns="91425" tIns="91425" rIns="91425" bIns="91425" anchor="b" anchorCtr="0"/>
          <a:lstStyle>
            <a:lvl1pPr marL="0" indent="0" rtl="0">
              <a:spcBef>
                <a:spcPts val="0"/>
              </a:spcBef>
              <a:buFont typeface="Arial"/>
              <a:buNone/>
              <a:defRPr sz="2400" b="1"/>
            </a:lvl1pPr>
            <a:lvl2pPr marL="457200" indent="0" rtl="0">
              <a:spcBef>
                <a:spcPts val="0"/>
              </a:spcBef>
              <a:buFont typeface="Arial"/>
              <a:buNone/>
              <a:defRPr sz="2000" b="1"/>
            </a:lvl2pPr>
            <a:lvl3pPr marL="914400" indent="0" rtl="0">
              <a:spcBef>
                <a:spcPts val="0"/>
              </a:spcBef>
              <a:buFont typeface="Arial"/>
              <a:buNone/>
              <a:defRPr sz="1800" b="1"/>
            </a:lvl3pPr>
            <a:lvl4pPr marL="1371600" indent="0" rtl="0">
              <a:spcBef>
                <a:spcPts val="0"/>
              </a:spcBef>
              <a:buFont typeface="Arial"/>
              <a:buNone/>
              <a:defRPr sz="1600" b="1"/>
            </a:lvl4pPr>
            <a:lvl5pPr marL="1828800" indent="0" rtl="0">
              <a:spcBef>
                <a:spcPts val="0"/>
              </a:spcBef>
              <a:buFont typeface="Arial"/>
              <a:buNone/>
              <a:defRPr sz="1600" b="1"/>
            </a:lvl5pPr>
            <a:lvl6pPr marL="2286000" indent="0" rtl="0">
              <a:spcBef>
                <a:spcPts val="0"/>
              </a:spcBef>
              <a:buFont typeface="Arial"/>
              <a:buNone/>
              <a:defRPr sz="1600" b="1"/>
            </a:lvl6pPr>
            <a:lvl7pPr marL="2743200" indent="0" rtl="0">
              <a:spcBef>
                <a:spcPts val="0"/>
              </a:spcBef>
              <a:buFont typeface="Arial"/>
              <a:buNone/>
              <a:defRPr sz="1600" b="1"/>
            </a:lvl7pPr>
            <a:lvl8pPr marL="3200400" indent="0" rtl="0">
              <a:spcBef>
                <a:spcPts val="0"/>
              </a:spcBef>
              <a:buFont typeface="Arial"/>
              <a:buNone/>
              <a:defRPr sz="1600" b="1"/>
            </a:lvl8pPr>
            <a:lvl9pPr marL="3657600" indent="0" rtl="0">
              <a:spcBef>
                <a:spcPts val="0"/>
              </a:spcBef>
              <a:buFont typeface="Arial"/>
              <a:buNone/>
              <a:defRPr sz="1600" b="1"/>
            </a:lvl9pPr>
          </a:lstStyle>
          <a:p>
            <a:endParaRPr/>
          </a:p>
        </p:txBody>
      </p:sp>
      <p:sp>
        <p:nvSpPr>
          <p:cNvPr id="30" name="Shape 30"/>
          <p:cNvSpPr txBox="1">
            <a:spLocks noGrp="1"/>
          </p:cNvSpPr>
          <p:nvPr>
            <p:ph type="body" idx="4"/>
          </p:nvPr>
        </p:nvSpPr>
        <p:spPr>
          <a:xfrm>
            <a:off x="4645025" y="2174875"/>
            <a:ext cx="4041900" cy="3951300"/>
          </a:xfrm>
          <a:prstGeom prst="rect">
            <a:avLst/>
          </a:prstGeom>
          <a:noFill/>
          <a:ln>
            <a:noFill/>
          </a:ln>
        </p:spPr>
        <p:txBody>
          <a:bodyPr lIns="91425" tIns="91425" rIns="91425" bIns="91425" anchor="t" anchorCtr="0"/>
          <a:lstStyle>
            <a:lvl1pPr rtl="0">
              <a:spcBef>
                <a:spcPts val="0"/>
              </a:spcBef>
              <a:defRPr sz="2400"/>
            </a:lvl1pPr>
            <a:lvl2pPr rtl="0">
              <a:spcBef>
                <a:spcPts val="0"/>
              </a:spcBef>
              <a:defRPr sz="2000"/>
            </a:lvl2pPr>
            <a:lvl3pPr rtl="0">
              <a:spcBef>
                <a:spcPts val="0"/>
              </a:spcBef>
              <a:defRPr sz="1800"/>
            </a:lvl3pPr>
            <a:lvl4pPr rtl="0">
              <a:spcBef>
                <a:spcPts val="0"/>
              </a:spcBef>
              <a:defRPr sz="1600"/>
            </a:lvl4pPr>
            <a:lvl5pPr rtl="0">
              <a:spcBef>
                <a:spcPts val="0"/>
              </a:spcBef>
              <a:defRPr sz="1600"/>
            </a:lvl5pPr>
            <a:lvl6pPr rtl="0">
              <a:spcBef>
                <a:spcPts val="0"/>
              </a:spcBef>
              <a:defRPr sz="1600"/>
            </a:lvl6pPr>
            <a:lvl7pPr rtl="0">
              <a:spcBef>
                <a:spcPts val="0"/>
              </a:spcBef>
              <a:defRPr sz="1600"/>
            </a:lvl7pPr>
            <a:lvl8pPr rtl="0">
              <a:spcBef>
                <a:spcPts val="0"/>
              </a:spcBef>
              <a:defRPr sz="1600"/>
            </a:lvl8pPr>
            <a:lvl9pPr rtl="0">
              <a:spcBef>
                <a:spcPts val="0"/>
              </a:spcBef>
              <a:defRPr sz="1600"/>
            </a:lvl9pPr>
          </a:lstStyle>
          <a:p>
            <a:endParaRPr/>
          </a:p>
        </p:txBody>
      </p:sp>
      <p:sp>
        <p:nvSpPr>
          <p:cNvPr id="31" name="Shape 31"/>
          <p:cNvSpPr txBox="1">
            <a:spLocks noGrp="1"/>
          </p:cNvSpPr>
          <p:nvPr>
            <p:ph type="dt" idx="10"/>
          </p:nvPr>
        </p:nvSpPr>
        <p:spPr>
          <a:xfrm>
            <a:off x="685800" y="6551612"/>
            <a:ext cx="1524000" cy="306299"/>
          </a:xfrm>
          <a:prstGeom prst="rect">
            <a:avLst/>
          </a:prstGeom>
          <a:noFill/>
          <a:ln>
            <a:noFill/>
          </a:ln>
        </p:spPr>
        <p:txBody>
          <a:bodyPr lIns="91425" tIns="91425" rIns="91425" bIns="91425" anchor="t" anchorCtr="0"/>
          <a:lstStyle>
            <a:lvl1pPr marL="0" marR="0" indent="0" algn="l" rtl="0">
              <a:spcBef>
                <a:spcPts val="0"/>
              </a:spcBef>
              <a:spcAft>
                <a:spcPts val="0"/>
              </a:spcAft>
              <a:defRPr sz="1000" b="0" i="0" u="none" strike="noStrike" cap="none" baseline="0">
                <a:solidFill>
                  <a:srgbClr val="878989"/>
                </a:solidFill>
                <a:latin typeface="Arial"/>
                <a:ea typeface="Arial"/>
                <a:cs typeface="Arial"/>
                <a:sym typeface="Arial"/>
              </a:defRPr>
            </a:lvl1pPr>
            <a:lvl2pPr marL="457200" marR="0" indent="0" algn="l" rtl="0">
              <a:spcBef>
                <a:spcPts val="0"/>
              </a:spcBef>
              <a:spcAft>
                <a:spcPts val="0"/>
              </a:spcAft>
              <a:defRPr sz="2400" b="0" i="0" u="none" strike="noStrike" cap="none" baseline="0">
                <a:solidFill>
                  <a:schemeClr val="dk1"/>
                </a:solidFill>
                <a:latin typeface="Tahoma"/>
                <a:ea typeface="Tahoma"/>
                <a:cs typeface="Tahoma"/>
                <a:sym typeface="Tahoma"/>
              </a:defRPr>
            </a:lvl2pPr>
            <a:lvl3pPr marL="914400" marR="0" indent="0" algn="l" rtl="0">
              <a:spcBef>
                <a:spcPts val="0"/>
              </a:spcBef>
              <a:spcAft>
                <a:spcPts val="0"/>
              </a:spcAft>
              <a:defRPr sz="2400" b="0" i="0" u="none" strike="noStrike" cap="none" baseline="0">
                <a:solidFill>
                  <a:schemeClr val="dk1"/>
                </a:solidFill>
                <a:latin typeface="Tahoma"/>
                <a:ea typeface="Tahoma"/>
                <a:cs typeface="Tahoma"/>
                <a:sym typeface="Tahoma"/>
              </a:defRPr>
            </a:lvl3pPr>
            <a:lvl4pPr marL="1371600" marR="0" indent="0" algn="l" rtl="0">
              <a:spcBef>
                <a:spcPts val="0"/>
              </a:spcBef>
              <a:spcAft>
                <a:spcPts val="0"/>
              </a:spcAft>
              <a:defRPr sz="2400" b="0" i="0" u="none" strike="noStrike" cap="none" baseline="0">
                <a:solidFill>
                  <a:schemeClr val="dk1"/>
                </a:solidFill>
                <a:latin typeface="Tahoma"/>
                <a:ea typeface="Tahoma"/>
                <a:cs typeface="Tahoma"/>
                <a:sym typeface="Tahoma"/>
              </a:defRPr>
            </a:lvl4pPr>
            <a:lvl5pPr marL="1828800" marR="0" indent="0" algn="l" rtl="0">
              <a:spcBef>
                <a:spcPts val="0"/>
              </a:spcBef>
              <a:spcAft>
                <a:spcPts val="0"/>
              </a:spcAft>
              <a:defRPr sz="2400" b="0" i="0" u="none" strike="noStrike" cap="none" baseline="0">
                <a:solidFill>
                  <a:schemeClr val="dk1"/>
                </a:solidFill>
                <a:latin typeface="Tahoma"/>
                <a:ea typeface="Tahoma"/>
                <a:cs typeface="Tahoma"/>
                <a:sym typeface="Tahoma"/>
              </a:defRPr>
            </a:lvl5pPr>
            <a:lvl6pPr marL="2286000" marR="0" indent="0" algn="l" rtl="0">
              <a:spcBef>
                <a:spcPts val="0"/>
              </a:spcBef>
              <a:defRPr sz="2400" b="0" i="0" u="none" strike="noStrike" cap="none" baseline="0">
                <a:solidFill>
                  <a:schemeClr val="dk1"/>
                </a:solidFill>
                <a:latin typeface="Tahoma"/>
                <a:ea typeface="Tahoma"/>
                <a:cs typeface="Tahoma"/>
                <a:sym typeface="Tahoma"/>
              </a:defRPr>
            </a:lvl6pPr>
            <a:lvl7pPr marL="2743200" marR="0" indent="0" algn="l" rtl="0">
              <a:spcBef>
                <a:spcPts val="0"/>
              </a:spcBef>
              <a:defRPr sz="2400" b="0" i="0" u="none" strike="noStrike" cap="none" baseline="0">
                <a:solidFill>
                  <a:schemeClr val="dk1"/>
                </a:solidFill>
                <a:latin typeface="Tahoma"/>
                <a:ea typeface="Tahoma"/>
                <a:cs typeface="Tahoma"/>
                <a:sym typeface="Tahoma"/>
              </a:defRPr>
            </a:lvl7pPr>
            <a:lvl8pPr marL="3200400" marR="0" indent="0" algn="l" rtl="0">
              <a:spcBef>
                <a:spcPts val="0"/>
              </a:spcBef>
              <a:defRPr sz="2400" b="0" i="0" u="none" strike="noStrike" cap="none" baseline="0">
                <a:solidFill>
                  <a:schemeClr val="dk1"/>
                </a:solidFill>
                <a:latin typeface="Tahoma"/>
                <a:ea typeface="Tahoma"/>
                <a:cs typeface="Tahoma"/>
                <a:sym typeface="Tahoma"/>
              </a:defRPr>
            </a:lvl8pPr>
            <a:lvl9pPr marL="3657600" marR="0" indent="0" algn="l" rtl="0">
              <a:spcBef>
                <a:spcPts val="0"/>
              </a:spcBef>
              <a:defRPr sz="2400" b="0" i="0" u="none" strike="noStrike" cap="none" baseline="0">
                <a:solidFill>
                  <a:schemeClr val="dk1"/>
                </a:solidFill>
                <a:latin typeface="Tahoma"/>
                <a:ea typeface="Tahoma"/>
                <a:cs typeface="Tahoma"/>
                <a:sym typeface="Tahoma"/>
              </a:defRPr>
            </a:lvl9pPr>
          </a:lstStyle>
          <a:p>
            <a:endParaRPr/>
          </a:p>
        </p:txBody>
      </p:sp>
      <p:sp>
        <p:nvSpPr>
          <p:cNvPr id="32" name="Shape 32"/>
          <p:cNvSpPr txBox="1">
            <a:spLocks noGrp="1"/>
          </p:cNvSpPr>
          <p:nvPr>
            <p:ph type="ftr" idx="11"/>
          </p:nvPr>
        </p:nvSpPr>
        <p:spPr>
          <a:xfrm>
            <a:off x="2286000" y="6551612"/>
            <a:ext cx="4429200" cy="306299"/>
          </a:xfrm>
          <a:prstGeom prst="rect">
            <a:avLst/>
          </a:prstGeom>
          <a:noFill/>
          <a:ln>
            <a:noFill/>
          </a:ln>
        </p:spPr>
        <p:txBody>
          <a:bodyPr lIns="91425" tIns="91425" rIns="91425" bIns="91425" anchor="t" anchorCtr="0"/>
          <a:lstStyle>
            <a:lvl1pPr marL="0" marR="0" indent="0" algn="ctr" rtl="0">
              <a:spcBef>
                <a:spcPts val="0"/>
              </a:spcBef>
              <a:spcAft>
                <a:spcPts val="0"/>
              </a:spcAft>
              <a:defRPr sz="1000" b="0" i="0" u="none" strike="noStrike" cap="none" baseline="0">
                <a:solidFill>
                  <a:srgbClr val="878989"/>
                </a:solidFill>
                <a:latin typeface="Arial"/>
                <a:ea typeface="Arial"/>
                <a:cs typeface="Arial"/>
                <a:sym typeface="Arial"/>
              </a:defRPr>
            </a:lvl1pPr>
            <a:lvl2pPr marL="457200" marR="0" indent="0" algn="l" rtl="0">
              <a:spcBef>
                <a:spcPts val="0"/>
              </a:spcBef>
              <a:spcAft>
                <a:spcPts val="0"/>
              </a:spcAft>
              <a:defRPr sz="2400" b="0" i="0" u="none" strike="noStrike" cap="none" baseline="0">
                <a:solidFill>
                  <a:schemeClr val="dk1"/>
                </a:solidFill>
                <a:latin typeface="Tahoma"/>
                <a:ea typeface="Tahoma"/>
                <a:cs typeface="Tahoma"/>
                <a:sym typeface="Tahoma"/>
              </a:defRPr>
            </a:lvl2pPr>
            <a:lvl3pPr marL="914400" marR="0" indent="0" algn="l" rtl="0">
              <a:spcBef>
                <a:spcPts val="0"/>
              </a:spcBef>
              <a:spcAft>
                <a:spcPts val="0"/>
              </a:spcAft>
              <a:defRPr sz="2400" b="0" i="0" u="none" strike="noStrike" cap="none" baseline="0">
                <a:solidFill>
                  <a:schemeClr val="dk1"/>
                </a:solidFill>
                <a:latin typeface="Tahoma"/>
                <a:ea typeface="Tahoma"/>
                <a:cs typeface="Tahoma"/>
                <a:sym typeface="Tahoma"/>
              </a:defRPr>
            </a:lvl3pPr>
            <a:lvl4pPr marL="1371600" marR="0" indent="0" algn="l" rtl="0">
              <a:spcBef>
                <a:spcPts val="0"/>
              </a:spcBef>
              <a:spcAft>
                <a:spcPts val="0"/>
              </a:spcAft>
              <a:defRPr sz="2400" b="0" i="0" u="none" strike="noStrike" cap="none" baseline="0">
                <a:solidFill>
                  <a:schemeClr val="dk1"/>
                </a:solidFill>
                <a:latin typeface="Tahoma"/>
                <a:ea typeface="Tahoma"/>
                <a:cs typeface="Tahoma"/>
                <a:sym typeface="Tahoma"/>
              </a:defRPr>
            </a:lvl4pPr>
            <a:lvl5pPr marL="1828800" marR="0" indent="0" algn="l" rtl="0">
              <a:spcBef>
                <a:spcPts val="0"/>
              </a:spcBef>
              <a:spcAft>
                <a:spcPts val="0"/>
              </a:spcAft>
              <a:defRPr sz="2400" b="0" i="0" u="none" strike="noStrike" cap="none" baseline="0">
                <a:solidFill>
                  <a:schemeClr val="dk1"/>
                </a:solidFill>
                <a:latin typeface="Tahoma"/>
                <a:ea typeface="Tahoma"/>
                <a:cs typeface="Tahoma"/>
                <a:sym typeface="Tahoma"/>
              </a:defRPr>
            </a:lvl5pPr>
            <a:lvl6pPr marL="2286000" marR="0" indent="0" algn="l" rtl="0">
              <a:spcBef>
                <a:spcPts val="0"/>
              </a:spcBef>
              <a:defRPr sz="2400" b="0" i="0" u="none" strike="noStrike" cap="none" baseline="0">
                <a:solidFill>
                  <a:schemeClr val="dk1"/>
                </a:solidFill>
                <a:latin typeface="Tahoma"/>
                <a:ea typeface="Tahoma"/>
                <a:cs typeface="Tahoma"/>
                <a:sym typeface="Tahoma"/>
              </a:defRPr>
            </a:lvl6pPr>
            <a:lvl7pPr marL="2743200" marR="0" indent="0" algn="l" rtl="0">
              <a:spcBef>
                <a:spcPts val="0"/>
              </a:spcBef>
              <a:defRPr sz="2400" b="0" i="0" u="none" strike="noStrike" cap="none" baseline="0">
                <a:solidFill>
                  <a:schemeClr val="dk1"/>
                </a:solidFill>
                <a:latin typeface="Tahoma"/>
                <a:ea typeface="Tahoma"/>
                <a:cs typeface="Tahoma"/>
                <a:sym typeface="Tahoma"/>
              </a:defRPr>
            </a:lvl7pPr>
            <a:lvl8pPr marL="3200400" marR="0" indent="0" algn="l" rtl="0">
              <a:spcBef>
                <a:spcPts val="0"/>
              </a:spcBef>
              <a:defRPr sz="2400" b="0" i="0" u="none" strike="noStrike" cap="none" baseline="0">
                <a:solidFill>
                  <a:schemeClr val="dk1"/>
                </a:solidFill>
                <a:latin typeface="Tahoma"/>
                <a:ea typeface="Tahoma"/>
                <a:cs typeface="Tahoma"/>
                <a:sym typeface="Tahoma"/>
              </a:defRPr>
            </a:lvl8pPr>
            <a:lvl9pPr marL="3657600" marR="0" indent="0" algn="l" rtl="0">
              <a:spcBef>
                <a:spcPts val="0"/>
              </a:spcBef>
              <a:defRPr sz="2400" b="0" i="0" u="none" strike="noStrike" cap="none" baseline="0">
                <a:solidFill>
                  <a:schemeClr val="dk1"/>
                </a:solidFill>
                <a:latin typeface="Tahoma"/>
                <a:ea typeface="Tahoma"/>
                <a:cs typeface="Tahoma"/>
                <a:sym typeface="Tahoma"/>
              </a:defRPr>
            </a:lvl9pPr>
          </a:lstStyle>
          <a:p>
            <a:endParaRPr/>
          </a:p>
        </p:txBody>
      </p:sp>
      <p:sp>
        <p:nvSpPr>
          <p:cNvPr id="33" name="Shape 33"/>
          <p:cNvSpPr txBox="1">
            <a:spLocks noGrp="1"/>
          </p:cNvSpPr>
          <p:nvPr>
            <p:ph type="sldNum" idx="12"/>
          </p:nvPr>
        </p:nvSpPr>
        <p:spPr>
          <a:xfrm>
            <a:off x="6786563" y="6551612"/>
            <a:ext cx="1460099" cy="306299"/>
          </a:xfrm>
          <a:prstGeom prst="rect">
            <a:avLst/>
          </a:prstGeom>
          <a:noFill/>
          <a:ln>
            <a:noFill/>
          </a:ln>
        </p:spPr>
        <p:txBody>
          <a:bodyPr lIns="91425" tIns="45700" rIns="91425" bIns="45700" anchor="t" anchorCtr="0">
            <a:noAutofit/>
          </a:bodyPr>
          <a:lstStyle/>
          <a:p>
            <a:pPr marL="0" marR="0" lvl="0" indent="0" algn="r" rtl="0">
              <a:spcBef>
                <a:spcPts val="0"/>
              </a:spcBef>
              <a:spcAft>
                <a:spcPts val="0"/>
              </a:spcAft>
              <a:buSzPct val="25000"/>
              <a:buNone/>
            </a:pPr>
            <a:fld id="{00000000-1234-1234-1234-123412341234}" type="slidenum">
              <a:rPr lang="en-GB" sz="1000" b="0" i="0" u="none" strike="noStrike" cap="none" baseline="0">
                <a:solidFill>
                  <a:srgbClr val="878989"/>
                </a:solidFill>
                <a:latin typeface="Arial"/>
                <a:ea typeface="Arial"/>
                <a:cs typeface="Arial"/>
                <a:sym typeface="Arial"/>
              </a:rPr>
              <a:pPr marL="0" marR="0" lvl="0" indent="0" algn="r" rtl="0">
                <a:spcBef>
                  <a:spcPts val="0"/>
                </a:spcBef>
                <a:spcAft>
                  <a:spcPts val="0"/>
                </a:spcAft>
                <a:buSzPct val="25000"/>
                <a:buNone/>
              </a:pPr>
              <a:t>‹#›</a:t>
            </a:fld>
            <a:endParaRPr lang="en-GB" sz="1000" b="0" i="0" u="none" strike="noStrike" cap="none" baseline="0">
              <a:solidFill>
                <a:srgbClr val="878989"/>
              </a:solidFill>
              <a:latin typeface="Arial"/>
              <a:ea typeface="Arial"/>
              <a:cs typeface="Arial"/>
              <a:sym typeface="Arial"/>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cSld name="Vertailu">
    <p:spTree>
      <p:nvGrpSpPr>
        <p:cNvPr id="1" name="Shape 34"/>
        <p:cNvGrpSpPr/>
        <p:nvPr/>
      </p:nvGrpSpPr>
      <p:grpSpPr>
        <a:xfrm>
          <a:off x="0" y="0"/>
          <a:ext cx="0" cy="0"/>
          <a:chOff x="0" y="0"/>
          <a:chExt cx="0" cy="0"/>
        </a:xfrm>
      </p:grpSpPr>
      <p:sp>
        <p:nvSpPr>
          <p:cNvPr id="35" name="Shape 35"/>
          <p:cNvSpPr txBox="1">
            <a:spLocks noGrp="1"/>
          </p:cNvSpPr>
          <p:nvPr>
            <p:ph type="title"/>
          </p:nvPr>
        </p:nvSpPr>
        <p:spPr>
          <a:xfrm>
            <a:off x="688974" y="715963"/>
            <a:ext cx="7767600" cy="1036800"/>
          </a:xfrm>
          <a:prstGeom prst="rect">
            <a:avLst/>
          </a:prstGeom>
          <a:noFill/>
          <a:ln>
            <a:noFill/>
          </a:ln>
        </p:spPr>
        <p:txBody>
          <a:bodyPr lIns="91425" tIns="91425" rIns="91425" bIns="91425" anchor="t" anchorCtr="0"/>
          <a:lstStyle>
            <a:lvl1pPr rtl="0">
              <a:spcBef>
                <a:spcPts val="0"/>
              </a:spcBef>
              <a:defRPr/>
            </a:lvl1pPr>
            <a:lvl2pPr rtl="0">
              <a:spcBef>
                <a:spcPts val="0"/>
              </a:spcBef>
              <a:defRPr sz="2800">
                <a:solidFill>
                  <a:srgbClr val="F08A00"/>
                </a:solidFill>
                <a:latin typeface="Tahoma"/>
                <a:ea typeface="Tahoma"/>
                <a:cs typeface="Tahoma"/>
                <a:sym typeface="Tahoma"/>
              </a:defRPr>
            </a:lvl2pPr>
            <a:lvl3pPr rtl="0">
              <a:spcBef>
                <a:spcPts val="0"/>
              </a:spcBef>
              <a:defRPr sz="2800">
                <a:solidFill>
                  <a:srgbClr val="F08A00"/>
                </a:solidFill>
                <a:latin typeface="Tahoma"/>
                <a:ea typeface="Tahoma"/>
                <a:cs typeface="Tahoma"/>
                <a:sym typeface="Tahoma"/>
              </a:defRPr>
            </a:lvl3pPr>
            <a:lvl4pPr rtl="0">
              <a:spcBef>
                <a:spcPts val="0"/>
              </a:spcBef>
              <a:defRPr sz="2800">
                <a:solidFill>
                  <a:srgbClr val="F08A00"/>
                </a:solidFill>
                <a:latin typeface="Tahoma"/>
                <a:ea typeface="Tahoma"/>
                <a:cs typeface="Tahoma"/>
                <a:sym typeface="Tahoma"/>
              </a:defRPr>
            </a:lvl4pPr>
            <a:lvl5pPr rtl="0">
              <a:spcBef>
                <a:spcPts val="0"/>
              </a:spcBef>
              <a:defRPr sz="2800">
                <a:solidFill>
                  <a:srgbClr val="F08A00"/>
                </a:solidFill>
                <a:latin typeface="Tahoma"/>
                <a:ea typeface="Tahoma"/>
                <a:cs typeface="Tahoma"/>
                <a:sym typeface="Tahoma"/>
              </a:defRPr>
            </a:lvl5pPr>
            <a:lvl6pPr rtl="0">
              <a:spcBef>
                <a:spcPts val="0"/>
              </a:spcBef>
              <a:defRPr sz="3600">
                <a:solidFill>
                  <a:schemeClr val="dk2"/>
                </a:solidFill>
                <a:latin typeface="Tahoma"/>
                <a:ea typeface="Tahoma"/>
                <a:cs typeface="Tahoma"/>
                <a:sym typeface="Tahoma"/>
              </a:defRPr>
            </a:lvl6pPr>
            <a:lvl7pPr rtl="0">
              <a:spcBef>
                <a:spcPts val="0"/>
              </a:spcBef>
              <a:defRPr sz="3600">
                <a:solidFill>
                  <a:schemeClr val="dk2"/>
                </a:solidFill>
                <a:latin typeface="Tahoma"/>
                <a:ea typeface="Tahoma"/>
                <a:cs typeface="Tahoma"/>
                <a:sym typeface="Tahoma"/>
              </a:defRPr>
            </a:lvl7pPr>
            <a:lvl8pPr rtl="0">
              <a:spcBef>
                <a:spcPts val="0"/>
              </a:spcBef>
              <a:defRPr sz="3600">
                <a:solidFill>
                  <a:schemeClr val="dk2"/>
                </a:solidFill>
                <a:latin typeface="Tahoma"/>
                <a:ea typeface="Tahoma"/>
                <a:cs typeface="Tahoma"/>
                <a:sym typeface="Tahoma"/>
              </a:defRPr>
            </a:lvl8pPr>
            <a:lvl9pPr rtl="0">
              <a:spcBef>
                <a:spcPts val="0"/>
              </a:spcBef>
              <a:defRPr sz="3600">
                <a:solidFill>
                  <a:schemeClr val="dk2"/>
                </a:solidFill>
                <a:latin typeface="Tahoma"/>
                <a:ea typeface="Tahoma"/>
                <a:cs typeface="Tahoma"/>
                <a:sym typeface="Tahoma"/>
              </a:defRPr>
            </a:lvl9pPr>
          </a:lstStyle>
          <a:p>
            <a:endParaRPr/>
          </a:p>
        </p:txBody>
      </p:sp>
      <p:sp>
        <p:nvSpPr>
          <p:cNvPr id="36" name="Shape 36"/>
          <p:cNvSpPr txBox="1">
            <a:spLocks noGrp="1"/>
          </p:cNvSpPr>
          <p:nvPr>
            <p:ph type="body" idx="1"/>
          </p:nvPr>
        </p:nvSpPr>
        <p:spPr>
          <a:xfrm>
            <a:off x="688974" y="2003425"/>
            <a:ext cx="3808500" cy="3317999"/>
          </a:xfrm>
          <a:prstGeom prst="rect">
            <a:avLst/>
          </a:prstGeom>
          <a:noFill/>
          <a:ln>
            <a:noFill/>
          </a:ln>
        </p:spPr>
        <p:txBody>
          <a:bodyPr lIns="91425" tIns="91425" rIns="91425" bIns="91425" anchor="t" anchorCtr="0"/>
          <a:lstStyle>
            <a:lvl1pPr rtl="0">
              <a:spcBef>
                <a:spcPts val="0"/>
              </a:spcBef>
              <a:defRPr sz="2400"/>
            </a:lvl1pPr>
            <a:lvl2pPr rtl="0">
              <a:spcBef>
                <a:spcPts val="0"/>
              </a:spcBef>
              <a:defRPr sz="2000"/>
            </a:lvl2pPr>
            <a:lvl3pPr rtl="0">
              <a:spcBef>
                <a:spcPts val="0"/>
              </a:spcBef>
              <a:defRPr sz="1800"/>
            </a:lvl3pPr>
            <a:lvl4pPr rtl="0">
              <a:spcBef>
                <a:spcPts val="0"/>
              </a:spcBef>
              <a:defRPr sz="1600"/>
            </a:lvl4pPr>
            <a:lvl5pPr rtl="0">
              <a:spcBef>
                <a:spcPts val="0"/>
              </a:spcBef>
              <a:defRPr sz="1600"/>
            </a:lvl5pPr>
            <a:lvl6pPr rtl="0">
              <a:spcBef>
                <a:spcPts val="0"/>
              </a:spcBef>
              <a:defRPr sz="1600"/>
            </a:lvl6pPr>
            <a:lvl7pPr rtl="0">
              <a:spcBef>
                <a:spcPts val="0"/>
              </a:spcBef>
              <a:defRPr sz="1600"/>
            </a:lvl7pPr>
            <a:lvl8pPr rtl="0">
              <a:spcBef>
                <a:spcPts val="0"/>
              </a:spcBef>
              <a:defRPr sz="1600"/>
            </a:lvl8pPr>
            <a:lvl9pPr rtl="0">
              <a:spcBef>
                <a:spcPts val="0"/>
              </a:spcBef>
              <a:defRPr sz="1600"/>
            </a:lvl9pPr>
          </a:lstStyle>
          <a:p>
            <a:endParaRPr/>
          </a:p>
        </p:txBody>
      </p:sp>
      <p:sp>
        <p:nvSpPr>
          <p:cNvPr id="37" name="Shape 37"/>
          <p:cNvSpPr txBox="1">
            <a:spLocks noGrp="1"/>
          </p:cNvSpPr>
          <p:nvPr>
            <p:ph type="body" idx="2"/>
          </p:nvPr>
        </p:nvSpPr>
        <p:spPr>
          <a:xfrm>
            <a:off x="4645026" y="2003425"/>
            <a:ext cx="3811499" cy="3329399"/>
          </a:xfrm>
          <a:prstGeom prst="rect">
            <a:avLst/>
          </a:prstGeom>
          <a:noFill/>
          <a:ln>
            <a:noFill/>
          </a:ln>
        </p:spPr>
        <p:txBody>
          <a:bodyPr lIns="91425" tIns="91425" rIns="91425" bIns="91425" anchor="t" anchorCtr="0"/>
          <a:lstStyle>
            <a:lvl1pPr rtl="0">
              <a:spcBef>
                <a:spcPts val="0"/>
              </a:spcBef>
              <a:defRPr sz="2400"/>
            </a:lvl1pPr>
            <a:lvl2pPr rtl="0">
              <a:spcBef>
                <a:spcPts val="0"/>
              </a:spcBef>
              <a:defRPr sz="2000"/>
            </a:lvl2pPr>
            <a:lvl3pPr rtl="0">
              <a:spcBef>
                <a:spcPts val="0"/>
              </a:spcBef>
              <a:defRPr sz="1800"/>
            </a:lvl3pPr>
            <a:lvl4pPr rtl="0">
              <a:spcBef>
                <a:spcPts val="0"/>
              </a:spcBef>
              <a:defRPr sz="1600"/>
            </a:lvl4pPr>
            <a:lvl5pPr rtl="0">
              <a:spcBef>
                <a:spcPts val="0"/>
              </a:spcBef>
              <a:defRPr sz="1600"/>
            </a:lvl5pPr>
            <a:lvl6pPr rtl="0">
              <a:spcBef>
                <a:spcPts val="0"/>
              </a:spcBef>
              <a:defRPr sz="1600"/>
            </a:lvl6pPr>
            <a:lvl7pPr rtl="0">
              <a:spcBef>
                <a:spcPts val="0"/>
              </a:spcBef>
              <a:defRPr sz="1600"/>
            </a:lvl7pPr>
            <a:lvl8pPr rtl="0">
              <a:spcBef>
                <a:spcPts val="0"/>
              </a:spcBef>
              <a:defRPr sz="1600"/>
            </a:lvl8pPr>
            <a:lvl9pPr rtl="0">
              <a:spcBef>
                <a:spcPts val="0"/>
              </a:spcBef>
              <a:defRPr sz="1600"/>
            </a:lvl9pPr>
          </a:lstStyle>
          <a:p>
            <a:endParaRPr/>
          </a:p>
        </p:txBody>
      </p:sp>
      <p:sp>
        <p:nvSpPr>
          <p:cNvPr id="38" name="Shape 38"/>
          <p:cNvSpPr txBox="1">
            <a:spLocks noGrp="1"/>
          </p:cNvSpPr>
          <p:nvPr>
            <p:ph type="ftr" idx="11"/>
          </p:nvPr>
        </p:nvSpPr>
        <p:spPr>
          <a:xfrm>
            <a:off x="2286000" y="6551612"/>
            <a:ext cx="4429200" cy="306299"/>
          </a:xfrm>
          <a:prstGeom prst="rect">
            <a:avLst/>
          </a:prstGeom>
          <a:noFill/>
          <a:ln>
            <a:noFill/>
          </a:ln>
        </p:spPr>
        <p:txBody>
          <a:bodyPr lIns="91425" tIns="91425" rIns="91425" bIns="91425" anchor="t" anchorCtr="0"/>
          <a:lstStyle>
            <a:lvl1pPr marL="0" marR="0" indent="0" algn="ctr" rtl="0">
              <a:spcBef>
                <a:spcPts val="0"/>
              </a:spcBef>
              <a:spcAft>
                <a:spcPts val="0"/>
              </a:spcAft>
              <a:defRPr sz="1000" b="0" i="0" u="none" strike="noStrike" cap="none" baseline="0">
                <a:solidFill>
                  <a:srgbClr val="878989"/>
                </a:solidFill>
                <a:latin typeface="Arial"/>
                <a:ea typeface="Arial"/>
                <a:cs typeface="Arial"/>
                <a:sym typeface="Arial"/>
              </a:defRPr>
            </a:lvl1pPr>
            <a:lvl2pPr marL="457200" marR="0" indent="0" algn="l" rtl="0">
              <a:spcBef>
                <a:spcPts val="0"/>
              </a:spcBef>
              <a:spcAft>
                <a:spcPts val="0"/>
              </a:spcAft>
              <a:defRPr sz="2400" b="0" i="0" u="none" strike="noStrike" cap="none" baseline="0">
                <a:solidFill>
                  <a:schemeClr val="dk1"/>
                </a:solidFill>
                <a:latin typeface="Tahoma"/>
                <a:ea typeface="Tahoma"/>
                <a:cs typeface="Tahoma"/>
                <a:sym typeface="Tahoma"/>
              </a:defRPr>
            </a:lvl2pPr>
            <a:lvl3pPr marL="914400" marR="0" indent="0" algn="l" rtl="0">
              <a:spcBef>
                <a:spcPts val="0"/>
              </a:spcBef>
              <a:spcAft>
                <a:spcPts val="0"/>
              </a:spcAft>
              <a:defRPr sz="2400" b="0" i="0" u="none" strike="noStrike" cap="none" baseline="0">
                <a:solidFill>
                  <a:schemeClr val="dk1"/>
                </a:solidFill>
                <a:latin typeface="Tahoma"/>
                <a:ea typeface="Tahoma"/>
                <a:cs typeface="Tahoma"/>
                <a:sym typeface="Tahoma"/>
              </a:defRPr>
            </a:lvl3pPr>
            <a:lvl4pPr marL="1371600" marR="0" indent="0" algn="l" rtl="0">
              <a:spcBef>
                <a:spcPts val="0"/>
              </a:spcBef>
              <a:spcAft>
                <a:spcPts val="0"/>
              </a:spcAft>
              <a:defRPr sz="2400" b="0" i="0" u="none" strike="noStrike" cap="none" baseline="0">
                <a:solidFill>
                  <a:schemeClr val="dk1"/>
                </a:solidFill>
                <a:latin typeface="Tahoma"/>
                <a:ea typeface="Tahoma"/>
                <a:cs typeface="Tahoma"/>
                <a:sym typeface="Tahoma"/>
              </a:defRPr>
            </a:lvl4pPr>
            <a:lvl5pPr marL="1828800" marR="0" indent="0" algn="l" rtl="0">
              <a:spcBef>
                <a:spcPts val="0"/>
              </a:spcBef>
              <a:spcAft>
                <a:spcPts val="0"/>
              </a:spcAft>
              <a:defRPr sz="2400" b="0" i="0" u="none" strike="noStrike" cap="none" baseline="0">
                <a:solidFill>
                  <a:schemeClr val="dk1"/>
                </a:solidFill>
                <a:latin typeface="Tahoma"/>
                <a:ea typeface="Tahoma"/>
                <a:cs typeface="Tahoma"/>
                <a:sym typeface="Tahoma"/>
              </a:defRPr>
            </a:lvl5pPr>
            <a:lvl6pPr marL="2286000" marR="0" indent="0" algn="l" rtl="0">
              <a:spcBef>
                <a:spcPts val="0"/>
              </a:spcBef>
              <a:defRPr sz="2400" b="0" i="0" u="none" strike="noStrike" cap="none" baseline="0">
                <a:solidFill>
                  <a:schemeClr val="dk1"/>
                </a:solidFill>
                <a:latin typeface="Tahoma"/>
                <a:ea typeface="Tahoma"/>
                <a:cs typeface="Tahoma"/>
                <a:sym typeface="Tahoma"/>
              </a:defRPr>
            </a:lvl6pPr>
            <a:lvl7pPr marL="2743200" marR="0" indent="0" algn="l" rtl="0">
              <a:spcBef>
                <a:spcPts val="0"/>
              </a:spcBef>
              <a:defRPr sz="2400" b="0" i="0" u="none" strike="noStrike" cap="none" baseline="0">
                <a:solidFill>
                  <a:schemeClr val="dk1"/>
                </a:solidFill>
                <a:latin typeface="Tahoma"/>
                <a:ea typeface="Tahoma"/>
                <a:cs typeface="Tahoma"/>
                <a:sym typeface="Tahoma"/>
              </a:defRPr>
            </a:lvl7pPr>
            <a:lvl8pPr marL="3200400" marR="0" indent="0" algn="l" rtl="0">
              <a:spcBef>
                <a:spcPts val="0"/>
              </a:spcBef>
              <a:defRPr sz="2400" b="0" i="0" u="none" strike="noStrike" cap="none" baseline="0">
                <a:solidFill>
                  <a:schemeClr val="dk1"/>
                </a:solidFill>
                <a:latin typeface="Tahoma"/>
                <a:ea typeface="Tahoma"/>
                <a:cs typeface="Tahoma"/>
                <a:sym typeface="Tahoma"/>
              </a:defRPr>
            </a:lvl8pPr>
            <a:lvl9pPr marL="3657600" marR="0" indent="0" algn="l" rtl="0">
              <a:spcBef>
                <a:spcPts val="0"/>
              </a:spcBef>
              <a:defRPr sz="2400" b="0" i="0" u="none" strike="noStrike" cap="none" baseline="0">
                <a:solidFill>
                  <a:schemeClr val="dk1"/>
                </a:solidFill>
                <a:latin typeface="Tahoma"/>
                <a:ea typeface="Tahoma"/>
                <a:cs typeface="Tahoma"/>
                <a:sym typeface="Tahoma"/>
              </a:defRPr>
            </a:lvl9pPr>
          </a:lstStyle>
          <a:p>
            <a:endParaRPr/>
          </a:p>
        </p:txBody>
      </p:sp>
      <p:sp>
        <p:nvSpPr>
          <p:cNvPr id="39" name="Shape 39"/>
          <p:cNvSpPr txBox="1">
            <a:spLocks noGrp="1"/>
          </p:cNvSpPr>
          <p:nvPr>
            <p:ph type="sldNum" idx="12"/>
          </p:nvPr>
        </p:nvSpPr>
        <p:spPr>
          <a:xfrm>
            <a:off x="6786563" y="6551612"/>
            <a:ext cx="1460099" cy="306299"/>
          </a:xfrm>
          <a:prstGeom prst="rect">
            <a:avLst/>
          </a:prstGeom>
          <a:noFill/>
          <a:ln>
            <a:noFill/>
          </a:ln>
        </p:spPr>
        <p:txBody>
          <a:bodyPr lIns="91425" tIns="45700" rIns="91425" bIns="45700" anchor="t" anchorCtr="0">
            <a:noAutofit/>
          </a:bodyPr>
          <a:lstStyle/>
          <a:p>
            <a:pPr marL="0" marR="0" lvl="0" indent="0" algn="r" rtl="0">
              <a:spcBef>
                <a:spcPts val="0"/>
              </a:spcBef>
              <a:spcAft>
                <a:spcPts val="0"/>
              </a:spcAft>
              <a:buSzPct val="25000"/>
              <a:buNone/>
            </a:pPr>
            <a:fld id="{00000000-1234-1234-1234-123412341234}" type="slidenum">
              <a:rPr lang="en-GB" sz="1000" b="0" i="0" u="none" strike="noStrike" cap="none" baseline="0">
                <a:solidFill>
                  <a:srgbClr val="878989"/>
                </a:solidFill>
                <a:latin typeface="Arial"/>
                <a:ea typeface="Arial"/>
                <a:cs typeface="Arial"/>
                <a:sym typeface="Arial"/>
              </a:rPr>
              <a:pPr marL="0" marR="0" lvl="0" indent="0" algn="r" rtl="0">
                <a:spcBef>
                  <a:spcPts val="0"/>
                </a:spcBef>
                <a:spcAft>
                  <a:spcPts val="0"/>
                </a:spcAft>
                <a:buSzPct val="25000"/>
                <a:buNone/>
              </a:pPr>
              <a:t>‹#›</a:t>
            </a:fld>
            <a:endParaRPr lang="en-GB" sz="1000" b="0" i="0" u="none" strike="noStrike" cap="none" baseline="0">
              <a:solidFill>
                <a:srgbClr val="878989"/>
              </a:solidFill>
              <a:latin typeface="Arial"/>
              <a:ea typeface="Arial"/>
              <a:cs typeface="Arial"/>
              <a:sym typeface="Arial"/>
            </a:endParaRPr>
          </a:p>
        </p:txBody>
      </p:sp>
      <p:sp>
        <p:nvSpPr>
          <p:cNvPr id="40" name="Shape 40"/>
          <p:cNvSpPr txBox="1">
            <a:spLocks noGrp="1"/>
          </p:cNvSpPr>
          <p:nvPr>
            <p:ph type="dt" idx="10"/>
          </p:nvPr>
        </p:nvSpPr>
        <p:spPr>
          <a:xfrm>
            <a:off x="685800" y="6551612"/>
            <a:ext cx="1524000" cy="306299"/>
          </a:xfrm>
          <a:prstGeom prst="rect">
            <a:avLst/>
          </a:prstGeom>
          <a:noFill/>
          <a:ln>
            <a:noFill/>
          </a:ln>
        </p:spPr>
        <p:txBody>
          <a:bodyPr lIns="91425" tIns="91425" rIns="91425" bIns="91425" anchor="t" anchorCtr="0"/>
          <a:lstStyle>
            <a:lvl1pPr marL="0" marR="0" indent="0" algn="l" rtl="0">
              <a:spcBef>
                <a:spcPts val="0"/>
              </a:spcBef>
              <a:spcAft>
                <a:spcPts val="0"/>
              </a:spcAft>
              <a:defRPr sz="1000" b="0" i="0" u="none" strike="noStrike" cap="none" baseline="0">
                <a:solidFill>
                  <a:srgbClr val="878989"/>
                </a:solidFill>
                <a:latin typeface="Arial"/>
                <a:ea typeface="Arial"/>
                <a:cs typeface="Arial"/>
                <a:sym typeface="Arial"/>
              </a:defRPr>
            </a:lvl1pPr>
            <a:lvl2pPr marL="457200" marR="0" indent="0" algn="l" rtl="0">
              <a:spcBef>
                <a:spcPts val="0"/>
              </a:spcBef>
              <a:spcAft>
                <a:spcPts val="0"/>
              </a:spcAft>
              <a:defRPr sz="2400" b="0" i="0" u="none" strike="noStrike" cap="none" baseline="0">
                <a:solidFill>
                  <a:schemeClr val="dk1"/>
                </a:solidFill>
                <a:latin typeface="Tahoma"/>
                <a:ea typeface="Tahoma"/>
                <a:cs typeface="Tahoma"/>
                <a:sym typeface="Tahoma"/>
              </a:defRPr>
            </a:lvl2pPr>
            <a:lvl3pPr marL="914400" marR="0" indent="0" algn="l" rtl="0">
              <a:spcBef>
                <a:spcPts val="0"/>
              </a:spcBef>
              <a:spcAft>
                <a:spcPts val="0"/>
              </a:spcAft>
              <a:defRPr sz="2400" b="0" i="0" u="none" strike="noStrike" cap="none" baseline="0">
                <a:solidFill>
                  <a:schemeClr val="dk1"/>
                </a:solidFill>
                <a:latin typeface="Tahoma"/>
                <a:ea typeface="Tahoma"/>
                <a:cs typeface="Tahoma"/>
                <a:sym typeface="Tahoma"/>
              </a:defRPr>
            </a:lvl3pPr>
            <a:lvl4pPr marL="1371600" marR="0" indent="0" algn="l" rtl="0">
              <a:spcBef>
                <a:spcPts val="0"/>
              </a:spcBef>
              <a:spcAft>
                <a:spcPts val="0"/>
              </a:spcAft>
              <a:defRPr sz="2400" b="0" i="0" u="none" strike="noStrike" cap="none" baseline="0">
                <a:solidFill>
                  <a:schemeClr val="dk1"/>
                </a:solidFill>
                <a:latin typeface="Tahoma"/>
                <a:ea typeface="Tahoma"/>
                <a:cs typeface="Tahoma"/>
                <a:sym typeface="Tahoma"/>
              </a:defRPr>
            </a:lvl4pPr>
            <a:lvl5pPr marL="1828800" marR="0" indent="0" algn="l" rtl="0">
              <a:spcBef>
                <a:spcPts val="0"/>
              </a:spcBef>
              <a:spcAft>
                <a:spcPts val="0"/>
              </a:spcAft>
              <a:defRPr sz="2400" b="0" i="0" u="none" strike="noStrike" cap="none" baseline="0">
                <a:solidFill>
                  <a:schemeClr val="dk1"/>
                </a:solidFill>
                <a:latin typeface="Tahoma"/>
                <a:ea typeface="Tahoma"/>
                <a:cs typeface="Tahoma"/>
                <a:sym typeface="Tahoma"/>
              </a:defRPr>
            </a:lvl5pPr>
            <a:lvl6pPr marL="2286000" marR="0" indent="0" algn="l" rtl="0">
              <a:spcBef>
                <a:spcPts val="0"/>
              </a:spcBef>
              <a:defRPr sz="2400" b="0" i="0" u="none" strike="noStrike" cap="none" baseline="0">
                <a:solidFill>
                  <a:schemeClr val="dk1"/>
                </a:solidFill>
                <a:latin typeface="Tahoma"/>
                <a:ea typeface="Tahoma"/>
                <a:cs typeface="Tahoma"/>
                <a:sym typeface="Tahoma"/>
              </a:defRPr>
            </a:lvl6pPr>
            <a:lvl7pPr marL="2743200" marR="0" indent="0" algn="l" rtl="0">
              <a:spcBef>
                <a:spcPts val="0"/>
              </a:spcBef>
              <a:defRPr sz="2400" b="0" i="0" u="none" strike="noStrike" cap="none" baseline="0">
                <a:solidFill>
                  <a:schemeClr val="dk1"/>
                </a:solidFill>
                <a:latin typeface="Tahoma"/>
                <a:ea typeface="Tahoma"/>
                <a:cs typeface="Tahoma"/>
                <a:sym typeface="Tahoma"/>
              </a:defRPr>
            </a:lvl7pPr>
            <a:lvl8pPr marL="3200400" marR="0" indent="0" algn="l" rtl="0">
              <a:spcBef>
                <a:spcPts val="0"/>
              </a:spcBef>
              <a:defRPr sz="2400" b="0" i="0" u="none" strike="noStrike" cap="none" baseline="0">
                <a:solidFill>
                  <a:schemeClr val="dk1"/>
                </a:solidFill>
                <a:latin typeface="Tahoma"/>
                <a:ea typeface="Tahoma"/>
                <a:cs typeface="Tahoma"/>
                <a:sym typeface="Tahoma"/>
              </a:defRPr>
            </a:lvl8pPr>
            <a:lvl9pPr marL="3657600" marR="0" indent="0" algn="l" rtl="0">
              <a:spcBef>
                <a:spcPts val="0"/>
              </a:spcBef>
              <a:defRPr sz="2400" b="0" i="0" u="none" strike="noStrike" cap="none" baseline="0">
                <a:solidFill>
                  <a:schemeClr val="dk1"/>
                </a:solidFill>
                <a:latin typeface="Tahoma"/>
                <a:ea typeface="Tahoma"/>
                <a:cs typeface="Tahoma"/>
                <a:sym typeface="Tahoma"/>
              </a:defRPr>
            </a:lvl9pPr>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cSld name="Custom Layout">
    <p:spTree>
      <p:nvGrpSpPr>
        <p:cNvPr id="1" name="Shape 41"/>
        <p:cNvGrpSpPr/>
        <p:nvPr/>
      </p:nvGrpSpPr>
      <p:grpSpPr>
        <a:xfrm>
          <a:off x="0" y="0"/>
          <a:ext cx="0" cy="0"/>
          <a:chOff x="0" y="0"/>
          <a:chExt cx="0" cy="0"/>
        </a:xfrm>
      </p:grpSpPr>
      <p:sp>
        <p:nvSpPr>
          <p:cNvPr id="42" name="Shape 42"/>
          <p:cNvSpPr txBox="1">
            <a:spLocks noGrp="1"/>
          </p:cNvSpPr>
          <p:nvPr>
            <p:ph type="title"/>
          </p:nvPr>
        </p:nvSpPr>
        <p:spPr>
          <a:xfrm>
            <a:off x="1649934" y="4708551"/>
            <a:ext cx="7125899" cy="533399"/>
          </a:xfrm>
          <a:prstGeom prst="rect">
            <a:avLst/>
          </a:prstGeom>
          <a:noFill/>
          <a:ln>
            <a:noFill/>
          </a:ln>
        </p:spPr>
        <p:txBody>
          <a:bodyPr lIns="91425" tIns="91425" rIns="91425" bIns="91425" anchor="t" anchorCtr="0"/>
          <a:lstStyle>
            <a:lvl1pPr rtl="0">
              <a:spcBef>
                <a:spcPts val="0"/>
              </a:spcBef>
              <a:defRPr sz="3200">
                <a:solidFill>
                  <a:srgbClr val="4F5150"/>
                </a:solidFill>
              </a:defRPr>
            </a:lvl1pPr>
            <a:lvl2pPr rtl="0">
              <a:spcBef>
                <a:spcPts val="0"/>
              </a:spcBef>
              <a:defRPr sz="2800">
                <a:solidFill>
                  <a:srgbClr val="F08A00"/>
                </a:solidFill>
                <a:latin typeface="Tahoma"/>
                <a:ea typeface="Tahoma"/>
                <a:cs typeface="Tahoma"/>
                <a:sym typeface="Tahoma"/>
              </a:defRPr>
            </a:lvl2pPr>
            <a:lvl3pPr rtl="0">
              <a:spcBef>
                <a:spcPts val="0"/>
              </a:spcBef>
              <a:defRPr sz="2800">
                <a:solidFill>
                  <a:srgbClr val="F08A00"/>
                </a:solidFill>
                <a:latin typeface="Tahoma"/>
                <a:ea typeface="Tahoma"/>
                <a:cs typeface="Tahoma"/>
                <a:sym typeface="Tahoma"/>
              </a:defRPr>
            </a:lvl3pPr>
            <a:lvl4pPr rtl="0">
              <a:spcBef>
                <a:spcPts val="0"/>
              </a:spcBef>
              <a:defRPr sz="2800">
                <a:solidFill>
                  <a:srgbClr val="F08A00"/>
                </a:solidFill>
                <a:latin typeface="Tahoma"/>
                <a:ea typeface="Tahoma"/>
                <a:cs typeface="Tahoma"/>
                <a:sym typeface="Tahoma"/>
              </a:defRPr>
            </a:lvl4pPr>
            <a:lvl5pPr rtl="0">
              <a:spcBef>
                <a:spcPts val="0"/>
              </a:spcBef>
              <a:defRPr sz="2800">
                <a:solidFill>
                  <a:srgbClr val="F08A00"/>
                </a:solidFill>
                <a:latin typeface="Tahoma"/>
                <a:ea typeface="Tahoma"/>
                <a:cs typeface="Tahoma"/>
                <a:sym typeface="Tahoma"/>
              </a:defRPr>
            </a:lvl5pPr>
            <a:lvl6pPr rtl="0">
              <a:spcBef>
                <a:spcPts val="0"/>
              </a:spcBef>
              <a:defRPr sz="3600">
                <a:solidFill>
                  <a:schemeClr val="dk2"/>
                </a:solidFill>
                <a:latin typeface="Tahoma"/>
                <a:ea typeface="Tahoma"/>
                <a:cs typeface="Tahoma"/>
                <a:sym typeface="Tahoma"/>
              </a:defRPr>
            </a:lvl6pPr>
            <a:lvl7pPr rtl="0">
              <a:spcBef>
                <a:spcPts val="0"/>
              </a:spcBef>
              <a:defRPr sz="3600">
                <a:solidFill>
                  <a:schemeClr val="dk2"/>
                </a:solidFill>
                <a:latin typeface="Tahoma"/>
                <a:ea typeface="Tahoma"/>
                <a:cs typeface="Tahoma"/>
                <a:sym typeface="Tahoma"/>
              </a:defRPr>
            </a:lvl7pPr>
            <a:lvl8pPr rtl="0">
              <a:spcBef>
                <a:spcPts val="0"/>
              </a:spcBef>
              <a:defRPr sz="3600">
                <a:solidFill>
                  <a:schemeClr val="dk2"/>
                </a:solidFill>
                <a:latin typeface="Tahoma"/>
                <a:ea typeface="Tahoma"/>
                <a:cs typeface="Tahoma"/>
                <a:sym typeface="Tahoma"/>
              </a:defRPr>
            </a:lvl8pPr>
            <a:lvl9pPr rtl="0">
              <a:spcBef>
                <a:spcPts val="0"/>
              </a:spcBef>
              <a:defRPr sz="3600">
                <a:solidFill>
                  <a:schemeClr val="dk2"/>
                </a:solidFill>
                <a:latin typeface="Tahoma"/>
                <a:ea typeface="Tahoma"/>
                <a:cs typeface="Tahoma"/>
                <a:sym typeface="Tahoma"/>
              </a:defRPr>
            </a:lvl9pPr>
          </a:lstStyle>
          <a:p>
            <a:endParaRPr/>
          </a:p>
        </p:txBody>
      </p:sp>
      <p:sp>
        <p:nvSpPr>
          <p:cNvPr id="43" name="Shape 43"/>
          <p:cNvSpPr/>
          <p:nvPr/>
        </p:nvSpPr>
        <p:spPr>
          <a:xfrm>
            <a:off x="-1586" y="5441421"/>
            <a:ext cx="9144000" cy="1416600"/>
          </a:xfrm>
          <a:prstGeom prst="rect">
            <a:avLst/>
          </a:prstGeom>
          <a:solidFill>
            <a:schemeClr val="lt1"/>
          </a:solidFill>
          <a:ln>
            <a:noFill/>
          </a:ln>
        </p:spPr>
        <p:txBody>
          <a:bodyPr lIns="91425" tIns="45700" rIns="91425" bIns="45700" anchor="t" anchorCtr="0">
            <a:noAutofit/>
          </a:bodyPr>
          <a:lstStyle/>
          <a:p>
            <a:pPr marL="0" marR="0" lvl="0" indent="0" algn="l" rtl="0">
              <a:lnSpc>
                <a:spcPct val="100000"/>
              </a:lnSpc>
              <a:spcBef>
                <a:spcPts val="0"/>
              </a:spcBef>
              <a:spcAft>
                <a:spcPts val="0"/>
              </a:spcAft>
              <a:buClr>
                <a:schemeClr val="dk1"/>
              </a:buClr>
              <a:buFont typeface="Tahoma"/>
              <a:buNone/>
            </a:pPr>
            <a:endParaRPr sz="2400" b="0" i="0" u="none" strike="noStrike" cap="none" baseline="0">
              <a:solidFill>
                <a:schemeClr val="dk1"/>
              </a:solidFill>
              <a:latin typeface="Arial"/>
              <a:ea typeface="Arial"/>
              <a:cs typeface="Arial"/>
              <a:sym typeface="Arial"/>
            </a:endParaRPr>
          </a:p>
        </p:txBody>
      </p:sp>
      <p:pic>
        <p:nvPicPr>
          <p:cNvPr id="44" name="Shape 44"/>
          <p:cNvPicPr preferRelativeResize="0"/>
          <p:nvPr/>
        </p:nvPicPr>
        <p:blipFill rotWithShape="1">
          <a:blip r:embed="rId2">
            <a:alphaModFix/>
          </a:blip>
          <a:srcRect/>
          <a:stretch/>
        </p:blipFill>
        <p:spPr>
          <a:xfrm>
            <a:off x="7450667" y="5847580"/>
            <a:ext cx="1473300" cy="784799"/>
          </a:xfrm>
          <a:prstGeom prst="rect">
            <a:avLst/>
          </a:prstGeom>
          <a:noFill/>
          <a:ln>
            <a:noFill/>
          </a:ln>
        </p:spPr>
      </p:pic>
      <p:grpSp>
        <p:nvGrpSpPr>
          <p:cNvPr id="45" name="Shape 45"/>
          <p:cNvGrpSpPr/>
          <p:nvPr/>
        </p:nvGrpSpPr>
        <p:grpSpPr>
          <a:xfrm>
            <a:off x="0" y="0"/>
            <a:ext cx="9144000" cy="4356664"/>
            <a:chOff x="0" y="0"/>
            <a:chExt cx="9144000" cy="4356664"/>
          </a:xfrm>
        </p:grpSpPr>
        <p:pic>
          <p:nvPicPr>
            <p:cNvPr id="46" name="Shape 46"/>
            <p:cNvPicPr preferRelativeResize="0"/>
            <p:nvPr/>
          </p:nvPicPr>
          <p:blipFill rotWithShape="1">
            <a:blip r:embed="rId3">
              <a:alphaModFix/>
            </a:blip>
            <a:srcRect t="16333" b="8712"/>
            <a:stretch/>
          </p:blipFill>
          <p:spPr>
            <a:xfrm>
              <a:off x="0" y="0"/>
              <a:ext cx="9144000" cy="4254499"/>
            </a:xfrm>
            <a:prstGeom prst="rect">
              <a:avLst/>
            </a:prstGeom>
            <a:noFill/>
            <a:ln>
              <a:noFill/>
            </a:ln>
          </p:spPr>
        </p:pic>
        <p:sp>
          <p:nvSpPr>
            <p:cNvPr id="47" name="Shape 47"/>
            <p:cNvSpPr/>
            <p:nvPr/>
          </p:nvSpPr>
          <p:spPr>
            <a:xfrm>
              <a:off x="8500713" y="4127369"/>
              <a:ext cx="275058" cy="185201"/>
            </a:xfrm>
            <a:prstGeom prst="triangle">
              <a:avLst>
                <a:gd name="adj" fmla="val 50000"/>
              </a:avLst>
            </a:prstGeom>
            <a:solidFill>
              <a:schemeClr val="lt1"/>
            </a:solidFill>
            <a:ln>
              <a:noFill/>
            </a:ln>
          </p:spPr>
          <p:txBody>
            <a:bodyPr lIns="91425" tIns="45700" rIns="91425" bIns="45700" anchor="t" anchorCtr="0">
              <a:noAutofit/>
            </a:bodyPr>
            <a:lstStyle/>
            <a:p>
              <a:pPr marL="0" marR="0" lvl="0" indent="0" algn="l" rtl="0">
                <a:lnSpc>
                  <a:spcPct val="100000"/>
                </a:lnSpc>
                <a:spcBef>
                  <a:spcPts val="0"/>
                </a:spcBef>
                <a:spcAft>
                  <a:spcPts val="0"/>
                </a:spcAft>
                <a:buClr>
                  <a:schemeClr val="dk1"/>
                </a:buClr>
                <a:buFont typeface="Tahoma"/>
                <a:buNone/>
              </a:pPr>
              <a:endParaRPr sz="2400" b="0" i="0" u="none" strike="noStrike" cap="none" baseline="0">
                <a:solidFill>
                  <a:schemeClr val="dk1"/>
                </a:solidFill>
                <a:latin typeface="Arial"/>
                <a:ea typeface="Arial"/>
                <a:cs typeface="Arial"/>
                <a:sym typeface="Arial"/>
              </a:endParaRPr>
            </a:p>
          </p:txBody>
        </p:sp>
        <p:sp>
          <p:nvSpPr>
            <p:cNvPr id="48" name="Shape 48"/>
            <p:cNvSpPr/>
            <p:nvPr/>
          </p:nvSpPr>
          <p:spPr>
            <a:xfrm>
              <a:off x="8634653" y="4145005"/>
              <a:ext cx="509347" cy="211658"/>
            </a:xfrm>
            <a:prstGeom prst="rect">
              <a:avLst/>
            </a:prstGeom>
            <a:solidFill>
              <a:schemeClr val="lt1"/>
            </a:solidFill>
            <a:ln>
              <a:noFill/>
            </a:ln>
          </p:spPr>
          <p:txBody>
            <a:bodyPr lIns="91425" tIns="45700" rIns="91425" bIns="45700" anchor="t" anchorCtr="0">
              <a:noAutofit/>
            </a:bodyPr>
            <a:lstStyle/>
            <a:p>
              <a:pPr marL="0" marR="0" lvl="0" indent="0" algn="l" rtl="0">
                <a:lnSpc>
                  <a:spcPct val="100000"/>
                </a:lnSpc>
                <a:spcBef>
                  <a:spcPts val="0"/>
                </a:spcBef>
                <a:spcAft>
                  <a:spcPts val="0"/>
                </a:spcAft>
                <a:buClr>
                  <a:schemeClr val="dk1"/>
                </a:buClr>
                <a:buFont typeface="Tahoma"/>
                <a:buNone/>
              </a:pPr>
              <a:endParaRPr sz="2400" b="0" i="0" u="none" strike="noStrike" cap="none" baseline="0">
                <a:solidFill>
                  <a:schemeClr val="dk1"/>
                </a:solidFill>
                <a:latin typeface="Arial"/>
                <a:ea typeface="Arial"/>
                <a:cs typeface="Arial"/>
                <a:sym typeface="Arial"/>
              </a:endParaRPr>
            </a:p>
          </p:txBody>
        </p:sp>
        <p:pic>
          <p:nvPicPr>
            <p:cNvPr id="49" name="Shape 49"/>
            <p:cNvPicPr preferRelativeResize="0"/>
            <p:nvPr/>
          </p:nvPicPr>
          <p:blipFill rotWithShape="1">
            <a:blip r:embed="rId4">
              <a:alphaModFix/>
            </a:blip>
            <a:srcRect t="47965"/>
            <a:stretch/>
          </p:blipFill>
          <p:spPr>
            <a:xfrm>
              <a:off x="0" y="3985328"/>
              <a:ext cx="9144000" cy="342029"/>
            </a:xfrm>
            <a:prstGeom prst="rect">
              <a:avLst/>
            </a:prstGeom>
            <a:noFill/>
            <a:ln>
              <a:noFill/>
            </a:ln>
          </p:spPr>
        </p:pic>
        <p:pic>
          <p:nvPicPr>
            <p:cNvPr id="50" name="Shape 50"/>
            <p:cNvPicPr preferRelativeResize="0"/>
            <p:nvPr/>
          </p:nvPicPr>
          <p:blipFill rotWithShape="1">
            <a:blip r:embed="rId5">
              <a:alphaModFix/>
            </a:blip>
            <a:srcRect r="4805"/>
            <a:stretch/>
          </p:blipFill>
          <p:spPr>
            <a:xfrm>
              <a:off x="5621867" y="377359"/>
              <a:ext cx="3522132" cy="1751412"/>
            </a:xfrm>
            <a:prstGeom prst="rect">
              <a:avLst/>
            </a:prstGeom>
            <a:noFill/>
            <a:ln>
              <a:noFill/>
            </a:ln>
          </p:spPr>
        </p:pic>
      </p:grpSp>
      <p:sp>
        <p:nvSpPr>
          <p:cNvPr id="51" name="Shape 51"/>
          <p:cNvSpPr txBox="1">
            <a:spLocks noGrp="1"/>
          </p:cNvSpPr>
          <p:nvPr>
            <p:ph type="body" idx="1"/>
          </p:nvPr>
        </p:nvSpPr>
        <p:spPr>
          <a:xfrm>
            <a:off x="1658588" y="5389035"/>
            <a:ext cx="7011900" cy="538199"/>
          </a:xfrm>
          <a:prstGeom prst="rect">
            <a:avLst/>
          </a:prstGeom>
          <a:noFill/>
          <a:ln>
            <a:noFill/>
          </a:ln>
        </p:spPr>
        <p:txBody>
          <a:bodyPr lIns="91425" tIns="91425" rIns="91425" bIns="91425" anchor="t" anchorCtr="0"/>
          <a:lstStyle>
            <a:lvl1pPr rtl="0">
              <a:spcBef>
                <a:spcPts val="0"/>
              </a:spcBef>
              <a:buFont typeface="Arial"/>
              <a:buNone/>
              <a:defRPr/>
            </a:lvl1pPr>
            <a:lvl2pPr rtl="0">
              <a:spcBef>
                <a:spcPts val="0"/>
              </a:spcBef>
              <a:defRPr sz="2400">
                <a:solidFill>
                  <a:srgbClr val="4F5150"/>
                </a:solidFill>
                <a:latin typeface="Arial"/>
                <a:ea typeface="Arial"/>
                <a:cs typeface="Arial"/>
                <a:sym typeface="Arial"/>
              </a:defRPr>
            </a:lvl2pPr>
            <a:lvl3pPr rtl="0">
              <a:spcBef>
                <a:spcPts val="0"/>
              </a:spcBef>
              <a:defRPr sz="2000">
                <a:solidFill>
                  <a:srgbClr val="4F5150"/>
                </a:solidFill>
                <a:latin typeface="Arial"/>
                <a:ea typeface="Arial"/>
                <a:cs typeface="Arial"/>
                <a:sym typeface="Arial"/>
              </a:defRPr>
            </a:lvl3pPr>
            <a:lvl4pPr rtl="0">
              <a:spcBef>
                <a:spcPts val="0"/>
              </a:spcBef>
              <a:defRPr>
                <a:solidFill>
                  <a:srgbClr val="4F5150"/>
                </a:solidFill>
                <a:latin typeface="Arial"/>
                <a:ea typeface="Arial"/>
                <a:cs typeface="Arial"/>
                <a:sym typeface="Arial"/>
              </a:defRPr>
            </a:lvl4pPr>
            <a:lvl5pPr rtl="0">
              <a:spcBef>
                <a:spcPts val="0"/>
              </a:spcBef>
              <a:defRPr sz="1600">
                <a:solidFill>
                  <a:srgbClr val="4F5150"/>
                </a:solidFill>
                <a:latin typeface="Arial"/>
                <a:ea typeface="Arial"/>
                <a:cs typeface="Arial"/>
                <a:sym typeface="Arial"/>
              </a:defRPr>
            </a:lvl5pPr>
            <a:lvl6pPr rtl="0">
              <a:spcBef>
                <a:spcPts val="0"/>
              </a:spcBef>
              <a:defRPr>
                <a:solidFill>
                  <a:schemeClr val="dk1"/>
                </a:solidFill>
                <a:latin typeface="Arial"/>
                <a:ea typeface="Arial"/>
                <a:cs typeface="Arial"/>
                <a:sym typeface="Arial"/>
              </a:defRPr>
            </a:lvl6pPr>
            <a:lvl7pPr rtl="0">
              <a:spcBef>
                <a:spcPts val="0"/>
              </a:spcBef>
              <a:defRPr>
                <a:solidFill>
                  <a:schemeClr val="dk1"/>
                </a:solidFill>
                <a:latin typeface="Arial"/>
                <a:ea typeface="Arial"/>
                <a:cs typeface="Arial"/>
                <a:sym typeface="Arial"/>
              </a:defRPr>
            </a:lvl7pPr>
            <a:lvl8pPr rtl="0">
              <a:spcBef>
                <a:spcPts val="0"/>
              </a:spcBef>
              <a:defRPr>
                <a:solidFill>
                  <a:schemeClr val="dk1"/>
                </a:solidFill>
                <a:latin typeface="Arial"/>
                <a:ea typeface="Arial"/>
                <a:cs typeface="Arial"/>
                <a:sym typeface="Arial"/>
              </a:defRPr>
            </a:lvl8pPr>
            <a:lvl9pPr rtl="0">
              <a:spcBef>
                <a:spcPts val="0"/>
              </a:spcBef>
              <a:defRPr>
                <a:solidFill>
                  <a:schemeClr val="dk1"/>
                </a:solidFill>
                <a:latin typeface="Arial"/>
                <a:ea typeface="Arial"/>
                <a:cs typeface="Arial"/>
                <a:sym typeface="Arial"/>
              </a:defRPr>
            </a:lvl9pPr>
          </a:lstStyle>
          <a:p>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cSld name="Tyhjä">
    <p:spTree>
      <p:nvGrpSpPr>
        <p:cNvPr id="1" name="Shape 52"/>
        <p:cNvGrpSpPr/>
        <p:nvPr/>
      </p:nvGrpSpPr>
      <p:grpSpPr>
        <a:xfrm>
          <a:off x="0" y="0"/>
          <a:ext cx="0" cy="0"/>
          <a:chOff x="0" y="0"/>
          <a:chExt cx="0" cy="0"/>
        </a:xfrm>
      </p:grpSpPr>
      <p:sp>
        <p:nvSpPr>
          <p:cNvPr id="53" name="Shape 53"/>
          <p:cNvSpPr txBox="1">
            <a:spLocks noGrp="1"/>
          </p:cNvSpPr>
          <p:nvPr>
            <p:ph type="ftr" idx="11"/>
          </p:nvPr>
        </p:nvSpPr>
        <p:spPr>
          <a:xfrm>
            <a:off x="2286000" y="6551612"/>
            <a:ext cx="4429200" cy="306299"/>
          </a:xfrm>
          <a:prstGeom prst="rect">
            <a:avLst/>
          </a:prstGeom>
          <a:noFill/>
          <a:ln>
            <a:noFill/>
          </a:ln>
        </p:spPr>
        <p:txBody>
          <a:bodyPr lIns="91425" tIns="91425" rIns="91425" bIns="91425" anchor="t" anchorCtr="0"/>
          <a:lstStyle>
            <a:lvl1pPr marL="0" marR="0" indent="0" algn="ctr" rtl="0">
              <a:spcBef>
                <a:spcPts val="0"/>
              </a:spcBef>
              <a:spcAft>
                <a:spcPts val="0"/>
              </a:spcAft>
              <a:defRPr sz="1000" b="0" i="0" u="none" strike="noStrike" cap="none" baseline="0">
                <a:solidFill>
                  <a:srgbClr val="878989"/>
                </a:solidFill>
                <a:latin typeface="Arial"/>
                <a:ea typeface="Arial"/>
                <a:cs typeface="Arial"/>
                <a:sym typeface="Arial"/>
              </a:defRPr>
            </a:lvl1pPr>
            <a:lvl2pPr marL="457200" marR="0" indent="0" algn="l" rtl="0">
              <a:spcBef>
                <a:spcPts val="0"/>
              </a:spcBef>
              <a:spcAft>
                <a:spcPts val="0"/>
              </a:spcAft>
              <a:defRPr sz="2400" b="0" i="0" u="none" strike="noStrike" cap="none" baseline="0">
                <a:solidFill>
                  <a:schemeClr val="dk1"/>
                </a:solidFill>
                <a:latin typeface="Tahoma"/>
                <a:ea typeface="Tahoma"/>
                <a:cs typeface="Tahoma"/>
                <a:sym typeface="Tahoma"/>
              </a:defRPr>
            </a:lvl2pPr>
            <a:lvl3pPr marL="914400" marR="0" indent="0" algn="l" rtl="0">
              <a:spcBef>
                <a:spcPts val="0"/>
              </a:spcBef>
              <a:spcAft>
                <a:spcPts val="0"/>
              </a:spcAft>
              <a:defRPr sz="2400" b="0" i="0" u="none" strike="noStrike" cap="none" baseline="0">
                <a:solidFill>
                  <a:schemeClr val="dk1"/>
                </a:solidFill>
                <a:latin typeface="Tahoma"/>
                <a:ea typeface="Tahoma"/>
                <a:cs typeface="Tahoma"/>
                <a:sym typeface="Tahoma"/>
              </a:defRPr>
            </a:lvl3pPr>
            <a:lvl4pPr marL="1371600" marR="0" indent="0" algn="l" rtl="0">
              <a:spcBef>
                <a:spcPts val="0"/>
              </a:spcBef>
              <a:spcAft>
                <a:spcPts val="0"/>
              </a:spcAft>
              <a:defRPr sz="2400" b="0" i="0" u="none" strike="noStrike" cap="none" baseline="0">
                <a:solidFill>
                  <a:schemeClr val="dk1"/>
                </a:solidFill>
                <a:latin typeface="Tahoma"/>
                <a:ea typeface="Tahoma"/>
                <a:cs typeface="Tahoma"/>
                <a:sym typeface="Tahoma"/>
              </a:defRPr>
            </a:lvl4pPr>
            <a:lvl5pPr marL="1828800" marR="0" indent="0" algn="l" rtl="0">
              <a:spcBef>
                <a:spcPts val="0"/>
              </a:spcBef>
              <a:spcAft>
                <a:spcPts val="0"/>
              </a:spcAft>
              <a:defRPr sz="2400" b="0" i="0" u="none" strike="noStrike" cap="none" baseline="0">
                <a:solidFill>
                  <a:schemeClr val="dk1"/>
                </a:solidFill>
                <a:latin typeface="Tahoma"/>
                <a:ea typeface="Tahoma"/>
                <a:cs typeface="Tahoma"/>
                <a:sym typeface="Tahoma"/>
              </a:defRPr>
            </a:lvl5pPr>
            <a:lvl6pPr marL="2286000" marR="0" indent="0" algn="l" rtl="0">
              <a:spcBef>
                <a:spcPts val="0"/>
              </a:spcBef>
              <a:defRPr sz="2400" b="0" i="0" u="none" strike="noStrike" cap="none" baseline="0">
                <a:solidFill>
                  <a:schemeClr val="dk1"/>
                </a:solidFill>
                <a:latin typeface="Tahoma"/>
                <a:ea typeface="Tahoma"/>
                <a:cs typeface="Tahoma"/>
                <a:sym typeface="Tahoma"/>
              </a:defRPr>
            </a:lvl6pPr>
            <a:lvl7pPr marL="2743200" marR="0" indent="0" algn="l" rtl="0">
              <a:spcBef>
                <a:spcPts val="0"/>
              </a:spcBef>
              <a:defRPr sz="2400" b="0" i="0" u="none" strike="noStrike" cap="none" baseline="0">
                <a:solidFill>
                  <a:schemeClr val="dk1"/>
                </a:solidFill>
                <a:latin typeface="Tahoma"/>
                <a:ea typeface="Tahoma"/>
                <a:cs typeface="Tahoma"/>
                <a:sym typeface="Tahoma"/>
              </a:defRPr>
            </a:lvl7pPr>
            <a:lvl8pPr marL="3200400" marR="0" indent="0" algn="l" rtl="0">
              <a:spcBef>
                <a:spcPts val="0"/>
              </a:spcBef>
              <a:defRPr sz="2400" b="0" i="0" u="none" strike="noStrike" cap="none" baseline="0">
                <a:solidFill>
                  <a:schemeClr val="dk1"/>
                </a:solidFill>
                <a:latin typeface="Tahoma"/>
                <a:ea typeface="Tahoma"/>
                <a:cs typeface="Tahoma"/>
                <a:sym typeface="Tahoma"/>
              </a:defRPr>
            </a:lvl8pPr>
            <a:lvl9pPr marL="3657600" marR="0" indent="0" algn="l" rtl="0">
              <a:spcBef>
                <a:spcPts val="0"/>
              </a:spcBef>
              <a:defRPr sz="2400" b="0" i="0" u="none" strike="noStrike" cap="none" baseline="0">
                <a:solidFill>
                  <a:schemeClr val="dk1"/>
                </a:solidFill>
                <a:latin typeface="Tahoma"/>
                <a:ea typeface="Tahoma"/>
                <a:cs typeface="Tahoma"/>
                <a:sym typeface="Tahoma"/>
              </a:defRPr>
            </a:lvl9pPr>
          </a:lstStyle>
          <a:p>
            <a:endParaRPr/>
          </a:p>
        </p:txBody>
      </p:sp>
      <p:sp>
        <p:nvSpPr>
          <p:cNvPr id="54" name="Shape 54"/>
          <p:cNvSpPr txBox="1">
            <a:spLocks noGrp="1"/>
          </p:cNvSpPr>
          <p:nvPr>
            <p:ph type="sldNum" idx="12"/>
          </p:nvPr>
        </p:nvSpPr>
        <p:spPr>
          <a:xfrm>
            <a:off x="6786563" y="6551612"/>
            <a:ext cx="1460099" cy="306299"/>
          </a:xfrm>
          <a:prstGeom prst="rect">
            <a:avLst/>
          </a:prstGeom>
          <a:noFill/>
          <a:ln>
            <a:noFill/>
          </a:ln>
        </p:spPr>
        <p:txBody>
          <a:bodyPr lIns="91425" tIns="45700" rIns="91425" bIns="45700" anchor="t" anchorCtr="0">
            <a:noAutofit/>
          </a:bodyPr>
          <a:lstStyle/>
          <a:p>
            <a:pPr marL="0" marR="0" lvl="0" indent="0" algn="r" rtl="0">
              <a:spcBef>
                <a:spcPts val="0"/>
              </a:spcBef>
              <a:spcAft>
                <a:spcPts val="0"/>
              </a:spcAft>
              <a:buSzPct val="25000"/>
              <a:buNone/>
            </a:pPr>
            <a:fld id="{00000000-1234-1234-1234-123412341234}" type="slidenum">
              <a:rPr lang="en-GB" sz="1000" b="0" i="0" u="none" strike="noStrike" cap="none" baseline="0">
                <a:solidFill>
                  <a:srgbClr val="878989"/>
                </a:solidFill>
                <a:latin typeface="Arial"/>
                <a:ea typeface="Arial"/>
                <a:cs typeface="Arial"/>
                <a:sym typeface="Arial"/>
              </a:rPr>
              <a:pPr marL="0" marR="0" lvl="0" indent="0" algn="r" rtl="0">
                <a:spcBef>
                  <a:spcPts val="0"/>
                </a:spcBef>
                <a:spcAft>
                  <a:spcPts val="0"/>
                </a:spcAft>
                <a:buSzPct val="25000"/>
                <a:buNone/>
              </a:pPr>
              <a:t>‹#›</a:t>
            </a:fld>
            <a:endParaRPr lang="en-GB" sz="1000" b="0" i="0" u="none" strike="noStrike" cap="none" baseline="0">
              <a:solidFill>
                <a:srgbClr val="878989"/>
              </a:solidFill>
              <a:latin typeface="Arial"/>
              <a:ea typeface="Arial"/>
              <a:cs typeface="Arial"/>
              <a:sym typeface="Arial"/>
            </a:endParaRPr>
          </a:p>
        </p:txBody>
      </p:sp>
      <p:sp>
        <p:nvSpPr>
          <p:cNvPr id="55" name="Shape 55"/>
          <p:cNvSpPr txBox="1">
            <a:spLocks noGrp="1"/>
          </p:cNvSpPr>
          <p:nvPr>
            <p:ph type="dt" idx="10"/>
          </p:nvPr>
        </p:nvSpPr>
        <p:spPr>
          <a:xfrm>
            <a:off x="685800" y="6551612"/>
            <a:ext cx="1524000" cy="306299"/>
          </a:xfrm>
          <a:prstGeom prst="rect">
            <a:avLst/>
          </a:prstGeom>
          <a:noFill/>
          <a:ln>
            <a:noFill/>
          </a:ln>
        </p:spPr>
        <p:txBody>
          <a:bodyPr lIns="91425" tIns="91425" rIns="91425" bIns="91425" anchor="t" anchorCtr="0"/>
          <a:lstStyle>
            <a:lvl1pPr marL="0" marR="0" indent="0" algn="l" rtl="0">
              <a:spcBef>
                <a:spcPts val="0"/>
              </a:spcBef>
              <a:spcAft>
                <a:spcPts val="0"/>
              </a:spcAft>
              <a:defRPr sz="1000" b="0" i="0" u="none" strike="noStrike" cap="none" baseline="0">
                <a:solidFill>
                  <a:srgbClr val="878989"/>
                </a:solidFill>
                <a:latin typeface="Arial"/>
                <a:ea typeface="Arial"/>
                <a:cs typeface="Arial"/>
                <a:sym typeface="Arial"/>
              </a:defRPr>
            </a:lvl1pPr>
            <a:lvl2pPr marL="457200" marR="0" indent="0" algn="l" rtl="0">
              <a:spcBef>
                <a:spcPts val="0"/>
              </a:spcBef>
              <a:spcAft>
                <a:spcPts val="0"/>
              </a:spcAft>
              <a:defRPr sz="2400" b="0" i="0" u="none" strike="noStrike" cap="none" baseline="0">
                <a:solidFill>
                  <a:schemeClr val="dk1"/>
                </a:solidFill>
                <a:latin typeface="Tahoma"/>
                <a:ea typeface="Tahoma"/>
                <a:cs typeface="Tahoma"/>
                <a:sym typeface="Tahoma"/>
              </a:defRPr>
            </a:lvl2pPr>
            <a:lvl3pPr marL="914400" marR="0" indent="0" algn="l" rtl="0">
              <a:spcBef>
                <a:spcPts val="0"/>
              </a:spcBef>
              <a:spcAft>
                <a:spcPts val="0"/>
              </a:spcAft>
              <a:defRPr sz="2400" b="0" i="0" u="none" strike="noStrike" cap="none" baseline="0">
                <a:solidFill>
                  <a:schemeClr val="dk1"/>
                </a:solidFill>
                <a:latin typeface="Tahoma"/>
                <a:ea typeface="Tahoma"/>
                <a:cs typeface="Tahoma"/>
                <a:sym typeface="Tahoma"/>
              </a:defRPr>
            </a:lvl3pPr>
            <a:lvl4pPr marL="1371600" marR="0" indent="0" algn="l" rtl="0">
              <a:spcBef>
                <a:spcPts val="0"/>
              </a:spcBef>
              <a:spcAft>
                <a:spcPts val="0"/>
              </a:spcAft>
              <a:defRPr sz="2400" b="0" i="0" u="none" strike="noStrike" cap="none" baseline="0">
                <a:solidFill>
                  <a:schemeClr val="dk1"/>
                </a:solidFill>
                <a:latin typeface="Tahoma"/>
                <a:ea typeface="Tahoma"/>
                <a:cs typeface="Tahoma"/>
                <a:sym typeface="Tahoma"/>
              </a:defRPr>
            </a:lvl4pPr>
            <a:lvl5pPr marL="1828800" marR="0" indent="0" algn="l" rtl="0">
              <a:spcBef>
                <a:spcPts val="0"/>
              </a:spcBef>
              <a:spcAft>
                <a:spcPts val="0"/>
              </a:spcAft>
              <a:defRPr sz="2400" b="0" i="0" u="none" strike="noStrike" cap="none" baseline="0">
                <a:solidFill>
                  <a:schemeClr val="dk1"/>
                </a:solidFill>
                <a:latin typeface="Tahoma"/>
                <a:ea typeface="Tahoma"/>
                <a:cs typeface="Tahoma"/>
                <a:sym typeface="Tahoma"/>
              </a:defRPr>
            </a:lvl5pPr>
            <a:lvl6pPr marL="2286000" marR="0" indent="0" algn="l" rtl="0">
              <a:spcBef>
                <a:spcPts val="0"/>
              </a:spcBef>
              <a:defRPr sz="2400" b="0" i="0" u="none" strike="noStrike" cap="none" baseline="0">
                <a:solidFill>
                  <a:schemeClr val="dk1"/>
                </a:solidFill>
                <a:latin typeface="Tahoma"/>
                <a:ea typeface="Tahoma"/>
                <a:cs typeface="Tahoma"/>
                <a:sym typeface="Tahoma"/>
              </a:defRPr>
            </a:lvl6pPr>
            <a:lvl7pPr marL="2743200" marR="0" indent="0" algn="l" rtl="0">
              <a:spcBef>
                <a:spcPts val="0"/>
              </a:spcBef>
              <a:defRPr sz="2400" b="0" i="0" u="none" strike="noStrike" cap="none" baseline="0">
                <a:solidFill>
                  <a:schemeClr val="dk1"/>
                </a:solidFill>
                <a:latin typeface="Tahoma"/>
                <a:ea typeface="Tahoma"/>
                <a:cs typeface="Tahoma"/>
                <a:sym typeface="Tahoma"/>
              </a:defRPr>
            </a:lvl7pPr>
            <a:lvl8pPr marL="3200400" marR="0" indent="0" algn="l" rtl="0">
              <a:spcBef>
                <a:spcPts val="0"/>
              </a:spcBef>
              <a:defRPr sz="2400" b="0" i="0" u="none" strike="noStrike" cap="none" baseline="0">
                <a:solidFill>
                  <a:schemeClr val="dk1"/>
                </a:solidFill>
                <a:latin typeface="Tahoma"/>
                <a:ea typeface="Tahoma"/>
                <a:cs typeface="Tahoma"/>
                <a:sym typeface="Tahoma"/>
              </a:defRPr>
            </a:lvl8pPr>
            <a:lvl9pPr marL="3657600" marR="0" indent="0" algn="l" rtl="0">
              <a:spcBef>
                <a:spcPts val="0"/>
              </a:spcBef>
              <a:defRPr sz="2400" b="0" i="0" u="none" strike="noStrike" cap="none" baseline="0">
                <a:solidFill>
                  <a:schemeClr val="dk1"/>
                </a:solidFill>
                <a:latin typeface="Tahoma"/>
                <a:ea typeface="Tahoma"/>
                <a:cs typeface="Tahoma"/>
                <a:sym typeface="Tahoma"/>
              </a:defRPr>
            </a:lvl9pPr>
          </a:lstStyle>
          <a:p>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cSld name="Otsikkodia">
    <p:spTree>
      <p:nvGrpSpPr>
        <p:cNvPr id="1" name="Shape 56"/>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cSld name="1_Custom Layout">
    <p:spTree>
      <p:nvGrpSpPr>
        <p:cNvPr id="1" name="Shape 57"/>
        <p:cNvGrpSpPr/>
        <p:nvPr/>
      </p:nvGrpSpPr>
      <p:grpSpPr>
        <a:xfrm>
          <a:off x="0" y="0"/>
          <a:ext cx="0" cy="0"/>
          <a:chOff x="0" y="0"/>
          <a:chExt cx="0" cy="0"/>
        </a:xfrm>
      </p:grpSpPr>
      <p:pic>
        <p:nvPicPr>
          <p:cNvPr id="58" name="Shape 58"/>
          <p:cNvPicPr preferRelativeResize="0"/>
          <p:nvPr/>
        </p:nvPicPr>
        <p:blipFill rotWithShape="1">
          <a:blip r:embed="rId2">
            <a:alphaModFix/>
          </a:blip>
          <a:srcRect/>
          <a:stretch/>
        </p:blipFill>
        <p:spPr>
          <a:xfrm>
            <a:off x="0" y="0"/>
            <a:ext cx="9136500" cy="3787799"/>
          </a:xfrm>
          <a:prstGeom prst="rect">
            <a:avLst/>
          </a:prstGeom>
          <a:noFill/>
          <a:ln>
            <a:noFill/>
          </a:ln>
        </p:spPr>
      </p:pic>
      <p:sp>
        <p:nvSpPr>
          <p:cNvPr id="59" name="Shape 59"/>
          <p:cNvSpPr txBox="1">
            <a:spLocks noGrp="1"/>
          </p:cNvSpPr>
          <p:nvPr>
            <p:ph type="title"/>
          </p:nvPr>
        </p:nvSpPr>
        <p:spPr>
          <a:xfrm>
            <a:off x="701852" y="4188230"/>
            <a:ext cx="7772400" cy="533399"/>
          </a:xfrm>
          <a:prstGeom prst="rect">
            <a:avLst/>
          </a:prstGeom>
          <a:noFill/>
          <a:ln>
            <a:noFill/>
          </a:ln>
        </p:spPr>
        <p:txBody>
          <a:bodyPr lIns="91425" tIns="91425" rIns="91425" bIns="91425" anchor="t" anchorCtr="0"/>
          <a:lstStyle>
            <a:lvl1pPr rtl="0">
              <a:spcBef>
                <a:spcPts val="0"/>
              </a:spcBef>
              <a:defRPr sz="2400">
                <a:solidFill>
                  <a:srgbClr val="4F5150"/>
                </a:solidFill>
              </a:defRPr>
            </a:lvl1pPr>
            <a:lvl2pPr rtl="0">
              <a:spcBef>
                <a:spcPts val="0"/>
              </a:spcBef>
              <a:defRPr sz="2800">
                <a:solidFill>
                  <a:srgbClr val="F08A00"/>
                </a:solidFill>
                <a:latin typeface="Tahoma"/>
                <a:ea typeface="Tahoma"/>
                <a:cs typeface="Tahoma"/>
                <a:sym typeface="Tahoma"/>
              </a:defRPr>
            </a:lvl2pPr>
            <a:lvl3pPr rtl="0">
              <a:spcBef>
                <a:spcPts val="0"/>
              </a:spcBef>
              <a:defRPr sz="2800">
                <a:solidFill>
                  <a:srgbClr val="F08A00"/>
                </a:solidFill>
                <a:latin typeface="Tahoma"/>
                <a:ea typeface="Tahoma"/>
                <a:cs typeface="Tahoma"/>
                <a:sym typeface="Tahoma"/>
              </a:defRPr>
            </a:lvl3pPr>
            <a:lvl4pPr rtl="0">
              <a:spcBef>
                <a:spcPts val="0"/>
              </a:spcBef>
              <a:defRPr sz="2800">
                <a:solidFill>
                  <a:srgbClr val="F08A00"/>
                </a:solidFill>
                <a:latin typeface="Tahoma"/>
                <a:ea typeface="Tahoma"/>
                <a:cs typeface="Tahoma"/>
                <a:sym typeface="Tahoma"/>
              </a:defRPr>
            </a:lvl4pPr>
            <a:lvl5pPr rtl="0">
              <a:spcBef>
                <a:spcPts val="0"/>
              </a:spcBef>
              <a:defRPr sz="2800">
                <a:solidFill>
                  <a:srgbClr val="F08A00"/>
                </a:solidFill>
                <a:latin typeface="Tahoma"/>
                <a:ea typeface="Tahoma"/>
                <a:cs typeface="Tahoma"/>
                <a:sym typeface="Tahoma"/>
              </a:defRPr>
            </a:lvl5pPr>
            <a:lvl6pPr rtl="0">
              <a:spcBef>
                <a:spcPts val="0"/>
              </a:spcBef>
              <a:defRPr sz="3600">
                <a:solidFill>
                  <a:schemeClr val="dk2"/>
                </a:solidFill>
                <a:latin typeface="Tahoma"/>
                <a:ea typeface="Tahoma"/>
                <a:cs typeface="Tahoma"/>
                <a:sym typeface="Tahoma"/>
              </a:defRPr>
            </a:lvl6pPr>
            <a:lvl7pPr rtl="0">
              <a:spcBef>
                <a:spcPts val="0"/>
              </a:spcBef>
              <a:defRPr sz="3600">
                <a:solidFill>
                  <a:schemeClr val="dk2"/>
                </a:solidFill>
                <a:latin typeface="Tahoma"/>
                <a:ea typeface="Tahoma"/>
                <a:cs typeface="Tahoma"/>
                <a:sym typeface="Tahoma"/>
              </a:defRPr>
            </a:lvl7pPr>
            <a:lvl8pPr rtl="0">
              <a:spcBef>
                <a:spcPts val="0"/>
              </a:spcBef>
              <a:defRPr sz="3600">
                <a:solidFill>
                  <a:schemeClr val="dk2"/>
                </a:solidFill>
                <a:latin typeface="Tahoma"/>
                <a:ea typeface="Tahoma"/>
                <a:cs typeface="Tahoma"/>
                <a:sym typeface="Tahoma"/>
              </a:defRPr>
            </a:lvl8pPr>
            <a:lvl9pPr rtl="0">
              <a:spcBef>
                <a:spcPts val="0"/>
              </a:spcBef>
              <a:defRPr sz="3600">
                <a:solidFill>
                  <a:schemeClr val="dk2"/>
                </a:solidFill>
                <a:latin typeface="Tahoma"/>
                <a:ea typeface="Tahoma"/>
                <a:cs typeface="Tahoma"/>
                <a:sym typeface="Tahoma"/>
              </a:defRPr>
            </a:lvl9pPr>
          </a:lstStyle>
          <a:p>
            <a:endParaRPr/>
          </a:p>
        </p:txBody>
      </p:sp>
      <p:sp>
        <p:nvSpPr>
          <p:cNvPr id="60" name="Shape 60"/>
          <p:cNvSpPr/>
          <p:nvPr/>
        </p:nvSpPr>
        <p:spPr>
          <a:xfrm>
            <a:off x="0" y="5441421"/>
            <a:ext cx="9144000" cy="1416600"/>
          </a:xfrm>
          <a:prstGeom prst="rect">
            <a:avLst/>
          </a:prstGeom>
          <a:solidFill>
            <a:schemeClr val="lt1"/>
          </a:solidFill>
          <a:ln>
            <a:noFill/>
          </a:ln>
        </p:spPr>
        <p:txBody>
          <a:bodyPr lIns="91425" tIns="45700" rIns="91425" bIns="45700" anchor="t" anchorCtr="0">
            <a:noAutofit/>
          </a:bodyPr>
          <a:lstStyle/>
          <a:p>
            <a:pPr marL="0" marR="0" lvl="0" indent="0" algn="l" rtl="0">
              <a:lnSpc>
                <a:spcPct val="100000"/>
              </a:lnSpc>
              <a:spcBef>
                <a:spcPts val="0"/>
              </a:spcBef>
              <a:spcAft>
                <a:spcPts val="0"/>
              </a:spcAft>
              <a:buClr>
                <a:schemeClr val="dk1"/>
              </a:buClr>
              <a:buFont typeface="Tahoma"/>
              <a:buNone/>
            </a:pPr>
            <a:endParaRPr sz="2400" b="0" i="0" u="none" strike="noStrike" cap="none" baseline="0">
              <a:solidFill>
                <a:schemeClr val="dk1"/>
              </a:solidFill>
              <a:latin typeface="Arial"/>
              <a:ea typeface="Arial"/>
              <a:cs typeface="Arial"/>
              <a:sym typeface="Arial"/>
            </a:endParaRPr>
          </a:p>
        </p:txBody>
      </p:sp>
      <p:pic>
        <p:nvPicPr>
          <p:cNvPr id="61" name="Shape 61"/>
          <p:cNvPicPr preferRelativeResize="0"/>
          <p:nvPr/>
        </p:nvPicPr>
        <p:blipFill rotWithShape="1">
          <a:blip r:embed="rId3">
            <a:alphaModFix/>
          </a:blip>
          <a:srcRect/>
          <a:stretch/>
        </p:blipFill>
        <p:spPr>
          <a:xfrm>
            <a:off x="688975" y="5837762"/>
            <a:ext cx="1495499" cy="794400"/>
          </a:xfrm>
          <a:prstGeom prst="rect">
            <a:avLst/>
          </a:prstGeom>
          <a:noFill/>
          <a:ln>
            <a:noFill/>
          </a:ln>
        </p:spPr>
      </p:pic>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cSld name="2_Custom Layout">
    <p:spTree>
      <p:nvGrpSpPr>
        <p:cNvPr id="1" name="Shape 62"/>
        <p:cNvGrpSpPr/>
        <p:nvPr/>
      </p:nvGrpSpPr>
      <p:grpSpPr>
        <a:xfrm>
          <a:off x="0" y="0"/>
          <a:ext cx="0" cy="0"/>
          <a:chOff x="0" y="0"/>
          <a:chExt cx="0" cy="0"/>
        </a:xfrm>
      </p:grpSpPr>
      <p:pic>
        <p:nvPicPr>
          <p:cNvPr id="63" name="Shape 63"/>
          <p:cNvPicPr preferRelativeResize="0"/>
          <p:nvPr/>
        </p:nvPicPr>
        <p:blipFill rotWithShape="1">
          <a:blip r:embed="rId2">
            <a:alphaModFix/>
          </a:blip>
          <a:srcRect/>
          <a:stretch/>
        </p:blipFill>
        <p:spPr>
          <a:xfrm>
            <a:off x="3704" y="0"/>
            <a:ext cx="9136500" cy="3787799"/>
          </a:xfrm>
          <a:prstGeom prst="rect">
            <a:avLst/>
          </a:prstGeom>
          <a:noFill/>
          <a:ln>
            <a:noFill/>
          </a:ln>
        </p:spPr>
      </p:pic>
      <p:sp>
        <p:nvSpPr>
          <p:cNvPr id="64" name="Shape 64"/>
          <p:cNvSpPr txBox="1">
            <a:spLocks noGrp="1"/>
          </p:cNvSpPr>
          <p:nvPr>
            <p:ph type="title"/>
          </p:nvPr>
        </p:nvSpPr>
        <p:spPr>
          <a:xfrm>
            <a:off x="701852" y="4188230"/>
            <a:ext cx="7772400" cy="533399"/>
          </a:xfrm>
          <a:prstGeom prst="rect">
            <a:avLst/>
          </a:prstGeom>
          <a:noFill/>
          <a:ln>
            <a:noFill/>
          </a:ln>
        </p:spPr>
        <p:txBody>
          <a:bodyPr lIns="91425" tIns="91425" rIns="91425" bIns="91425" anchor="t" anchorCtr="0"/>
          <a:lstStyle>
            <a:lvl1pPr rtl="0">
              <a:spcBef>
                <a:spcPts val="0"/>
              </a:spcBef>
              <a:defRPr sz="2400">
                <a:solidFill>
                  <a:srgbClr val="4F5150"/>
                </a:solidFill>
              </a:defRPr>
            </a:lvl1pPr>
            <a:lvl2pPr rtl="0">
              <a:spcBef>
                <a:spcPts val="0"/>
              </a:spcBef>
              <a:defRPr sz="2800">
                <a:solidFill>
                  <a:srgbClr val="F08A00"/>
                </a:solidFill>
                <a:latin typeface="Tahoma"/>
                <a:ea typeface="Tahoma"/>
                <a:cs typeface="Tahoma"/>
                <a:sym typeface="Tahoma"/>
              </a:defRPr>
            </a:lvl2pPr>
            <a:lvl3pPr rtl="0">
              <a:spcBef>
                <a:spcPts val="0"/>
              </a:spcBef>
              <a:defRPr sz="2800">
                <a:solidFill>
                  <a:srgbClr val="F08A00"/>
                </a:solidFill>
                <a:latin typeface="Tahoma"/>
                <a:ea typeface="Tahoma"/>
                <a:cs typeface="Tahoma"/>
                <a:sym typeface="Tahoma"/>
              </a:defRPr>
            </a:lvl3pPr>
            <a:lvl4pPr rtl="0">
              <a:spcBef>
                <a:spcPts val="0"/>
              </a:spcBef>
              <a:defRPr sz="2800">
                <a:solidFill>
                  <a:srgbClr val="F08A00"/>
                </a:solidFill>
                <a:latin typeface="Tahoma"/>
                <a:ea typeface="Tahoma"/>
                <a:cs typeface="Tahoma"/>
                <a:sym typeface="Tahoma"/>
              </a:defRPr>
            </a:lvl4pPr>
            <a:lvl5pPr rtl="0">
              <a:spcBef>
                <a:spcPts val="0"/>
              </a:spcBef>
              <a:defRPr sz="2800">
                <a:solidFill>
                  <a:srgbClr val="F08A00"/>
                </a:solidFill>
                <a:latin typeface="Tahoma"/>
                <a:ea typeface="Tahoma"/>
                <a:cs typeface="Tahoma"/>
                <a:sym typeface="Tahoma"/>
              </a:defRPr>
            </a:lvl5pPr>
            <a:lvl6pPr rtl="0">
              <a:spcBef>
                <a:spcPts val="0"/>
              </a:spcBef>
              <a:defRPr sz="3600">
                <a:solidFill>
                  <a:schemeClr val="dk2"/>
                </a:solidFill>
                <a:latin typeface="Tahoma"/>
                <a:ea typeface="Tahoma"/>
                <a:cs typeface="Tahoma"/>
                <a:sym typeface="Tahoma"/>
              </a:defRPr>
            </a:lvl6pPr>
            <a:lvl7pPr rtl="0">
              <a:spcBef>
                <a:spcPts val="0"/>
              </a:spcBef>
              <a:defRPr sz="3600">
                <a:solidFill>
                  <a:schemeClr val="dk2"/>
                </a:solidFill>
                <a:latin typeface="Tahoma"/>
                <a:ea typeface="Tahoma"/>
                <a:cs typeface="Tahoma"/>
                <a:sym typeface="Tahoma"/>
              </a:defRPr>
            </a:lvl7pPr>
            <a:lvl8pPr rtl="0">
              <a:spcBef>
                <a:spcPts val="0"/>
              </a:spcBef>
              <a:defRPr sz="3600">
                <a:solidFill>
                  <a:schemeClr val="dk2"/>
                </a:solidFill>
                <a:latin typeface="Tahoma"/>
                <a:ea typeface="Tahoma"/>
                <a:cs typeface="Tahoma"/>
                <a:sym typeface="Tahoma"/>
              </a:defRPr>
            </a:lvl8pPr>
            <a:lvl9pPr rtl="0">
              <a:spcBef>
                <a:spcPts val="0"/>
              </a:spcBef>
              <a:defRPr sz="3600">
                <a:solidFill>
                  <a:schemeClr val="dk2"/>
                </a:solidFill>
                <a:latin typeface="Tahoma"/>
                <a:ea typeface="Tahoma"/>
                <a:cs typeface="Tahoma"/>
                <a:sym typeface="Tahoma"/>
              </a:defRPr>
            </a:lvl9pPr>
          </a:lstStyle>
          <a:p>
            <a:endParaRPr/>
          </a:p>
        </p:txBody>
      </p:sp>
      <p:sp>
        <p:nvSpPr>
          <p:cNvPr id="65" name="Shape 65"/>
          <p:cNvSpPr/>
          <p:nvPr/>
        </p:nvSpPr>
        <p:spPr>
          <a:xfrm>
            <a:off x="0" y="5441421"/>
            <a:ext cx="9144000" cy="1416600"/>
          </a:xfrm>
          <a:prstGeom prst="rect">
            <a:avLst/>
          </a:prstGeom>
          <a:solidFill>
            <a:schemeClr val="lt1"/>
          </a:solidFill>
          <a:ln>
            <a:noFill/>
          </a:ln>
        </p:spPr>
        <p:txBody>
          <a:bodyPr lIns="91425" tIns="45700" rIns="91425" bIns="45700" anchor="t" anchorCtr="0">
            <a:noAutofit/>
          </a:bodyPr>
          <a:lstStyle/>
          <a:p>
            <a:pPr marL="0" marR="0" lvl="0" indent="0" algn="l" rtl="0">
              <a:lnSpc>
                <a:spcPct val="100000"/>
              </a:lnSpc>
              <a:spcBef>
                <a:spcPts val="0"/>
              </a:spcBef>
              <a:spcAft>
                <a:spcPts val="0"/>
              </a:spcAft>
              <a:buClr>
                <a:schemeClr val="dk1"/>
              </a:buClr>
              <a:buFont typeface="Tahoma"/>
              <a:buNone/>
            </a:pPr>
            <a:endParaRPr sz="2400" b="0" i="0" u="none" strike="noStrike" cap="none" baseline="0">
              <a:solidFill>
                <a:schemeClr val="dk1"/>
              </a:solidFill>
              <a:latin typeface="Arial"/>
              <a:ea typeface="Arial"/>
              <a:cs typeface="Arial"/>
              <a:sym typeface="Arial"/>
            </a:endParaRPr>
          </a:p>
        </p:txBody>
      </p:sp>
      <p:pic>
        <p:nvPicPr>
          <p:cNvPr id="66" name="Shape 66"/>
          <p:cNvPicPr preferRelativeResize="0"/>
          <p:nvPr/>
        </p:nvPicPr>
        <p:blipFill rotWithShape="1">
          <a:blip r:embed="rId3">
            <a:alphaModFix/>
          </a:blip>
          <a:srcRect/>
          <a:stretch/>
        </p:blipFill>
        <p:spPr>
          <a:xfrm>
            <a:off x="688975" y="5837762"/>
            <a:ext cx="1495499" cy="794400"/>
          </a:xfrm>
          <a:prstGeom prst="rect">
            <a:avLst/>
          </a:prstGeom>
          <a:noFill/>
          <a:ln>
            <a:noFill/>
          </a:ln>
        </p:spPr>
      </p:pic>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1.png"/><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3.xml"/><Relationship Id="rId3" Type="http://schemas.openxmlformats.org/officeDocument/2006/relationships/slideLayout" Target="../slideLayouts/slideLayout18.xml"/><Relationship Id="rId7" Type="http://schemas.openxmlformats.org/officeDocument/2006/relationships/slideLayout" Target="../slideLayouts/slideLayout22.xml"/><Relationship Id="rId12" Type="http://schemas.openxmlformats.org/officeDocument/2006/relationships/theme" Target="../theme/theme2.xml"/><Relationship Id="rId2" Type="http://schemas.openxmlformats.org/officeDocument/2006/relationships/slideLayout" Target="../slideLayouts/slideLayout17.xml"/><Relationship Id="rId1" Type="http://schemas.openxmlformats.org/officeDocument/2006/relationships/slideLayout" Target="../slideLayouts/slideLayout16.xml"/><Relationship Id="rId6" Type="http://schemas.openxmlformats.org/officeDocument/2006/relationships/slideLayout" Target="../slideLayouts/slideLayout21.xml"/><Relationship Id="rId11" Type="http://schemas.openxmlformats.org/officeDocument/2006/relationships/slideLayout" Target="../slideLayouts/slideLayout26.xml"/><Relationship Id="rId5" Type="http://schemas.openxmlformats.org/officeDocument/2006/relationships/slideLayout" Target="../slideLayouts/slideLayout20.xml"/><Relationship Id="rId10" Type="http://schemas.openxmlformats.org/officeDocument/2006/relationships/slideLayout" Target="../slideLayouts/slideLayout25.xml"/><Relationship Id="rId4" Type="http://schemas.openxmlformats.org/officeDocument/2006/relationships/slideLayout" Target="../slideLayouts/slideLayout19.xml"/><Relationship Id="rId9" Type="http://schemas.openxmlformats.org/officeDocument/2006/relationships/slideLayout" Target="../slideLayouts/slideLayout2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4"/>
        <p:cNvGrpSpPr/>
        <p:nvPr/>
      </p:nvGrpSpPr>
      <p:grpSpPr>
        <a:xfrm>
          <a:off x="0" y="0"/>
          <a:ext cx="0" cy="0"/>
          <a:chOff x="0" y="0"/>
          <a:chExt cx="0" cy="0"/>
        </a:xfrm>
      </p:grpSpPr>
      <p:pic>
        <p:nvPicPr>
          <p:cNvPr id="5" name="Shape 5"/>
          <p:cNvPicPr preferRelativeResize="0"/>
          <p:nvPr/>
        </p:nvPicPr>
        <p:blipFill rotWithShape="1">
          <a:blip r:embed="rId17">
            <a:alphaModFix/>
          </a:blip>
          <a:srcRect t="44934"/>
          <a:stretch/>
        </p:blipFill>
        <p:spPr>
          <a:xfrm>
            <a:off x="0" y="6045200"/>
            <a:ext cx="9144000" cy="362100"/>
          </a:xfrm>
          <a:prstGeom prst="rect">
            <a:avLst/>
          </a:prstGeom>
          <a:noFill/>
          <a:ln>
            <a:noFill/>
          </a:ln>
        </p:spPr>
      </p:pic>
      <p:sp>
        <p:nvSpPr>
          <p:cNvPr id="6" name="Shape 6"/>
          <p:cNvSpPr txBox="1">
            <a:spLocks noGrp="1"/>
          </p:cNvSpPr>
          <p:nvPr>
            <p:ph type="title"/>
          </p:nvPr>
        </p:nvSpPr>
        <p:spPr>
          <a:xfrm>
            <a:off x="684212" y="723900"/>
            <a:ext cx="7772400" cy="533399"/>
          </a:xfrm>
          <a:prstGeom prst="rect">
            <a:avLst/>
          </a:prstGeom>
          <a:noFill/>
          <a:ln>
            <a:noFill/>
          </a:ln>
        </p:spPr>
        <p:txBody>
          <a:bodyPr lIns="91425" tIns="91425" rIns="91425" bIns="91425" anchor="t" anchorCtr="0"/>
          <a:lstStyle>
            <a:lvl1pPr marL="0" marR="0" indent="0" algn="l" rtl="0">
              <a:spcBef>
                <a:spcPts val="0"/>
              </a:spcBef>
              <a:spcAft>
                <a:spcPts val="0"/>
              </a:spcAft>
              <a:defRPr sz="2800" b="0" i="0" u="none" strike="noStrike" cap="none" baseline="0">
                <a:solidFill>
                  <a:srgbClr val="F08A00"/>
                </a:solidFill>
                <a:latin typeface="Arial"/>
                <a:ea typeface="Arial"/>
                <a:cs typeface="Arial"/>
                <a:sym typeface="Arial"/>
              </a:defRPr>
            </a:lvl1pPr>
            <a:lvl2pPr marL="0" marR="0" indent="0" algn="l" rtl="0">
              <a:spcBef>
                <a:spcPts val="0"/>
              </a:spcBef>
              <a:spcAft>
                <a:spcPts val="0"/>
              </a:spcAft>
              <a:defRPr sz="2800" b="0" i="0" u="none" strike="noStrike" cap="none" baseline="0">
                <a:solidFill>
                  <a:srgbClr val="F08A00"/>
                </a:solidFill>
                <a:latin typeface="Tahoma"/>
                <a:ea typeface="Tahoma"/>
                <a:cs typeface="Tahoma"/>
                <a:sym typeface="Tahoma"/>
              </a:defRPr>
            </a:lvl2pPr>
            <a:lvl3pPr marL="0" marR="0" indent="0" algn="l" rtl="0">
              <a:spcBef>
                <a:spcPts val="0"/>
              </a:spcBef>
              <a:spcAft>
                <a:spcPts val="0"/>
              </a:spcAft>
              <a:defRPr sz="2800" b="0" i="0" u="none" strike="noStrike" cap="none" baseline="0">
                <a:solidFill>
                  <a:srgbClr val="F08A00"/>
                </a:solidFill>
                <a:latin typeface="Tahoma"/>
                <a:ea typeface="Tahoma"/>
                <a:cs typeface="Tahoma"/>
                <a:sym typeface="Tahoma"/>
              </a:defRPr>
            </a:lvl3pPr>
            <a:lvl4pPr marL="0" marR="0" indent="0" algn="l" rtl="0">
              <a:spcBef>
                <a:spcPts val="0"/>
              </a:spcBef>
              <a:spcAft>
                <a:spcPts val="0"/>
              </a:spcAft>
              <a:defRPr sz="2800" b="0" i="0" u="none" strike="noStrike" cap="none" baseline="0">
                <a:solidFill>
                  <a:srgbClr val="F08A00"/>
                </a:solidFill>
                <a:latin typeface="Tahoma"/>
                <a:ea typeface="Tahoma"/>
                <a:cs typeface="Tahoma"/>
                <a:sym typeface="Tahoma"/>
              </a:defRPr>
            </a:lvl4pPr>
            <a:lvl5pPr marL="0" marR="0" indent="0" algn="l" rtl="0">
              <a:spcBef>
                <a:spcPts val="0"/>
              </a:spcBef>
              <a:spcAft>
                <a:spcPts val="0"/>
              </a:spcAft>
              <a:defRPr sz="2800" b="0" i="0" u="none" strike="noStrike" cap="none" baseline="0">
                <a:solidFill>
                  <a:srgbClr val="F08A00"/>
                </a:solidFill>
                <a:latin typeface="Tahoma"/>
                <a:ea typeface="Tahoma"/>
                <a:cs typeface="Tahoma"/>
                <a:sym typeface="Tahoma"/>
              </a:defRPr>
            </a:lvl5pPr>
            <a:lvl6pPr marL="457200" marR="0" indent="0" algn="l" rtl="0">
              <a:spcBef>
                <a:spcPts val="0"/>
              </a:spcBef>
              <a:spcAft>
                <a:spcPts val="0"/>
              </a:spcAft>
              <a:defRPr sz="3600" b="0" i="0" u="none" strike="noStrike" cap="none" baseline="0">
                <a:solidFill>
                  <a:schemeClr val="dk2"/>
                </a:solidFill>
                <a:latin typeface="Tahoma"/>
                <a:ea typeface="Tahoma"/>
                <a:cs typeface="Tahoma"/>
                <a:sym typeface="Tahoma"/>
              </a:defRPr>
            </a:lvl6pPr>
            <a:lvl7pPr marL="914400" marR="0" indent="0" algn="l" rtl="0">
              <a:spcBef>
                <a:spcPts val="0"/>
              </a:spcBef>
              <a:spcAft>
                <a:spcPts val="0"/>
              </a:spcAft>
              <a:defRPr sz="3600" b="0" i="0" u="none" strike="noStrike" cap="none" baseline="0">
                <a:solidFill>
                  <a:schemeClr val="dk2"/>
                </a:solidFill>
                <a:latin typeface="Tahoma"/>
                <a:ea typeface="Tahoma"/>
                <a:cs typeface="Tahoma"/>
                <a:sym typeface="Tahoma"/>
              </a:defRPr>
            </a:lvl7pPr>
            <a:lvl8pPr marL="1371600" marR="0" indent="0" algn="l" rtl="0">
              <a:spcBef>
                <a:spcPts val="0"/>
              </a:spcBef>
              <a:spcAft>
                <a:spcPts val="0"/>
              </a:spcAft>
              <a:defRPr sz="3600" b="0" i="0" u="none" strike="noStrike" cap="none" baseline="0">
                <a:solidFill>
                  <a:schemeClr val="dk2"/>
                </a:solidFill>
                <a:latin typeface="Tahoma"/>
                <a:ea typeface="Tahoma"/>
                <a:cs typeface="Tahoma"/>
                <a:sym typeface="Tahoma"/>
              </a:defRPr>
            </a:lvl8pPr>
            <a:lvl9pPr marL="1828800" marR="0" indent="0" algn="l" rtl="0">
              <a:spcBef>
                <a:spcPts val="0"/>
              </a:spcBef>
              <a:spcAft>
                <a:spcPts val="0"/>
              </a:spcAft>
              <a:defRPr sz="3600" b="0" i="0" u="none" strike="noStrike" cap="none" baseline="0">
                <a:solidFill>
                  <a:schemeClr val="dk2"/>
                </a:solidFill>
                <a:latin typeface="Tahoma"/>
                <a:ea typeface="Tahoma"/>
                <a:cs typeface="Tahoma"/>
                <a:sym typeface="Tahoma"/>
              </a:defRPr>
            </a:lvl9pPr>
          </a:lstStyle>
          <a:p>
            <a:endParaRPr/>
          </a:p>
        </p:txBody>
      </p:sp>
      <p:sp>
        <p:nvSpPr>
          <p:cNvPr id="7" name="Shape 7"/>
          <p:cNvSpPr txBox="1">
            <a:spLocks noGrp="1"/>
          </p:cNvSpPr>
          <p:nvPr>
            <p:ph type="body" idx="1"/>
          </p:nvPr>
        </p:nvSpPr>
        <p:spPr>
          <a:xfrm>
            <a:off x="684212" y="1444625"/>
            <a:ext cx="7772400" cy="3952800"/>
          </a:xfrm>
          <a:prstGeom prst="rect">
            <a:avLst/>
          </a:prstGeom>
          <a:noFill/>
          <a:ln>
            <a:noFill/>
          </a:ln>
        </p:spPr>
        <p:txBody>
          <a:bodyPr lIns="91425" tIns="91425" rIns="91425" bIns="91425" anchor="t" anchorCtr="0"/>
          <a:lstStyle>
            <a:lvl1pPr marL="342900" marR="0" indent="-190500" algn="l" rtl="0">
              <a:spcBef>
                <a:spcPts val="200"/>
              </a:spcBef>
              <a:spcAft>
                <a:spcPts val="0"/>
              </a:spcAft>
              <a:buClr>
                <a:srgbClr val="F08A00"/>
              </a:buClr>
              <a:buFont typeface="Noto Sans Symbol"/>
              <a:buChar char="▪"/>
              <a:defRPr sz="2400" b="0" i="0" u="none" strike="noStrike" cap="none" baseline="0">
                <a:solidFill>
                  <a:srgbClr val="4F5150"/>
                </a:solidFill>
                <a:latin typeface="Arial"/>
                <a:ea typeface="Arial"/>
                <a:cs typeface="Arial"/>
                <a:sym typeface="Arial"/>
              </a:defRPr>
            </a:lvl1pPr>
            <a:lvl2pPr marL="539750" marR="0" indent="-69850" algn="l" rtl="0">
              <a:spcBef>
                <a:spcPts val="200"/>
              </a:spcBef>
              <a:spcAft>
                <a:spcPts val="0"/>
              </a:spcAft>
              <a:buClr>
                <a:srgbClr val="F08A00"/>
              </a:buClr>
              <a:buFont typeface="Noto Sans Symbol"/>
              <a:buChar char="▪"/>
              <a:defRPr sz="2400" b="0" i="0" u="none" strike="noStrike" cap="none" baseline="0">
                <a:solidFill>
                  <a:srgbClr val="4F5150"/>
                </a:solidFill>
                <a:latin typeface="Arial"/>
                <a:ea typeface="Arial"/>
                <a:cs typeface="Arial"/>
                <a:sym typeface="Arial"/>
              </a:defRPr>
            </a:lvl2pPr>
            <a:lvl3pPr marL="719138" marR="0" indent="-96837" algn="l" rtl="0">
              <a:spcBef>
                <a:spcPts val="200"/>
              </a:spcBef>
              <a:spcAft>
                <a:spcPts val="0"/>
              </a:spcAft>
              <a:buClr>
                <a:srgbClr val="F08A00"/>
              </a:buClr>
              <a:buFont typeface="Noto Sans Symbol"/>
              <a:buChar char="▪"/>
              <a:defRPr sz="2000" b="0" i="0" u="none" strike="noStrike" cap="none" baseline="0">
                <a:solidFill>
                  <a:srgbClr val="4F5150"/>
                </a:solidFill>
                <a:latin typeface="Arial"/>
                <a:ea typeface="Arial"/>
                <a:cs typeface="Arial"/>
                <a:sym typeface="Arial"/>
              </a:defRPr>
            </a:lvl3pPr>
            <a:lvl4pPr marL="898525" marR="0" indent="-111125" algn="l" rtl="0">
              <a:spcBef>
                <a:spcPts val="200"/>
              </a:spcBef>
              <a:spcAft>
                <a:spcPts val="0"/>
              </a:spcAft>
              <a:buClr>
                <a:srgbClr val="F08A00"/>
              </a:buClr>
              <a:buFont typeface="Noto Sans Symbol"/>
              <a:buChar char="▪"/>
              <a:defRPr sz="1800" b="0" i="0" u="none" strike="noStrike" cap="none" baseline="0">
                <a:solidFill>
                  <a:srgbClr val="4F5150"/>
                </a:solidFill>
                <a:latin typeface="Arial"/>
                <a:ea typeface="Arial"/>
                <a:cs typeface="Arial"/>
                <a:sym typeface="Arial"/>
              </a:defRPr>
            </a:lvl4pPr>
            <a:lvl5pPr marL="1079500" marR="0" indent="-114300" algn="l" rtl="0">
              <a:spcBef>
                <a:spcPts val="200"/>
              </a:spcBef>
              <a:spcAft>
                <a:spcPts val="0"/>
              </a:spcAft>
              <a:buClr>
                <a:srgbClr val="F08A00"/>
              </a:buClr>
              <a:buFont typeface="Noto Sans Symbol"/>
              <a:buChar char="▪"/>
              <a:defRPr sz="1600" b="0" i="0" u="none" strike="noStrike" cap="none" baseline="0">
                <a:solidFill>
                  <a:srgbClr val="4F5150"/>
                </a:solidFill>
                <a:latin typeface="Arial"/>
                <a:ea typeface="Arial"/>
                <a:cs typeface="Arial"/>
                <a:sym typeface="Arial"/>
              </a:defRPr>
            </a:lvl5pPr>
            <a:lvl6pPr marL="2514600" marR="0" indent="-114300" algn="l" rtl="0">
              <a:spcBef>
                <a:spcPts val="360"/>
              </a:spcBef>
              <a:spcAft>
                <a:spcPts val="0"/>
              </a:spcAft>
              <a:buClr>
                <a:schemeClr val="hlink"/>
              </a:buClr>
              <a:buFont typeface="Times New Roman"/>
              <a:buChar char="•"/>
              <a:defRPr sz="1800" b="0" i="0" u="none" strike="noStrike" cap="none" baseline="0">
                <a:solidFill>
                  <a:schemeClr val="dk1"/>
                </a:solidFill>
                <a:latin typeface="Arial"/>
                <a:ea typeface="Arial"/>
                <a:cs typeface="Arial"/>
                <a:sym typeface="Arial"/>
              </a:defRPr>
            </a:lvl6pPr>
            <a:lvl7pPr marL="2971800" marR="0" indent="-114300" algn="l" rtl="0">
              <a:spcBef>
                <a:spcPts val="360"/>
              </a:spcBef>
              <a:spcAft>
                <a:spcPts val="0"/>
              </a:spcAft>
              <a:buClr>
                <a:schemeClr val="hlink"/>
              </a:buClr>
              <a:buFont typeface="Times New Roman"/>
              <a:buChar char="•"/>
              <a:defRPr sz="1800" b="0" i="0" u="none" strike="noStrike" cap="none" baseline="0">
                <a:solidFill>
                  <a:schemeClr val="dk1"/>
                </a:solidFill>
                <a:latin typeface="Arial"/>
                <a:ea typeface="Arial"/>
                <a:cs typeface="Arial"/>
                <a:sym typeface="Arial"/>
              </a:defRPr>
            </a:lvl7pPr>
            <a:lvl8pPr marL="3429000" marR="0" indent="-114300" algn="l" rtl="0">
              <a:spcBef>
                <a:spcPts val="360"/>
              </a:spcBef>
              <a:spcAft>
                <a:spcPts val="0"/>
              </a:spcAft>
              <a:buClr>
                <a:schemeClr val="hlink"/>
              </a:buClr>
              <a:buFont typeface="Times New Roman"/>
              <a:buChar char="•"/>
              <a:defRPr sz="1800" b="0" i="0" u="none" strike="noStrike" cap="none" baseline="0">
                <a:solidFill>
                  <a:schemeClr val="dk1"/>
                </a:solidFill>
                <a:latin typeface="Arial"/>
                <a:ea typeface="Arial"/>
                <a:cs typeface="Arial"/>
                <a:sym typeface="Arial"/>
              </a:defRPr>
            </a:lvl8pPr>
            <a:lvl9pPr marL="3886200" marR="0" indent="-114300" algn="l" rtl="0">
              <a:spcBef>
                <a:spcPts val="360"/>
              </a:spcBef>
              <a:spcAft>
                <a:spcPts val="0"/>
              </a:spcAft>
              <a:buClr>
                <a:schemeClr val="hlink"/>
              </a:buClr>
              <a:buFont typeface="Times New Roman"/>
              <a:buChar char="•"/>
              <a:defRPr sz="1800" b="0" i="0" u="none" strike="noStrike" cap="none" baseline="0">
                <a:solidFill>
                  <a:schemeClr val="dk1"/>
                </a:solidFill>
                <a:latin typeface="Arial"/>
                <a:ea typeface="Arial"/>
                <a:cs typeface="Arial"/>
                <a:sym typeface="Arial"/>
              </a:defRPr>
            </a:lvl9pPr>
          </a:lstStyle>
          <a:p>
            <a:endParaRPr/>
          </a:p>
        </p:txBody>
      </p:sp>
      <p:sp>
        <p:nvSpPr>
          <p:cNvPr id="8" name="Shape 8"/>
          <p:cNvSpPr txBox="1">
            <a:spLocks noGrp="1"/>
          </p:cNvSpPr>
          <p:nvPr>
            <p:ph type="ftr" idx="11"/>
          </p:nvPr>
        </p:nvSpPr>
        <p:spPr>
          <a:xfrm>
            <a:off x="2286000" y="6551612"/>
            <a:ext cx="4429200" cy="306299"/>
          </a:xfrm>
          <a:prstGeom prst="rect">
            <a:avLst/>
          </a:prstGeom>
          <a:noFill/>
          <a:ln>
            <a:noFill/>
          </a:ln>
        </p:spPr>
        <p:txBody>
          <a:bodyPr lIns="91425" tIns="91425" rIns="91425" bIns="91425" anchor="t" anchorCtr="0"/>
          <a:lstStyle>
            <a:lvl1pPr marL="0" marR="0" indent="0" algn="ctr" rtl="0">
              <a:spcBef>
                <a:spcPts val="0"/>
              </a:spcBef>
              <a:spcAft>
                <a:spcPts val="0"/>
              </a:spcAft>
              <a:defRPr sz="1000" b="0" i="0" u="none" strike="noStrike" cap="none" baseline="0">
                <a:solidFill>
                  <a:srgbClr val="878989"/>
                </a:solidFill>
                <a:latin typeface="Arial"/>
                <a:ea typeface="Arial"/>
                <a:cs typeface="Arial"/>
                <a:sym typeface="Arial"/>
              </a:defRPr>
            </a:lvl1pPr>
            <a:lvl2pPr marL="457200" marR="0" indent="0" algn="l" rtl="0">
              <a:spcBef>
                <a:spcPts val="0"/>
              </a:spcBef>
              <a:spcAft>
                <a:spcPts val="0"/>
              </a:spcAft>
              <a:defRPr sz="2400" b="0" i="0" u="none" strike="noStrike" cap="none" baseline="0">
                <a:solidFill>
                  <a:schemeClr val="dk1"/>
                </a:solidFill>
                <a:latin typeface="Tahoma"/>
                <a:ea typeface="Tahoma"/>
                <a:cs typeface="Tahoma"/>
                <a:sym typeface="Tahoma"/>
              </a:defRPr>
            </a:lvl2pPr>
            <a:lvl3pPr marL="914400" marR="0" indent="0" algn="l" rtl="0">
              <a:spcBef>
                <a:spcPts val="0"/>
              </a:spcBef>
              <a:spcAft>
                <a:spcPts val="0"/>
              </a:spcAft>
              <a:defRPr sz="2400" b="0" i="0" u="none" strike="noStrike" cap="none" baseline="0">
                <a:solidFill>
                  <a:schemeClr val="dk1"/>
                </a:solidFill>
                <a:latin typeface="Tahoma"/>
                <a:ea typeface="Tahoma"/>
                <a:cs typeface="Tahoma"/>
                <a:sym typeface="Tahoma"/>
              </a:defRPr>
            </a:lvl3pPr>
            <a:lvl4pPr marL="1371600" marR="0" indent="0" algn="l" rtl="0">
              <a:spcBef>
                <a:spcPts val="0"/>
              </a:spcBef>
              <a:spcAft>
                <a:spcPts val="0"/>
              </a:spcAft>
              <a:defRPr sz="2400" b="0" i="0" u="none" strike="noStrike" cap="none" baseline="0">
                <a:solidFill>
                  <a:schemeClr val="dk1"/>
                </a:solidFill>
                <a:latin typeface="Tahoma"/>
                <a:ea typeface="Tahoma"/>
                <a:cs typeface="Tahoma"/>
                <a:sym typeface="Tahoma"/>
              </a:defRPr>
            </a:lvl4pPr>
            <a:lvl5pPr marL="1828800" marR="0" indent="0" algn="l" rtl="0">
              <a:spcBef>
                <a:spcPts val="0"/>
              </a:spcBef>
              <a:spcAft>
                <a:spcPts val="0"/>
              </a:spcAft>
              <a:defRPr sz="2400" b="0" i="0" u="none" strike="noStrike" cap="none" baseline="0">
                <a:solidFill>
                  <a:schemeClr val="dk1"/>
                </a:solidFill>
                <a:latin typeface="Tahoma"/>
                <a:ea typeface="Tahoma"/>
                <a:cs typeface="Tahoma"/>
                <a:sym typeface="Tahoma"/>
              </a:defRPr>
            </a:lvl5pPr>
            <a:lvl6pPr marL="2286000" marR="0" indent="0" algn="l" rtl="0">
              <a:spcBef>
                <a:spcPts val="0"/>
              </a:spcBef>
              <a:defRPr sz="2400" b="0" i="0" u="none" strike="noStrike" cap="none" baseline="0">
                <a:solidFill>
                  <a:schemeClr val="dk1"/>
                </a:solidFill>
                <a:latin typeface="Tahoma"/>
                <a:ea typeface="Tahoma"/>
                <a:cs typeface="Tahoma"/>
                <a:sym typeface="Tahoma"/>
              </a:defRPr>
            </a:lvl6pPr>
            <a:lvl7pPr marL="2743200" marR="0" indent="0" algn="l" rtl="0">
              <a:spcBef>
                <a:spcPts val="0"/>
              </a:spcBef>
              <a:defRPr sz="2400" b="0" i="0" u="none" strike="noStrike" cap="none" baseline="0">
                <a:solidFill>
                  <a:schemeClr val="dk1"/>
                </a:solidFill>
                <a:latin typeface="Tahoma"/>
                <a:ea typeface="Tahoma"/>
                <a:cs typeface="Tahoma"/>
                <a:sym typeface="Tahoma"/>
              </a:defRPr>
            </a:lvl7pPr>
            <a:lvl8pPr marL="3200400" marR="0" indent="0" algn="l" rtl="0">
              <a:spcBef>
                <a:spcPts val="0"/>
              </a:spcBef>
              <a:defRPr sz="2400" b="0" i="0" u="none" strike="noStrike" cap="none" baseline="0">
                <a:solidFill>
                  <a:schemeClr val="dk1"/>
                </a:solidFill>
                <a:latin typeface="Tahoma"/>
                <a:ea typeface="Tahoma"/>
                <a:cs typeface="Tahoma"/>
                <a:sym typeface="Tahoma"/>
              </a:defRPr>
            </a:lvl8pPr>
            <a:lvl9pPr marL="3657600" marR="0" indent="0" algn="l" rtl="0">
              <a:spcBef>
                <a:spcPts val="0"/>
              </a:spcBef>
              <a:defRPr sz="2400" b="0" i="0" u="none" strike="noStrike" cap="none" baseline="0">
                <a:solidFill>
                  <a:schemeClr val="dk1"/>
                </a:solidFill>
                <a:latin typeface="Tahoma"/>
                <a:ea typeface="Tahoma"/>
                <a:cs typeface="Tahoma"/>
                <a:sym typeface="Tahoma"/>
              </a:defRPr>
            </a:lvl9pPr>
          </a:lstStyle>
          <a:p>
            <a:endParaRPr/>
          </a:p>
        </p:txBody>
      </p:sp>
      <p:sp>
        <p:nvSpPr>
          <p:cNvPr id="9" name="Shape 9"/>
          <p:cNvSpPr txBox="1">
            <a:spLocks noGrp="1"/>
          </p:cNvSpPr>
          <p:nvPr>
            <p:ph type="sldNum" idx="12"/>
          </p:nvPr>
        </p:nvSpPr>
        <p:spPr>
          <a:xfrm>
            <a:off x="6786563" y="6551612"/>
            <a:ext cx="1460099" cy="306299"/>
          </a:xfrm>
          <a:prstGeom prst="rect">
            <a:avLst/>
          </a:prstGeom>
          <a:noFill/>
          <a:ln>
            <a:noFill/>
          </a:ln>
        </p:spPr>
        <p:txBody>
          <a:bodyPr lIns="91425" tIns="45700" rIns="91425" bIns="45700" anchor="t" anchorCtr="0">
            <a:noAutofit/>
          </a:bodyPr>
          <a:lstStyle/>
          <a:p>
            <a:pPr marL="0" marR="0" lvl="0" indent="0" algn="r" rtl="0">
              <a:spcBef>
                <a:spcPts val="0"/>
              </a:spcBef>
              <a:spcAft>
                <a:spcPts val="0"/>
              </a:spcAft>
              <a:buSzPct val="25000"/>
              <a:buNone/>
            </a:pPr>
            <a:fld id="{00000000-1234-1234-1234-123412341234}" type="slidenum">
              <a:rPr lang="en-GB" sz="1000" b="0" i="0" u="none" strike="noStrike" cap="none" baseline="0">
                <a:solidFill>
                  <a:srgbClr val="878989"/>
                </a:solidFill>
                <a:latin typeface="Arial"/>
                <a:ea typeface="Arial"/>
                <a:cs typeface="Arial"/>
                <a:sym typeface="Arial"/>
              </a:rPr>
              <a:pPr marL="0" marR="0" lvl="0" indent="0" algn="r" rtl="0">
                <a:spcBef>
                  <a:spcPts val="0"/>
                </a:spcBef>
                <a:spcAft>
                  <a:spcPts val="0"/>
                </a:spcAft>
                <a:buSzPct val="25000"/>
                <a:buNone/>
              </a:pPr>
              <a:t>‹#›</a:t>
            </a:fld>
            <a:endParaRPr lang="en-GB" sz="1000" b="0" i="0" u="none" strike="noStrike" cap="none" baseline="0">
              <a:solidFill>
                <a:srgbClr val="878989"/>
              </a:solidFill>
              <a:latin typeface="Arial"/>
              <a:ea typeface="Arial"/>
              <a:cs typeface="Arial"/>
              <a:sym typeface="Arial"/>
            </a:endParaRPr>
          </a:p>
        </p:txBody>
      </p:sp>
      <p:sp>
        <p:nvSpPr>
          <p:cNvPr id="10" name="Shape 10"/>
          <p:cNvSpPr txBox="1">
            <a:spLocks noGrp="1"/>
          </p:cNvSpPr>
          <p:nvPr>
            <p:ph type="dt" idx="10"/>
          </p:nvPr>
        </p:nvSpPr>
        <p:spPr>
          <a:xfrm>
            <a:off x="685800" y="6551612"/>
            <a:ext cx="1524000" cy="306299"/>
          </a:xfrm>
          <a:prstGeom prst="rect">
            <a:avLst/>
          </a:prstGeom>
          <a:noFill/>
          <a:ln>
            <a:noFill/>
          </a:ln>
        </p:spPr>
        <p:txBody>
          <a:bodyPr lIns="91425" tIns="91425" rIns="91425" bIns="91425" anchor="t" anchorCtr="0"/>
          <a:lstStyle>
            <a:lvl1pPr marL="0" marR="0" indent="0" algn="l" rtl="0">
              <a:spcBef>
                <a:spcPts val="0"/>
              </a:spcBef>
              <a:spcAft>
                <a:spcPts val="0"/>
              </a:spcAft>
              <a:defRPr sz="1000" b="0" i="0" u="none" strike="noStrike" cap="none" baseline="0">
                <a:solidFill>
                  <a:srgbClr val="878989"/>
                </a:solidFill>
                <a:latin typeface="Arial"/>
                <a:ea typeface="Arial"/>
                <a:cs typeface="Arial"/>
                <a:sym typeface="Arial"/>
              </a:defRPr>
            </a:lvl1pPr>
            <a:lvl2pPr marL="457200" marR="0" indent="0" algn="l" rtl="0">
              <a:spcBef>
                <a:spcPts val="0"/>
              </a:spcBef>
              <a:spcAft>
                <a:spcPts val="0"/>
              </a:spcAft>
              <a:defRPr sz="2400" b="0" i="0" u="none" strike="noStrike" cap="none" baseline="0">
                <a:solidFill>
                  <a:schemeClr val="dk1"/>
                </a:solidFill>
                <a:latin typeface="Tahoma"/>
                <a:ea typeface="Tahoma"/>
                <a:cs typeface="Tahoma"/>
                <a:sym typeface="Tahoma"/>
              </a:defRPr>
            </a:lvl2pPr>
            <a:lvl3pPr marL="914400" marR="0" indent="0" algn="l" rtl="0">
              <a:spcBef>
                <a:spcPts val="0"/>
              </a:spcBef>
              <a:spcAft>
                <a:spcPts val="0"/>
              </a:spcAft>
              <a:defRPr sz="2400" b="0" i="0" u="none" strike="noStrike" cap="none" baseline="0">
                <a:solidFill>
                  <a:schemeClr val="dk1"/>
                </a:solidFill>
                <a:latin typeface="Tahoma"/>
                <a:ea typeface="Tahoma"/>
                <a:cs typeface="Tahoma"/>
                <a:sym typeface="Tahoma"/>
              </a:defRPr>
            </a:lvl3pPr>
            <a:lvl4pPr marL="1371600" marR="0" indent="0" algn="l" rtl="0">
              <a:spcBef>
                <a:spcPts val="0"/>
              </a:spcBef>
              <a:spcAft>
                <a:spcPts val="0"/>
              </a:spcAft>
              <a:defRPr sz="2400" b="0" i="0" u="none" strike="noStrike" cap="none" baseline="0">
                <a:solidFill>
                  <a:schemeClr val="dk1"/>
                </a:solidFill>
                <a:latin typeface="Tahoma"/>
                <a:ea typeface="Tahoma"/>
                <a:cs typeface="Tahoma"/>
                <a:sym typeface="Tahoma"/>
              </a:defRPr>
            </a:lvl4pPr>
            <a:lvl5pPr marL="1828800" marR="0" indent="0" algn="l" rtl="0">
              <a:spcBef>
                <a:spcPts val="0"/>
              </a:spcBef>
              <a:spcAft>
                <a:spcPts val="0"/>
              </a:spcAft>
              <a:defRPr sz="2400" b="0" i="0" u="none" strike="noStrike" cap="none" baseline="0">
                <a:solidFill>
                  <a:schemeClr val="dk1"/>
                </a:solidFill>
                <a:latin typeface="Tahoma"/>
                <a:ea typeface="Tahoma"/>
                <a:cs typeface="Tahoma"/>
                <a:sym typeface="Tahoma"/>
              </a:defRPr>
            </a:lvl5pPr>
            <a:lvl6pPr marL="2286000" marR="0" indent="0" algn="l" rtl="0">
              <a:spcBef>
                <a:spcPts val="0"/>
              </a:spcBef>
              <a:defRPr sz="2400" b="0" i="0" u="none" strike="noStrike" cap="none" baseline="0">
                <a:solidFill>
                  <a:schemeClr val="dk1"/>
                </a:solidFill>
                <a:latin typeface="Tahoma"/>
                <a:ea typeface="Tahoma"/>
                <a:cs typeface="Tahoma"/>
                <a:sym typeface="Tahoma"/>
              </a:defRPr>
            </a:lvl6pPr>
            <a:lvl7pPr marL="2743200" marR="0" indent="0" algn="l" rtl="0">
              <a:spcBef>
                <a:spcPts val="0"/>
              </a:spcBef>
              <a:defRPr sz="2400" b="0" i="0" u="none" strike="noStrike" cap="none" baseline="0">
                <a:solidFill>
                  <a:schemeClr val="dk1"/>
                </a:solidFill>
                <a:latin typeface="Tahoma"/>
                <a:ea typeface="Tahoma"/>
                <a:cs typeface="Tahoma"/>
                <a:sym typeface="Tahoma"/>
              </a:defRPr>
            </a:lvl7pPr>
            <a:lvl8pPr marL="3200400" marR="0" indent="0" algn="l" rtl="0">
              <a:spcBef>
                <a:spcPts val="0"/>
              </a:spcBef>
              <a:defRPr sz="2400" b="0" i="0" u="none" strike="noStrike" cap="none" baseline="0">
                <a:solidFill>
                  <a:schemeClr val="dk1"/>
                </a:solidFill>
                <a:latin typeface="Tahoma"/>
                <a:ea typeface="Tahoma"/>
                <a:cs typeface="Tahoma"/>
                <a:sym typeface="Tahoma"/>
              </a:defRPr>
            </a:lvl8pPr>
            <a:lvl9pPr marL="3657600" marR="0" indent="0" algn="l" rtl="0">
              <a:spcBef>
                <a:spcPts val="0"/>
              </a:spcBef>
              <a:defRPr sz="2400" b="0" i="0" u="none" strike="noStrike" cap="none" baseline="0">
                <a:solidFill>
                  <a:schemeClr val="dk1"/>
                </a:solidFill>
                <a:latin typeface="Tahoma"/>
                <a:ea typeface="Tahoma"/>
                <a:cs typeface="Tahoma"/>
                <a:sym typeface="Tahoma"/>
              </a:defRPr>
            </a:lvl9pPr>
          </a:lstStyle>
          <a:p>
            <a:endParaRPr/>
          </a:p>
        </p:txBody>
      </p:sp>
      <p:sp>
        <p:nvSpPr>
          <p:cNvPr id="11" name="Shape 11"/>
          <p:cNvSpPr/>
          <p:nvPr/>
        </p:nvSpPr>
        <p:spPr>
          <a:xfrm>
            <a:off x="0" y="0"/>
            <a:ext cx="9144000" cy="6858000"/>
          </a:xfrm>
          <a:prstGeom prst="rect">
            <a:avLst/>
          </a:prstGeom>
          <a:noFill/>
          <a:ln w="31750" cap="flat" cmpd="sng">
            <a:solidFill>
              <a:schemeClr val="lt1"/>
            </a:solidFill>
            <a:prstDash val="solid"/>
            <a:miter/>
            <a:headEnd type="none" w="med" len="med"/>
            <a:tailEnd type="none" w="med" len="med"/>
          </a:ln>
        </p:spPr>
        <p:txBody>
          <a:bodyPr lIns="91425" tIns="45700" rIns="91425" bIns="45700" anchor="ctr" anchorCtr="0">
            <a:noAutofit/>
          </a:bodyPr>
          <a:lstStyle/>
          <a:p>
            <a:pPr marL="0" marR="0" lvl="0" indent="0" algn="l" rtl="0">
              <a:spcBef>
                <a:spcPts val="0"/>
              </a:spcBef>
              <a:spcAft>
                <a:spcPts val="0"/>
              </a:spcAft>
              <a:buNone/>
            </a:pPr>
            <a:endParaRPr sz="2400" b="0" i="0" u="none" strike="noStrike" cap="none" baseline="0">
              <a:solidFill>
                <a:schemeClr val="dk1"/>
              </a:solidFill>
              <a:latin typeface="Tahoma"/>
              <a:ea typeface="Tahoma"/>
              <a:cs typeface="Tahoma"/>
              <a:sym typeface="Tahoma"/>
            </a:endParaRPr>
          </a:p>
        </p:txBody>
      </p:sp>
      <p:pic>
        <p:nvPicPr>
          <p:cNvPr id="12" name="Shape 12"/>
          <p:cNvPicPr preferRelativeResize="0"/>
          <p:nvPr/>
        </p:nvPicPr>
        <p:blipFill rotWithShape="1">
          <a:blip r:embed="rId18">
            <a:alphaModFix/>
          </a:blip>
          <a:srcRect/>
          <a:stretch/>
        </p:blipFill>
        <p:spPr>
          <a:xfrm>
            <a:off x="679450" y="5587998"/>
            <a:ext cx="1238400" cy="659699"/>
          </a:xfrm>
          <a:prstGeom prst="rect">
            <a:avLst/>
          </a:prstGeom>
          <a:noFill/>
          <a:ln>
            <a:noFill/>
          </a:ln>
        </p:spPr>
      </p:pic>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 id="2147483661" r:id="rId14"/>
    <p:sldLayoutId id="2147483662" r:id="rId15"/>
  </p:sldLayoutIdLst>
  <p:hf sldNum="0" hdr="0" ftr="0" dt="0"/>
  <p:txStyles>
    <p:title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1pPr>
    </p:titleStyle>
    <p:body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9pPr>
    </p:bodyStyle>
    <p:other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39"/>
        <p:cNvGrpSpPr/>
        <p:nvPr/>
      </p:nvGrpSpPr>
      <p:grpSpPr>
        <a:xfrm>
          <a:off x="0" y="0"/>
          <a:ext cx="0" cy="0"/>
          <a:chOff x="0" y="0"/>
          <a:chExt cx="0" cy="0"/>
        </a:xfrm>
      </p:grpSpPr>
      <p:sp>
        <p:nvSpPr>
          <p:cNvPr id="240" name="Shape 240"/>
          <p:cNvSpPr txBox="1">
            <a:spLocks noGrp="1"/>
          </p:cNvSpPr>
          <p:nvPr>
            <p:ph type="title"/>
          </p:nvPr>
        </p:nvSpPr>
        <p:spPr>
          <a:xfrm>
            <a:off x="311700" y="593366"/>
            <a:ext cx="8520599" cy="763500"/>
          </a:xfrm>
          <a:prstGeom prst="rect">
            <a:avLst/>
          </a:prstGeom>
          <a:noFill/>
          <a:ln>
            <a:noFill/>
          </a:ln>
        </p:spPr>
        <p:txBody>
          <a:bodyPr lIns="91425" tIns="91425" rIns="91425" bIns="91425" anchor="t" anchorCtr="0"/>
          <a:lstStyle>
            <a:lvl1pPr>
              <a:spcBef>
                <a:spcPts val="0"/>
              </a:spcBef>
              <a:buClr>
                <a:schemeClr val="dk1"/>
              </a:buClr>
              <a:buSzPct val="100000"/>
              <a:buNone/>
              <a:defRPr sz="2800">
                <a:solidFill>
                  <a:schemeClr val="dk1"/>
                </a:solidFill>
              </a:defRPr>
            </a:lvl1pPr>
            <a:lvl2pPr>
              <a:spcBef>
                <a:spcPts val="0"/>
              </a:spcBef>
              <a:buClr>
                <a:schemeClr val="dk1"/>
              </a:buClr>
              <a:buSzPct val="100000"/>
              <a:buNone/>
              <a:defRPr sz="2800">
                <a:solidFill>
                  <a:schemeClr val="dk1"/>
                </a:solidFill>
              </a:defRPr>
            </a:lvl2pPr>
            <a:lvl3pPr>
              <a:spcBef>
                <a:spcPts val="0"/>
              </a:spcBef>
              <a:buClr>
                <a:schemeClr val="dk1"/>
              </a:buClr>
              <a:buSzPct val="100000"/>
              <a:buNone/>
              <a:defRPr sz="2800">
                <a:solidFill>
                  <a:schemeClr val="dk1"/>
                </a:solidFill>
              </a:defRPr>
            </a:lvl3pPr>
            <a:lvl4pPr>
              <a:spcBef>
                <a:spcPts val="0"/>
              </a:spcBef>
              <a:buClr>
                <a:schemeClr val="dk1"/>
              </a:buClr>
              <a:buSzPct val="100000"/>
              <a:buNone/>
              <a:defRPr sz="2800">
                <a:solidFill>
                  <a:schemeClr val="dk1"/>
                </a:solidFill>
              </a:defRPr>
            </a:lvl4pPr>
            <a:lvl5pPr>
              <a:spcBef>
                <a:spcPts val="0"/>
              </a:spcBef>
              <a:buClr>
                <a:schemeClr val="dk1"/>
              </a:buClr>
              <a:buSzPct val="100000"/>
              <a:buNone/>
              <a:defRPr sz="2800">
                <a:solidFill>
                  <a:schemeClr val="dk1"/>
                </a:solidFill>
              </a:defRPr>
            </a:lvl5pPr>
            <a:lvl6pPr>
              <a:spcBef>
                <a:spcPts val="0"/>
              </a:spcBef>
              <a:buClr>
                <a:schemeClr val="dk1"/>
              </a:buClr>
              <a:buSzPct val="100000"/>
              <a:buNone/>
              <a:defRPr sz="2800">
                <a:solidFill>
                  <a:schemeClr val="dk1"/>
                </a:solidFill>
              </a:defRPr>
            </a:lvl6pPr>
            <a:lvl7pPr>
              <a:spcBef>
                <a:spcPts val="0"/>
              </a:spcBef>
              <a:buClr>
                <a:schemeClr val="dk1"/>
              </a:buClr>
              <a:buSzPct val="100000"/>
              <a:buNone/>
              <a:defRPr sz="2800">
                <a:solidFill>
                  <a:schemeClr val="dk1"/>
                </a:solidFill>
              </a:defRPr>
            </a:lvl7pPr>
            <a:lvl8pPr>
              <a:spcBef>
                <a:spcPts val="0"/>
              </a:spcBef>
              <a:buClr>
                <a:schemeClr val="dk1"/>
              </a:buClr>
              <a:buSzPct val="100000"/>
              <a:buNone/>
              <a:defRPr sz="2800">
                <a:solidFill>
                  <a:schemeClr val="dk1"/>
                </a:solidFill>
              </a:defRPr>
            </a:lvl8pPr>
            <a:lvl9pPr>
              <a:spcBef>
                <a:spcPts val="0"/>
              </a:spcBef>
              <a:buClr>
                <a:schemeClr val="dk1"/>
              </a:buClr>
              <a:buSzPct val="100000"/>
              <a:buNone/>
              <a:defRPr sz="2800">
                <a:solidFill>
                  <a:schemeClr val="dk1"/>
                </a:solidFill>
              </a:defRPr>
            </a:lvl9pPr>
          </a:lstStyle>
          <a:p>
            <a:endParaRPr/>
          </a:p>
        </p:txBody>
      </p:sp>
      <p:sp>
        <p:nvSpPr>
          <p:cNvPr id="241" name="Shape 241"/>
          <p:cNvSpPr txBox="1">
            <a:spLocks noGrp="1"/>
          </p:cNvSpPr>
          <p:nvPr>
            <p:ph type="body" idx="1"/>
          </p:nvPr>
        </p:nvSpPr>
        <p:spPr>
          <a:xfrm>
            <a:off x="311700" y="1536633"/>
            <a:ext cx="8520599" cy="4555199"/>
          </a:xfrm>
          <a:prstGeom prst="rect">
            <a:avLst/>
          </a:prstGeom>
          <a:noFill/>
          <a:ln>
            <a:noFill/>
          </a:ln>
        </p:spPr>
        <p:txBody>
          <a:bodyPr lIns="91425" tIns="91425" rIns="91425" bIns="91425" anchor="t" anchorCtr="0"/>
          <a:lstStyle>
            <a:lvl1pPr>
              <a:lnSpc>
                <a:spcPct val="115000"/>
              </a:lnSpc>
              <a:spcBef>
                <a:spcPts val="0"/>
              </a:spcBef>
              <a:spcAft>
                <a:spcPts val="1600"/>
              </a:spcAft>
              <a:buClr>
                <a:schemeClr val="dk2"/>
              </a:buClr>
              <a:buSzPct val="100000"/>
              <a:defRPr sz="1800">
                <a:solidFill>
                  <a:schemeClr val="dk2"/>
                </a:solidFill>
              </a:defRPr>
            </a:lvl1pPr>
            <a:lvl2pPr>
              <a:lnSpc>
                <a:spcPct val="115000"/>
              </a:lnSpc>
              <a:spcBef>
                <a:spcPts val="0"/>
              </a:spcBef>
              <a:spcAft>
                <a:spcPts val="1600"/>
              </a:spcAft>
              <a:buClr>
                <a:schemeClr val="dk2"/>
              </a:buClr>
              <a:defRPr>
                <a:solidFill>
                  <a:schemeClr val="dk2"/>
                </a:solidFill>
              </a:defRPr>
            </a:lvl2pPr>
            <a:lvl3pPr>
              <a:lnSpc>
                <a:spcPct val="115000"/>
              </a:lnSpc>
              <a:spcBef>
                <a:spcPts val="0"/>
              </a:spcBef>
              <a:spcAft>
                <a:spcPts val="1600"/>
              </a:spcAft>
              <a:buClr>
                <a:schemeClr val="dk2"/>
              </a:buClr>
              <a:defRPr>
                <a:solidFill>
                  <a:schemeClr val="dk2"/>
                </a:solidFill>
              </a:defRPr>
            </a:lvl3pPr>
            <a:lvl4pPr>
              <a:lnSpc>
                <a:spcPct val="115000"/>
              </a:lnSpc>
              <a:spcBef>
                <a:spcPts val="0"/>
              </a:spcBef>
              <a:spcAft>
                <a:spcPts val="1600"/>
              </a:spcAft>
              <a:buClr>
                <a:schemeClr val="dk2"/>
              </a:buClr>
              <a:defRPr>
                <a:solidFill>
                  <a:schemeClr val="dk2"/>
                </a:solidFill>
              </a:defRPr>
            </a:lvl4pPr>
            <a:lvl5pPr>
              <a:lnSpc>
                <a:spcPct val="115000"/>
              </a:lnSpc>
              <a:spcBef>
                <a:spcPts val="0"/>
              </a:spcBef>
              <a:spcAft>
                <a:spcPts val="1600"/>
              </a:spcAft>
              <a:buClr>
                <a:schemeClr val="dk2"/>
              </a:buClr>
              <a:defRPr>
                <a:solidFill>
                  <a:schemeClr val="dk2"/>
                </a:solidFill>
              </a:defRPr>
            </a:lvl5pPr>
            <a:lvl6pPr>
              <a:lnSpc>
                <a:spcPct val="115000"/>
              </a:lnSpc>
              <a:spcBef>
                <a:spcPts val="0"/>
              </a:spcBef>
              <a:spcAft>
                <a:spcPts val="1600"/>
              </a:spcAft>
              <a:buClr>
                <a:schemeClr val="dk2"/>
              </a:buClr>
              <a:defRPr>
                <a:solidFill>
                  <a:schemeClr val="dk2"/>
                </a:solidFill>
              </a:defRPr>
            </a:lvl6pPr>
            <a:lvl7pPr>
              <a:lnSpc>
                <a:spcPct val="115000"/>
              </a:lnSpc>
              <a:spcBef>
                <a:spcPts val="0"/>
              </a:spcBef>
              <a:spcAft>
                <a:spcPts val="1600"/>
              </a:spcAft>
              <a:buClr>
                <a:schemeClr val="dk2"/>
              </a:buClr>
              <a:defRPr>
                <a:solidFill>
                  <a:schemeClr val="dk2"/>
                </a:solidFill>
              </a:defRPr>
            </a:lvl7pPr>
            <a:lvl8pPr>
              <a:lnSpc>
                <a:spcPct val="115000"/>
              </a:lnSpc>
              <a:spcBef>
                <a:spcPts val="0"/>
              </a:spcBef>
              <a:spcAft>
                <a:spcPts val="1600"/>
              </a:spcAft>
              <a:buClr>
                <a:schemeClr val="dk2"/>
              </a:buClr>
              <a:defRPr>
                <a:solidFill>
                  <a:schemeClr val="dk2"/>
                </a:solidFill>
              </a:defRPr>
            </a:lvl8pPr>
            <a:lvl9pPr>
              <a:lnSpc>
                <a:spcPct val="115000"/>
              </a:lnSpc>
              <a:spcBef>
                <a:spcPts val="0"/>
              </a:spcBef>
              <a:spcAft>
                <a:spcPts val="1600"/>
              </a:spcAft>
              <a:buClr>
                <a:schemeClr val="dk2"/>
              </a:buClr>
              <a:defRPr>
                <a:solidFill>
                  <a:schemeClr val="dk2"/>
                </a:solidFill>
              </a:defRPr>
            </a:lvl9pPr>
          </a:lstStyle>
          <a:p>
            <a:endParaRPr/>
          </a:p>
        </p:txBody>
      </p:sp>
      <p:sp>
        <p:nvSpPr>
          <p:cNvPr id="242" name="Shape 242"/>
          <p:cNvSpPr txBox="1">
            <a:spLocks noGrp="1"/>
          </p:cNvSpPr>
          <p:nvPr>
            <p:ph type="sldNum" idx="12"/>
          </p:nvPr>
        </p:nvSpPr>
        <p:spPr>
          <a:xfrm>
            <a:off x="8472457" y="6217622"/>
            <a:ext cx="548699" cy="524699"/>
          </a:xfrm>
          <a:prstGeom prst="rect">
            <a:avLst/>
          </a:prstGeom>
          <a:noFill/>
          <a:ln>
            <a:noFill/>
          </a:ln>
        </p:spPr>
        <p:txBody>
          <a:bodyPr lIns="91425" tIns="91425" rIns="91425" bIns="91425" anchor="ctr" anchorCtr="0">
            <a:noAutofit/>
          </a:bodyPr>
          <a:lstStyle/>
          <a:p>
            <a:pPr algn="r">
              <a:spcBef>
                <a:spcPts val="0"/>
              </a:spcBef>
              <a:buNone/>
            </a:pPr>
            <a:fld id="{00000000-1234-1234-1234-123412341234}" type="slidenum">
              <a:rPr lang="en-GB" sz="1000">
                <a:solidFill>
                  <a:schemeClr val="dk2"/>
                </a:solidFill>
              </a:rPr>
              <a:pPr algn="r">
                <a:spcBef>
                  <a:spcPts val="0"/>
                </a:spcBef>
                <a:buNone/>
              </a:pPr>
              <a:t>‹#›</a:t>
            </a:fld>
            <a:endParaRPr lang="en-GB" sz="1000">
              <a:solidFill>
                <a:schemeClr val="dk2"/>
              </a:solidFill>
            </a:endParaRPr>
          </a:p>
        </p:txBody>
      </p:sp>
    </p:spTree>
  </p:cSld>
  <p:clrMap bg1="lt1" tx1="dk1" bg2="dk2" tx2="lt2" accent1="accent1" accent2="accent2" accent3="accent3" accent4="accent4" accent5="accent5" accent6="accent6" hlink="hlink" folHlink="folHlink"/>
  <p:sldLayoutIdLst>
    <p:sldLayoutId id="2147483663" r:id="rId1"/>
    <p:sldLayoutId id="2147483664" r:id="rId2"/>
    <p:sldLayoutId id="2147483665" r:id="rId3"/>
    <p:sldLayoutId id="2147483666" r:id="rId4"/>
    <p:sldLayoutId id="2147483667" r:id="rId5"/>
    <p:sldLayoutId id="2147483668" r:id="rId6"/>
    <p:sldLayoutId id="2147483669" r:id="rId7"/>
    <p:sldLayoutId id="2147483670" r:id="rId8"/>
    <p:sldLayoutId id="2147483671" r:id="rId9"/>
    <p:sldLayoutId id="2147483672" r:id="rId10"/>
    <p:sldLayoutId id="2147483673" r:id="rId11"/>
  </p:sldLayoutIdLst>
  <p:hf sldNum="0" hdr="0" ftr="0" dt="0"/>
  <p:txStyles>
    <p:title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1pPr>
    </p:titleStyle>
    <p:body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9pPr>
    </p:bodyStyle>
    <p:other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8" Type="http://schemas.openxmlformats.org/officeDocument/2006/relationships/image" Target="../media/image26.jpeg"/><Relationship Id="rId3" Type="http://schemas.openxmlformats.org/officeDocument/2006/relationships/image" Target="../media/image21.jpeg"/><Relationship Id="rId7" Type="http://schemas.openxmlformats.org/officeDocument/2006/relationships/image" Target="../media/image25.jpeg"/><Relationship Id="rId2" Type="http://schemas.openxmlformats.org/officeDocument/2006/relationships/notesSlide" Target="../notesSlides/notesSlide11.xml"/><Relationship Id="rId1" Type="http://schemas.openxmlformats.org/officeDocument/2006/relationships/slideLayout" Target="../slideLayouts/slideLayout1.xml"/><Relationship Id="rId6" Type="http://schemas.openxmlformats.org/officeDocument/2006/relationships/image" Target="../media/image24.jpeg"/><Relationship Id="rId5" Type="http://schemas.openxmlformats.org/officeDocument/2006/relationships/image" Target="../media/image23.jpeg"/><Relationship Id="rId10" Type="http://schemas.openxmlformats.org/officeDocument/2006/relationships/image" Target="../media/image28.jpeg"/><Relationship Id="rId4" Type="http://schemas.openxmlformats.org/officeDocument/2006/relationships/image" Target="../media/image22.jpeg"/><Relationship Id="rId9" Type="http://schemas.openxmlformats.org/officeDocument/2006/relationships/image" Target="../media/image27.jpe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19.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mailto:vaskelainen.katrin@gmail.com" TargetMode="External"/><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17.png"/><Relationship Id="rId5" Type="http://schemas.openxmlformats.org/officeDocument/2006/relationships/image" Target="../media/image16.png"/><Relationship Id="rId4" Type="http://schemas.openxmlformats.org/officeDocument/2006/relationships/image" Target="../media/image15.png"/></Relationships>
</file>

<file path=ppt/slides/_rels/slide5.xml.rels><?xml version="1.0" encoding="UTF-8" standalone="yes"?>
<Relationships xmlns="http://schemas.openxmlformats.org/package/2006/relationships"><Relationship Id="rId3" Type="http://schemas.openxmlformats.org/officeDocument/2006/relationships/hyperlink" Target="https://www.rompa.com/" TargetMode="External"/><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hyperlink" Target="http://www.tevella.fi/Suomeksi/Tuotteet/Default.aspx?Tuotekategoria=Liikunta+ja+terapia" TargetMode="External"/><Relationship Id="rId5" Type="http://schemas.openxmlformats.org/officeDocument/2006/relationships/hyperlink" Target="http://art-henki.fi/kauppa/" TargetMode="External"/><Relationship Id="rId4" Type="http://schemas.openxmlformats.org/officeDocument/2006/relationships/hyperlink" Target="http://www.leikkien.fi/WabaFun-Kinetic-Sand-Taikahiekka" TargetMode="External"/></Relationships>
</file>

<file path=ppt/slides/_rels/slide6.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19.jpe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8" Type="http://schemas.openxmlformats.org/officeDocument/2006/relationships/hyperlink" Target="http://www.halvin-hinta.fi/reviews.php?q=LED+meduusalamppu" TargetMode="External"/><Relationship Id="rId13" Type="http://schemas.openxmlformats.org/officeDocument/2006/relationships/hyperlink" Target="http://www.leikkien.fi/WabaFun-Kinetic-Sand-Taikahiekka" TargetMode="External"/><Relationship Id="rId3" Type="http://schemas.openxmlformats.org/officeDocument/2006/relationships/hyperlink" Target="http://www.gigantti.fi/product/tv-ja-aani/projektorit-ja-valkokankaat/PPX2055/philips-picopix-projektori-ppx2055" TargetMode="External"/><Relationship Id="rId7" Type="http://schemas.openxmlformats.org/officeDocument/2006/relationships/hyperlink" Target="http://www.clasohlson.com/fi/Pr364810001/Pr364810001" TargetMode="External"/><Relationship Id="rId12" Type="http://schemas.openxmlformats.org/officeDocument/2006/relationships/hyperlink" Target="http://www.fysisport.fi/Stressipallo-3-kpl" TargetMode="External"/><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hyperlink" Target="http://www.projektoritavaratalo.fi/tuote/yamaha-ns-pb150pl/yamaha_ns-pb150_kaiutinjarjestelma-kotiteatterille" TargetMode="External"/><Relationship Id="rId11" Type="http://schemas.openxmlformats.org/officeDocument/2006/relationships/hyperlink" Target="http://www.tasapeli.fi/product/205/exit-aksent-iso-hiekkalaatikkopoyta" TargetMode="External"/><Relationship Id="rId5" Type="http://schemas.openxmlformats.org/officeDocument/2006/relationships/hyperlink" Target="https://www.mustaporssi.fi/audio-pro-addon-five-multimediakaiuttimet-72-wattia-kokonais-2-kanavainen-musta/132628/dp?openGroup=3893" TargetMode="External"/><Relationship Id="rId10" Type="http://schemas.openxmlformats.org/officeDocument/2006/relationships/hyperlink" Target="http://www.yogishop.fi/product/396/air-jooga-kangas--keinu" TargetMode="External"/><Relationship Id="rId4" Type="http://schemas.openxmlformats.org/officeDocument/2006/relationships/hyperlink" Target="http://www.projektoritavaratalo.fi/tuote/vk92-169-045-gmw-m/92inch_169_manuaali_kangas_mattaharmaa" TargetMode="External"/><Relationship Id="rId9" Type="http://schemas.openxmlformats.org/officeDocument/2006/relationships/hyperlink" Target="http://www.teknikmagasinet.fi/hakutulokset?CMS_SearchString=blacklight" TargetMode="External"/></Relationships>
</file>

<file path=ppt/slides/_rels/slide9.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97"/>
        <p:cNvGrpSpPr/>
        <p:nvPr/>
      </p:nvGrpSpPr>
      <p:grpSpPr>
        <a:xfrm>
          <a:off x="0" y="0"/>
          <a:ext cx="0" cy="0"/>
          <a:chOff x="0" y="0"/>
          <a:chExt cx="0" cy="0"/>
        </a:xfrm>
      </p:grpSpPr>
      <p:sp>
        <p:nvSpPr>
          <p:cNvPr id="98" name="Shape 98"/>
          <p:cNvSpPr txBox="1">
            <a:spLocks noGrp="1"/>
          </p:cNvSpPr>
          <p:nvPr>
            <p:ph type="ctrTitle"/>
          </p:nvPr>
        </p:nvSpPr>
        <p:spPr>
          <a:xfrm>
            <a:off x="685800" y="2282825"/>
            <a:ext cx="7772400" cy="1470000"/>
          </a:xfrm>
          <a:prstGeom prst="rect">
            <a:avLst/>
          </a:prstGeom>
          <a:noFill/>
          <a:ln>
            <a:noFill/>
          </a:ln>
        </p:spPr>
        <p:txBody>
          <a:bodyPr lIns="91425" tIns="45700" rIns="91425" bIns="45700" anchor="t" anchorCtr="0">
            <a:noAutofit/>
          </a:bodyPr>
          <a:lstStyle/>
          <a:p>
            <a:pPr marL="0" marR="0" lvl="0" indent="0" algn="l" rtl="0">
              <a:spcBef>
                <a:spcPts val="0"/>
              </a:spcBef>
              <a:spcAft>
                <a:spcPts val="0"/>
              </a:spcAft>
              <a:buSzPct val="25000"/>
              <a:buNone/>
            </a:pPr>
            <a:r>
              <a:rPr lang="en-GB" sz="2800" b="0" i="0" u="none" strike="noStrike" cap="none" baseline="0">
                <a:solidFill>
                  <a:srgbClr val="F08A00"/>
                </a:solidFill>
                <a:latin typeface="Arial"/>
                <a:ea typeface="Arial"/>
                <a:cs typeface="Arial"/>
                <a:sym typeface="Arial"/>
              </a:rPr>
              <a:t>MINNO® Innovaatioprojekti 2015 - Loppukatselmus</a:t>
            </a:r>
          </a:p>
        </p:txBody>
      </p:sp>
      <p:sp>
        <p:nvSpPr>
          <p:cNvPr id="99" name="Shape 99"/>
          <p:cNvSpPr txBox="1">
            <a:spLocks noGrp="1"/>
          </p:cNvSpPr>
          <p:nvPr>
            <p:ph type="subTitle" idx="1"/>
          </p:nvPr>
        </p:nvSpPr>
        <p:spPr>
          <a:xfrm>
            <a:off x="1371600" y="3886200"/>
            <a:ext cx="6400799" cy="1752600"/>
          </a:xfrm>
          <a:prstGeom prst="rect">
            <a:avLst/>
          </a:prstGeom>
          <a:noFill/>
          <a:ln>
            <a:noFill/>
          </a:ln>
        </p:spPr>
        <p:txBody>
          <a:bodyPr lIns="91425" tIns="45700" rIns="91425" bIns="45700" anchor="t" anchorCtr="0">
            <a:noAutofit/>
          </a:bodyPr>
          <a:lstStyle/>
          <a:p>
            <a:pPr marL="0" marR="0" lvl="0" indent="0" algn="ctr" rtl="0">
              <a:spcBef>
                <a:spcPts val="0"/>
              </a:spcBef>
              <a:spcAft>
                <a:spcPts val="0"/>
              </a:spcAft>
              <a:buClr>
                <a:srgbClr val="F08A00"/>
              </a:buClr>
              <a:buSzPct val="25000"/>
              <a:buFont typeface="Noto Sans Symbol"/>
              <a:buNone/>
            </a:pPr>
            <a:r>
              <a:rPr lang="en-GB"/>
              <a:t>Viidakkovekarat</a:t>
            </a:r>
          </a:p>
          <a:p>
            <a:pPr marL="0" marR="0" lvl="0" indent="0" algn="ctr" rtl="0">
              <a:spcBef>
                <a:spcPts val="200"/>
              </a:spcBef>
              <a:spcAft>
                <a:spcPts val="0"/>
              </a:spcAft>
              <a:buClr>
                <a:srgbClr val="F08A00"/>
              </a:buClr>
              <a:buSzPct val="25000"/>
              <a:buFont typeface="Noto Sans Symbol"/>
              <a:buNone/>
            </a:pPr>
            <a:r>
              <a:rPr lang="en-GB"/>
              <a:t>Aistiseikkailu- Mitä tämän oven takaa löytyy?</a:t>
            </a:r>
          </a:p>
          <a:p>
            <a:pPr marL="0" marR="0" lvl="0" indent="0" algn="ctr" rtl="0">
              <a:spcBef>
                <a:spcPts val="200"/>
              </a:spcBef>
              <a:spcAft>
                <a:spcPts val="0"/>
              </a:spcAft>
              <a:buClr>
                <a:srgbClr val="F08A00"/>
              </a:buClr>
              <a:buSzPct val="25000"/>
              <a:buFont typeface="Noto Sans Symbol"/>
              <a:buNone/>
            </a:pPr>
            <a:r>
              <a:rPr lang="en-GB"/>
              <a:t>3.11.2015</a:t>
            </a:r>
          </a:p>
        </p:txBody>
      </p:sp>
    </p:spTree>
  </p:cSld>
  <p:clrMapOvr>
    <a:masterClrMapping/>
  </p:clrMapOvr>
  <p:transition spd="slow">
    <p:cut/>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58"/>
        <p:cNvGrpSpPr/>
        <p:nvPr/>
      </p:nvGrpSpPr>
      <p:grpSpPr>
        <a:xfrm>
          <a:off x="0" y="0"/>
          <a:ext cx="0" cy="0"/>
          <a:chOff x="0" y="0"/>
          <a:chExt cx="0" cy="0"/>
        </a:xfrm>
      </p:grpSpPr>
      <p:sp>
        <p:nvSpPr>
          <p:cNvPr id="159" name="Shape 159"/>
          <p:cNvSpPr txBox="1">
            <a:spLocks noGrp="1"/>
          </p:cNvSpPr>
          <p:nvPr>
            <p:ph type="title"/>
          </p:nvPr>
        </p:nvSpPr>
        <p:spPr>
          <a:xfrm>
            <a:off x="684212" y="715963"/>
            <a:ext cx="7772400" cy="533399"/>
          </a:xfrm>
          <a:prstGeom prst="rect">
            <a:avLst/>
          </a:prstGeom>
        </p:spPr>
        <p:txBody>
          <a:bodyPr lIns="91425" tIns="91425" rIns="91425" bIns="91425" anchor="t" anchorCtr="0">
            <a:noAutofit/>
          </a:bodyPr>
          <a:lstStyle/>
          <a:p>
            <a:pPr>
              <a:spcBef>
                <a:spcPts val="0"/>
              </a:spcBef>
              <a:buNone/>
            </a:pPr>
            <a:r>
              <a:rPr lang="en-GB"/>
              <a:t>Toteutus</a:t>
            </a:r>
          </a:p>
        </p:txBody>
      </p:sp>
      <p:sp>
        <p:nvSpPr>
          <p:cNvPr id="160" name="Shape 160"/>
          <p:cNvSpPr txBox="1">
            <a:spLocks noGrp="1"/>
          </p:cNvSpPr>
          <p:nvPr>
            <p:ph type="body" idx="1"/>
          </p:nvPr>
        </p:nvSpPr>
        <p:spPr>
          <a:xfrm>
            <a:off x="684212" y="1436688"/>
            <a:ext cx="7772400" cy="3947999"/>
          </a:xfrm>
          <a:prstGeom prst="rect">
            <a:avLst/>
          </a:prstGeom>
        </p:spPr>
        <p:txBody>
          <a:bodyPr lIns="91425" tIns="91425" rIns="91425" bIns="91425" anchor="t" anchorCtr="0">
            <a:noAutofit/>
          </a:bodyPr>
          <a:lstStyle/>
          <a:p>
            <a:pPr marL="457200" lvl="0" indent="-228600" rtl="0">
              <a:spcBef>
                <a:spcPts val="0"/>
              </a:spcBef>
              <a:buClr>
                <a:schemeClr val="dk2"/>
              </a:buClr>
            </a:pPr>
            <a:r>
              <a:rPr lang="en-GB" sz="1400"/>
              <a:t>Asiakaslähtöisyyden korostamiseksi asukkaiden mahdollisimman suuri osallistaminen huoneen toteutukseen tärkeää (esim. rakennuksessa, komponenttien valinnassa, sijoittelussa…), näin käyttäjät tuntevat huoneen mahdollisimman omakseen.</a:t>
            </a:r>
          </a:p>
          <a:p>
            <a:pPr marL="457200" lvl="0" indent="-228600" rtl="0">
              <a:spcBef>
                <a:spcPts val="0"/>
              </a:spcBef>
              <a:buClr>
                <a:schemeClr val="dk2"/>
              </a:buClr>
            </a:pPr>
            <a:r>
              <a:rPr lang="en-GB" sz="1400"/>
              <a:t>Ammattihenkilöitä ei toteutuksessa välttämättä tarvita muuhun kuin, verhokiskojen/liukuovien kiskojen asentamiseen, videoprojektorin ja valkokankaan asentamiseen sekä sähkön ulostulojen muokkaamiseen (pistorasiat, jatkojohdot...). </a:t>
            </a:r>
          </a:p>
          <a:p>
            <a:pPr marL="457200" lvl="0" indent="-228600" rtl="0">
              <a:spcBef>
                <a:spcPts val="0"/>
              </a:spcBef>
              <a:buClr>
                <a:schemeClr val="dk2"/>
              </a:buClr>
            </a:pPr>
            <a:r>
              <a:rPr lang="en-GB" sz="1400"/>
              <a:t>Paloturvallisuus seikkojen kuten valoratkaisujen turvallisuuskysymyksissä kenties konsultoitava ammattilaista.  </a:t>
            </a:r>
          </a:p>
          <a:p>
            <a:pPr marL="457200" lvl="0" indent="-228600">
              <a:spcBef>
                <a:spcPts val="0"/>
              </a:spcBef>
              <a:buClr>
                <a:schemeClr val="dk2"/>
              </a:buClr>
              <a:buSzPct val="100000"/>
            </a:pPr>
            <a:r>
              <a:rPr lang="en-GB" sz="1400"/>
              <a:t>Mahdollisuus saada alennusta suurista tilauksista samasta paikasta+ kierrätys+ sponsorit</a:t>
            </a:r>
          </a:p>
        </p:txBody>
      </p:sp>
    </p:spTree>
  </p:cSld>
  <p:clrMapOvr>
    <a:masterClrMapping/>
  </p:clrMapOvr>
  <p:transition spd="slow">
    <p:cut/>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64"/>
        <p:cNvGrpSpPr/>
        <p:nvPr/>
      </p:nvGrpSpPr>
      <p:grpSpPr>
        <a:xfrm>
          <a:off x="0" y="0"/>
          <a:ext cx="0" cy="0"/>
          <a:chOff x="0" y="0"/>
          <a:chExt cx="0" cy="0"/>
        </a:xfrm>
      </p:grpSpPr>
      <p:sp>
        <p:nvSpPr>
          <p:cNvPr id="165" name="Shape 165"/>
          <p:cNvSpPr txBox="1"/>
          <p:nvPr/>
        </p:nvSpPr>
        <p:spPr>
          <a:xfrm>
            <a:off x="3210512" y="104187"/>
            <a:ext cx="2882700" cy="1143000"/>
          </a:xfrm>
          <a:prstGeom prst="rect">
            <a:avLst/>
          </a:prstGeom>
          <a:noFill/>
          <a:ln>
            <a:noFill/>
          </a:ln>
        </p:spPr>
        <p:txBody>
          <a:bodyPr lIns="91425" tIns="45700" rIns="91425" bIns="45700" anchor="ctr" anchorCtr="0">
            <a:noAutofit/>
          </a:bodyPr>
          <a:lstStyle/>
          <a:p>
            <a:pPr marL="0" marR="0" lvl="0" indent="0" algn="ctr" rtl="0">
              <a:spcBef>
                <a:spcPts val="0"/>
              </a:spcBef>
              <a:spcAft>
                <a:spcPts val="0"/>
              </a:spcAft>
              <a:buClr>
                <a:schemeClr val="dk1"/>
              </a:buClr>
              <a:buSzPct val="25000"/>
              <a:buFont typeface="Tahoma"/>
              <a:buNone/>
            </a:pPr>
            <a:r>
              <a:rPr lang="en-GB" sz="3000">
                <a:solidFill>
                  <a:schemeClr val="dk1"/>
                </a:solidFill>
                <a:latin typeface="Tahoma"/>
                <a:ea typeface="Tahoma"/>
                <a:cs typeface="Tahoma"/>
                <a:sym typeface="Tahoma"/>
              </a:rPr>
              <a:t>L</a:t>
            </a:r>
            <a:r>
              <a:rPr lang="en-GB" sz="3000" b="0" i="0" u="none" strike="noStrike" cap="none" baseline="0">
                <a:solidFill>
                  <a:schemeClr val="dk1"/>
                </a:solidFill>
                <a:latin typeface="Tahoma"/>
                <a:ea typeface="Tahoma"/>
                <a:cs typeface="Tahoma"/>
                <a:sym typeface="Tahoma"/>
              </a:rPr>
              <a:t>isää </a:t>
            </a:r>
            <a:r>
              <a:rPr lang="en-GB" sz="3000">
                <a:solidFill>
                  <a:schemeClr val="dk1"/>
                </a:solidFill>
                <a:latin typeface="Tahoma"/>
                <a:ea typeface="Tahoma"/>
                <a:cs typeface="Tahoma"/>
                <a:sym typeface="Tahoma"/>
              </a:rPr>
              <a:t>kuvia</a:t>
            </a:r>
          </a:p>
        </p:txBody>
      </p:sp>
      <p:pic>
        <p:nvPicPr>
          <p:cNvPr id="166" name="Shape 166"/>
          <p:cNvPicPr preferRelativeResize="0"/>
          <p:nvPr/>
        </p:nvPicPr>
        <p:blipFill>
          <a:blip r:embed="rId3">
            <a:alphaModFix/>
          </a:blip>
          <a:stretch>
            <a:fillRect/>
          </a:stretch>
        </p:blipFill>
        <p:spPr>
          <a:xfrm>
            <a:off x="321099" y="1274770"/>
            <a:ext cx="2430203" cy="1822627"/>
          </a:xfrm>
          <a:prstGeom prst="rect">
            <a:avLst/>
          </a:prstGeom>
          <a:noFill/>
          <a:ln w="19050" cap="flat" cmpd="sng">
            <a:solidFill>
              <a:srgbClr val="4F5150"/>
            </a:solidFill>
            <a:prstDash val="solid"/>
            <a:round/>
            <a:headEnd type="none" w="med" len="med"/>
            <a:tailEnd type="none" w="med" len="med"/>
          </a:ln>
        </p:spPr>
      </p:pic>
      <p:pic>
        <p:nvPicPr>
          <p:cNvPr id="167" name="Shape 167"/>
          <p:cNvPicPr preferRelativeResize="0"/>
          <p:nvPr/>
        </p:nvPicPr>
        <p:blipFill>
          <a:blip r:embed="rId4">
            <a:alphaModFix/>
          </a:blip>
          <a:stretch>
            <a:fillRect/>
          </a:stretch>
        </p:blipFill>
        <p:spPr>
          <a:xfrm>
            <a:off x="6877905" y="1250337"/>
            <a:ext cx="2036595" cy="2715476"/>
          </a:xfrm>
          <a:prstGeom prst="rect">
            <a:avLst/>
          </a:prstGeom>
          <a:noFill/>
          <a:ln w="19050" cap="flat" cmpd="sng">
            <a:solidFill>
              <a:srgbClr val="434343"/>
            </a:solidFill>
            <a:prstDash val="solid"/>
            <a:round/>
            <a:headEnd type="none" w="med" len="med"/>
            <a:tailEnd type="none" w="med" len="med"/>
          </a:ln>
        </p:spPr>
      </p:pic>
      <p:pic>
        <p:nvPicPr>
          <p:cNvPr id="168" name="Shape 168"/>
          <p:cNvPicPr preferRelativeResize="0"/>
          <p:nvPr/>
        </p:nvPicPr>
        <p:blipFill>
          <a:blip r:embed="rId5">
            <a:alphaModFix/>
          </a:blip>
          <a:stretch>
            <a:fillRect/>
          </a:stretch>
        </p:blipFill>
        <p:spPr>
          <a:xfrm>
            <a:off x="3971150" y="4111874"/>
            <a:ext cx="2430203" cy="1822652"/>
          </a:xfrm>
          <a:prstGeom prst="rect">
            <a:avLst/>
          </a:prstGeom>
          <a:noFill/>
          <a:ln w="19050" cap="flat" cmpd="sng">
            <a:solidFill>
              <a:srgbClr val="434343"/>
            </a:solidFill>
            <a:prstDash val="solid"/>
            <a:round/>
            <a:headEnd type="none" w="med" len="med"/>
            <a:tailEnd type="none" w="med" len="med"/>
          </a:ln>
        </p:spPr>
      </p:pic>
      <p:pic>
        <p:nvPicPr>
          <p:cNvPr id="169" name="Shape 169"/>
          <p:cNvPicPr preferRelativeResize="0"/>
          <p:nvPr/>
        </p:nvPicPr>
        <p:blipFill>
          <a:blip r:embed="rId6">
            <a:alphaModFix/>
          </a:blip>
          <a:stretch>
            <a:fillRect/>
          </a:stretch>
        </p:blipFill>
        <p:spPr>
          <a:xfrm>
            <a:off x="271975" y="3166725"/>
            <a:ext cx="3616225" cy="2404400"/>
          </a:xfrm>
          <a:prstGeom prst="rect">
            <a:avLst/>
          </a:prstGeom>
          <a:noFill/>
          <a:ln w="19050" cap="flat" cmpd="sng">
            <a:solidFill>
              <a:srgbClr val="434343"/>
            </a:solidFill>
            <a:prstDash val="solid"/>
            <a:round/>
            <a:headEnd type="none" w="med" len="med"/>
            <a:tailEnd type="none" w="med" len="med"/>
          </a:ln>
        </p:spPr>
      </p:pic>
      <p:pic>
        <p:nvPicPr>
          <p:cNvPr id="170" name="Shape 170"/>
          <p:cNvPicPr preferRelativeResize="0"/>
          <p:nvPr/>
        </p:nvPicPr>
        <p:blipFill>
          <a:blip r:embed="rId7">
            <a:alphaModFix/>
          </a:blip>
          <a:stretch>
            <a:fillRect/>
          </a:stretch>
        </p:blipFill>
        <p:spPr>
          <a:xfrm rot="5400000">
            <a:off x="4468711" y="1709400"/>
            <a:ext cx="2711426" cy="1802799"/>
          </a:xfrm>
          <a:prstGeom prst="rect">
            <a:avLst/>
          </a:prstGeom>
          <a:noFill/>
          <a:ln w="19050" cap="flat" cmpd="sng">
            <a:solidFill>
              <a:srgbClr val="434343"/>
            </a:solidFill>
            <a:prstDash val="solid"/>
            <a:round/>
            <a:headEnd type="none" w="med" len="med"/>
            <a:tailEnd type="none" w="med" len="med"/>
          </a:ln>
        </p:spPr>
      </p:pic>
      <p:pic>
        <p:nvPicPr>
          <p:cNvPr id="171" name="Shape 171"/>
          <p:cNvPicPr preferRelativeResize="0"/>
          <p:nvPr/>
        </p:nvPicPr>
        <p:blipFill rotWithShape="1">
          <a:blip r:embed="rId8">
            <a:alphaModFix/>
          </a:blip>
          <a:srcRect l="48877" t="6335" b="47116"/>
          <a:stretch/>
        </p:blipFill>
        <p:spPr>
          <a:xfrm rot="-5400000">
            <a:off x="7950900" y="72772"/>
            <a:ext cx="931776" cy="1131228"/>
          </a:xfrm>
          <a:prstGeom prst="rect">
            <a:avLst/>
          </a:prstGeom>
          <a:noFill/>
          <a:ln w="19050" cap="flat" cmpd="sng">
            <a:solidFill>
              <a:srgbClr val="434343"/>
            </a:solidFill>
            <a:prstDash val="solid"/>
            <a:round/>
            <a:headEnd type="none" w="med" len="med"/>
            <a:tailEnd type="none" w="med" len="med"/>
          </a:ln>
        </p:spPr>
      </p:pic>
      <p:pic>
        <p:nvPicPr>
          <p:cNvPr id="172" name="Shape 172"/>
          <p:cNvPicPr preferRelativeResize="0"/>
          <p:nvPr/>
        </p:nvPicPr>
        <p:blipFill rotWithShape="1">
          <a:blip r:embed="rId8">
            <a:alphaModFix/>
          </a:blip>
          <a:srcRect l="50089" t="49835" b="3052"/>
          <a:stretch/>
        </p:blipFill>
        <p:spPr>
          <a:xfrm rot="-5400000">
            <a:off x="1785098" y="22876"/>
            <a:ext cx="995075" cy="1252421"/>
          </a:xfrm>
          <a:prstGeom prst="rect">
            <a:avLst/>
          </a:prstGeom>
          <a:noFill/>
          <a:ln w="19050" cap="flat" cmpd="sng">
            <a:solidFill>
              <a:srgbClr val="434343"/>
            </a:solidFill>
            <a:prstDash val="solid"/>
            <a:round/>
            <a:headEnd type="none" w="med" len="med"/>
            <a:tailEnd type="none" w="med" len="med"/>
          </a:ln>
        </p:spPr>
      </p:pic>
      <p:pic>
        <p:nvPicPr>
          <p:cNvPr id="173" name="Shape 173"/>
          <p:cNvPicPr preferRelativeResize="0"/>
          <p:nvPr/>
        </p:nvPicPr>
        <p:blipFill rotWithShape="1">
          <a:blip r:embed="rId8">
            <a:alphaModFix/>
          </a:blip>
          <a:srcRect l="3966" t="7366" r="49745" b="50540"/>
          <a:stretch/>
        </p:blipFill>
        <p:spPr>
          <a:xfrm rot="-5400000">
            <a:off x="6701199" y="66887"/>
            <a:ext cx="942675" cy="1143003"/>
          </a:xfrm>
          <a:prstGeom prst="rect">
            <a:avLst/>
          </a:prstGeom>
          <a:noFill/>
          <a:ln w="19050" cap="flat" cmpd="sng">
            <a:solidFill>
              <a:srgbClr val="434343"/>
            </a:solidFill>
            <a:prstDash val="solid"/>
            <a:round/>
            <a:headEnd type="none" w="med" len="med"/>
            <a:tailEnd type="none" w="med" len="med"/>
          </a:ln>
        </p:spPr>
      </p:pic>
      <p:pic>
        <p:nvPicPr>
          <p:cNvPr id="174" name="Shape 174"/>
          <p:cNvPicPr preferRelativeResize="0"/>
          <p:nvPr/>
        </p:nvPicPr>
        <p:blipFill rotWithShape="1">
          <a:blip r:embed="rId8">
            <a:alphaModFix/>
          </a:blip>
          <a:srcRect t="49806" r="50784" b="5813"/>
          <a:stretch/>
        </p:blipFill>
        <p:spPr>
          <a:xfrm rot="5400000">
            <a:off x="416301" y="109962"/>
            <a:ext cx="941047" cy="1131449"/>
          </a:xfrm>
          <a:prstGeom prst="rect">
            <a:avLst/>
          </a:prstGeom>
          <a:noFill/>
          <a:ln w="19050" cap="flat" cmpd="sng">
            <a:solidFill>
              <a:srgbClr val="434343"/>
            </a:solidFill>
            <a:prstDash val="solid"/>
            <a:round/>
            <a:headEnd type="none" w="med" len="med"/>
            <a:tailEnd type="none" w="med" len="med"/>
          </a:ln>
        </p:spPr>
      </p:pic>
      <p:pic>
        <p:nvPicPr>
          <p:cNvPr id="175" name="Shape 175"/>
          <p:cNvPicPr preferRelativeResize="0"/>
          <p:nvPr/>
        </p:nvPicPr>
        <p:blipFill rotWithShape="1">
          <a:blip r:embed="rId9">
            <a:alphaModFix/>
          </a:blip>
          <a:srcRect l="32626" t="14777" r="17124"/>
          <a:stretch/>
        </p:blipFill>
        <p:spPr>
          <a:xfrm>
            <a:off x="3079275" y="1250350"/>
            <a:ext cx="1515753" cy="1822624"/>
          </a:xfrm>
          <a:prstGeom prst="rect">
            <a:avLst/>
          </a:prstGeom>
          <a:noFill/>
          <a:ln w="19050" cap="flat" cmpd="sng">
            <a:solidFill>
              <a:srgbClr val="434343"/>
            </a:solidFill>
            <a:prstDash val="solid"/>
            <a:round/>
            <a:headEnd type="none" w="med" len="med"/>
            <a:tailEnd type="none" w="med" len="med"/>
          </a:ln>
        </p:spPr>
      </p:pic>
      <p:pic>
        <p:nvPicPr>
          <p:cNvPr id="176" name="Shape 176"/>
          <p:cNvPicPr preferRelativeResize="0"/>
          <p:nvPr/>
        </p:nvPicPr>
        <p:blipFill>
          <a:blip r:embed="rId10">
            <a:alphaModFix/>
          </a:blip>
          <a:stretch>
            <a:fillRect/>
          </a:stretch>
        </p:blipFill>
        <p:spPr>
          <a:xfrm>
            <a:off x="6484300" y="4111875"/>
            <a:ext cx="2430203" cy="1822646"/>
          </a:xfrm>
          <a:prstGeom prst="rect">
            <a:avLst/>
          </a:prstGeom>
          <a:noFill/>
          <a:ln w="19050" cap="flat" cmpd="sng">
            <a:solidFill>
              <a:srgbClr val="434343"/>
            </a:solidFill>
            <a:prstDash val="solid"/>
            <a:round/>
            <a:headEnd type="none" w="med" len="med"/>
            <a:tailEnd type="none" w="med" len="med"/>
          </a:ln>
        </p:spPr>
      </p:pic>
    </p:spTree>
  </p:cSld>
  <p:clrMapOvr>
    <a:masterClrMapping/>
  </p:clrMapOvr>
  <p:transition spd="slow">
    <p:cut/>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80"/>
        <p:cNvGrpSpPr/>
        <p:nvPr/>
      </p:nvGrpSpPr>
      <p:grpSpPr>
        <a:xfrm>
          <a:off x="0" y="0"/>
          <a:ext cx="0" cy="0"/>
          <a:chOff x="0" y="0"/>
          <a:chExt cx="0" cy="0"/>
        </a:xfrm>
      </p:grpSpPr>
      <p:sp>
        <p:nvSpPr>
          <p:cNvPr id="181" name="Shape 181"/>
          <p:cNvSpPr txBox="1">
            <a:spLocks noGrp="1"/>
          </p:cNvSpPr>
          <p:nvPr>
            <p:ph type="title"/>
          </p:nvPr>
        </p:nvSpPr>
        <p:spPr>
          <a:xfrm>
            <a:off x="684212" y="723900"/>
            <a:ext cx="7772400" cy="533399"/>
          </a:xfrm>
          <a:prstGeom prst="rect">
            <a:avLst/>
          </a:prstGeom>
          <a:noFill/>
          <a:ln>
            <a:noFill/>
          </a:ln>
        </p:spPr>
        <p:txBody>
          <a:bodyPr lIns="91425" tIns="45700" rIns="91425" bIns="45700" anchor="t" anchorCtr="0">
            <a:noAutofit/>
          </a:bodyPr>
          <a:lstStyle/>
          <a:p>
            <a:pPr marL="0" marR="0" lvl="0" indent="0" algn="l" rtl="0">
              <a:spcBef>
                <a:spcPts val="0"/>
              </a:spcBef>
              <a:spcAft>
                <a:spcPts val="0"/>
              </a:spcAft>
              <a:buSzPct val="25000"/>
              <a:buNone/>
            </a:pPr>
            <a:r>
              <a:rPr lang="en-GB" sz="2800" b="0" i="0" u="none" strike="noStrike" cap="none" baseline="0">
                <a:solidFill>
                  <a:srgbClr val="F08A00"/>
                </a:solidFill>
                <a:latin typeface="Tahoma"/>
                <a:ea typeface="Tahoma"/>
                <a:cs typeface="Tahoma"/>
                <a:sym typeface="Tahoma"/>
              </a:rPr>
              <a:t>Projektin plussat ja miinukset</a:t>
            </a:r>
          </a:p>
        </p:txBody>
      </p:sp>
      <p:sp>
        <p:nvSpPr>
          <p:cNvPr id="182" name="Shape 182"/>
          <p:cNvSpPr txBox="1">
            <a:spLocks noGrp="1"/>
          </p:cNvSpPr>
          <p:nvPr>
            <p:ph type="body" idx="1"/>
          </p:nvPr>
        </p:nvSpPr>
        <p:spPr>
          <a:xfrm>
            <a:off x="780374" y="1257311"/>
            <a:ext cx="3657600" cy="568500"/>
          </a:xfrm>
          <a:prstGeom prst="rect">
            <a:avLst/>
          </a:prstGeom>
          <a:noFill/>
          <a:ln>
            <a:noFill/>
          </a:ln>
        </p:spPr>
        <p:txBody>
          <a:bodyPr lIns="91425" tIns="45700" rIns="91425" bIns="45700" anchor="b" anchorCtr="0">
            <a:noAutofit/>
          </a:bodyPr>
          <a:lstStyle/>
          <a:p>
            <a:pPr marL="0" marR="0" lvl="0" indent="0" algn="l" rtl="0">
              <a:spcBef>
                <a:spcPts val="0"/>
              </a:spcBef>
              <a:spcAft>
                <a:spcPts val="0"/>
              </a:spcAft>
              <a:buClr>
                <a:srgbClr val="F08A00"/>
              </a:buClr>
              <a:buSzPct val="25000"/>
              <a:buFont typeface="Noto Sans Symbol"/>
              <a:buNone/>
            </a:pPr>
            <a:r>
              <a:rPr lang="en-GB" sz="2400" b="1" i="0" u="none" strike="noStrike" cap="none" baseline="0">
                <a:solidFill>
                  <a:srgbClr val="4F5150"/>
                </a:solidFill>
                <a:latin typeface="Arial"/>
                <a:ea typeface="Arial"/>
                <a:cs typeface="Arial"/>
                <a:sym typeface="Arial"/>
              </a:rPr>
              <a:t>+</a:t>
            </a:r>
          </a:p>
        </p:txBody>
      </p:sp>
      <p:sp>
        <p:nvSpPr>
          <p:cNvPr id="183" name="Shape 183"/>
          <p:cNvSpPr txBox="1">
            <a:spLocks noGrp="1"/>
          </p:cNvSpPr>
          <p:nvPr>
            <p:ph type="body" idx="2"/>
          </p:nvPr>
        </p:nvSpPr>
        <p:spPr>
          <a:xfrm>
            <a:off x="600820" y="1754317"/>
            <a:ext cx="3657600" cy="4001099"/>
          </a:xfrm>
          <a:prstGeom prst="rect">
            <a:avLst/>
          </a:prstGeom>
          <a:noFill/>
          <a:ln>
            <a:noFill/>
          </a:ln>
        </p:spPr>
        <p:txBody>
          <a:bodyPr lIns="91425" tIns="45700" rIns="91425" bIns="45700" anchor="t" anchorCtr="0">
            <a:noAutofit/>
          </a:bodyPr>
          <a:lstStyle/>
          <a:p>
            <a:pPr marL="0" marR="0" lvl="0" indent="0" algn="l" rtl="0">
              <a:spcBef>
                <a:spcPts val="0"/>
              </a:spcBef>
              <a:spcAft>
                <a:spcPts val="0"/>
              </a:spcAft>
              <a:buNone/>
            </a:pPr>
            <a:r>
              <a:rPr lang="en-GB" sz="1800">
                <a:latin typeface="Tahoma"/>
                <a:ea typeface="Tahoma"/>
                <a:cs typeface="Tahoma"/>
                <a:sym typeface="Tahoma"/>
              </a:rPr>
              <a:t>Mielenkiintoinen aihe</a:t>
            </a:r>
          </a:p>
          <a:p>
            <a:pPr marL="0" marR="0" indent="0" algn="l" rtl="0">
              <a:spcBef>
                <a:spcPts val="0"/>
              </a:spcBef>
              <a:spcAft>
                <a:spcPts val="0"/>
              </a:spcAft>
              <a:buNone/>
            </a:pPr>
            <a:endParaRPr sz="1800">
              <a:latin typeface="Tahoma"/>
              <a:ea typeface="Tahoma"/>
              <a:cs typeface="Tahoma"/>
              <a:sym typeface="Tahoma"/>
            </a:endParaRPr>
          </a:p>
          <a:p>
            <a:pPr marL="0" marR="0" lvl="0" indent="0" algn="l" rtl="0">
              <a:spcBef>
                <a:spcPts val="0"/>
              </a:spcBef>
              <a:spcAft>
                <a:spcPts val="0"/>
              </a:spcAft>
              <a:buNone/>
            </a:pPr>
            <a:r>
              <a:rPr lang="en-GB" sz="1800">
                <a:latin typeface="Tahoma"/>
                <a:ea typeface="Tahoma"/>
                <a:cs typeface="Tahoma"/>
                <a:sym typeface="Tahoma"/>
              </a:rPr>
              <a:t>Tutustuminen uuteen ympäristöön ja uusiin ihmisiin</a:t>
            </a:r>
          </a:p>
          <a:p>
            <a:pPr marL="0" marR="0" indent="0" algn="l" rtl="0">
              <a:spcBef>
                <a:spcPts val="0"/>
              </a:spcBef>
              <a:spcAft>
                <a:spcPts val="0"/>
              </a:spcAft>
              <a:buNone/>
            </a:pPr>
            <a:endParaRPr sz="1800">
              <a:latin typeface="Tahoma"/>
              <a:ea typeface="Tahoma"/>
              <a:cs typeface="Tahoma"/>
              <a:sym typeface="Tahoma"/>
            </a:endParaRPr>
          </a:p>
          <a:p>
            <a:pPr marL="0" marR="0" lvl="0" indent="0" algn="l" rtl="0">
              <a:spcBef>
                <a:spcPts val="0"/>
              </a:spcBef>
              <a:spcAft>
                <a:spcPts val="0"/>
              </a:spcAft>
              <a:buNone/>
            </a:pPr>
            <a:r>
              <a:rPr lang="en-GB" sz="1800">
                <a:latin typeface="Tahoma"/>
                <a:ea typeface="Tahoma"/>
                <a:cs typeface="Tahoma"/>
                <a:sym typeface="Tahoma"/>
              </a:rPr>
              <a:t>Erilainen tapa opiskella</a:t>
            </a:r>
          </a:p>
          <a:p>
            <a:pPr marL="0" marR="0" indent="0" algn="l" rtl="0">
              <a:spcBef>
                <a:spcPts val="0"/>
              </a:spcBef>
              <a:spcAft>
                <a:spcPts val="0"/>
              </a:spcAft>
              <a:buNone/>
            </a:pPr>
            <a:endParaRPr sz="1800">
              <a:latin typeface="Tahoma"/>
              <a:ea typeface="Tahoma"/>
              <a:cs typeface="Tahoma"/>
              <a:sym typeface="Tahoma"/>
            </a:endParaRPr>
          </a:p>
          <a:p>
            <a:pPr marL="0" marR="0" lvl="0" indent="0" algn="l" rtl="0">
              <a:spcBef>
                <a:spcPts val="0"/>
              </a:spcBef>
              <a:spcAft>
                <a:spcPts val="0"/>
              </a:spcAft>
              <a:buNone/>
            </a:pPr>
            <a:r>
              <a:rPr lang="en-GB" sz="1800">
                <a:latin typeface="Tahoma"/>
                <a:ea typeface="Tahoma"/>
                <a:cs typeface="Tahoma"/>
                <a:sym typeface="Tahoma"/>
              </a:rPr>
              <a:t>Hieno esimerkki paljon puhutusta monialaisesta työryhmästä ja kuinka rikasta se voi parhaillaan olla</a:t>
            </a:r>
          </a:p>
          <a:p>
            <a:pPr marL="0" marR="0" indent="0" algn="l" rtl="0">
              <a:spcBef>
                <a:spcPts val="0"/>
              </a:spcBef>
              <a:spcAft>
                <a:spcPts val="0"/>
              </a:spcAft>
              <a:buNone/>
            </a:pPr>
            <a:endParaRPr sz="1800">
              <a:latin typeface="Tahoma"/>
              <a:ea typeface="Tahoma"/>
              <a:cs typeface="Tahoma"/>
              <a:sym typeface="Tahoma"/>
            </a:endParaRPr>
          </a:p>
          <a:p>
            <a:pPr marL="0" marR="0" lvl="0" indent="0" algn="l" rtl="0">
              <a:spcBef>
                <a:spcPts val="0"/>
              </a:spcBef>
              <a:spcAft>
                <a:spcPts val="0"/>
              </a:spcAft>
              <a:buNone/>
            </a:pPr>
            <a:r>
              <a:rPr lang="en-GB" sz="1800">
                <a:latin typeface="Tahoma"/>
                <a:ea typeface="Tahoma"/>
                <a:cs typeface="Tahoma"/>
                <a:sym typeface="Tahoma"/>
              </a:rPr>
              <a:t>Hyvä ryhmähenki</a:t>
            </a:r>
          </a:p>
          <a:p>
            <a:pPr marL="0" marR="0" lvl="0" indent="0" algn="l" rtl="0">
              <a:spcBef>
                <a:spcPts val="0"/>
              </a:spcBef>
              <a:spcAft>
                <a:spcPts val="0"/>
              </a:spcAft>
              <a:buNone/>
            </a:pPr>
            <a:endParaRPr sz="1800">
              <a:latin typeface="Tahoma"/>
              <a:ea typeface="Tahoma"/>
              <a:cs typeface="Tahoma"/>
              <a:sym typeface="Tahoma"/>
            </a:endParaRPr>
          </a:p>
          <a:p>
            <a:pPr marL="0" marR="0" lvl="0" indent="0" algn="l" rtl="0">
              <a:spcBef>
                <a:spcPts val="0"/>
              </a:spcBef>
              <a:spcAft>
                <a:spcPts val="0"/>
              </a:spcAft>
              <a:buNone/>
            </a:pPr>
            <a:endParaRPr sz="2400" b="0" i="0" u="none" strike="noStrike" cap="none" baseline="0">
              <a:solidFill>
                <a:srgbClr val="4F5150"/>
              </a:solidFill>
              <a:latin typeface="Tahoma"/>
              <a:ea typeface="Tahoma"/>
              <a:cs typeface="Tahoma"/>
              <a:sym typeface="Tahoma"/>
            </a:endParaRPr>
          </a:p>
        </p:txBody>
      </p:sp>
      <p:sp>
        <p:nvSpPr>
          <p:cNvPr id="184" name="Shape 184"/>
          <p:cNvSpPr txBox="1">
            <a:spLocks noGrp="1"/>
          </p:cNvSpPr>
          <p:nvPr>
            <p:ph type="body" idx="3"/>
          </p:nvPr>
        </p:nvSpPr>
        <p:spPr>
          <a:xfrm>
            <a:off x="4643612" y="1257311"/>
            <a:ext cx="3657600" cy="568500"/>
          </a:xfrm>
          <a:prstGeom prst="rect">
            <a:avLst/>
          </a:prstGeom>
          <a:noFill/>
          <a:ln>
            <a:noFill/>
          </a:ln>
        </p:spPr>
        <p:txBody>
          <a:bodyPr lIns="91425" tIns="45700" rIns="91425" bIns="45700" anchor="b" anchorCtr="0">
            <a:noAutofit/>
          </a:bodyPr>
          <a:lstStyle/>
          <a:p>
            <a:pPr marL="0" marR="0" lvl="0" indent="0" algn="l" rtl="0">
              <a:spcBef>
                <a:spcPts val="0"/>
              </a:spcBef>
              <a:spcAft>
                <a:spcPts val="0"/>
              </a:spcAft>
              <a:buClr>
                <a:srgbClr val="F08A00"/>
              </a:buClr>
              <a:buSzPct val="25000"/>
              <a:buFont typeface="Noto Sans Symbol"/>
              <a:buNone/>
            </a:pPr>
            <a:r>
              <a:rPr lang="en-GB" sz="2400" b="1" i="0" u="none" strike="noStrike" cap="none" baseline="0">
                <a:solidFill>
                  <a:srgbClr val="4F5150"/>
                </a:solidFill>
                <a:latin typeface="Arial"/>
                <a:ea typeface="Arial"/>
                <a:cs typeface="Arial"/>
                <a:sym typeface="Arial"/>
              </a:rPr>
              <a:t>-</a:t>
            </a:r>
          </a:p>
        </p:txBody>
      </p:sp>
      <p:sp>
        <p:nvSpPr>
          <p:cNvPr id="185" name="Shape 185"/>
          <p:cNvSpPr txBox="1">
            <a:spLocks noGrp="1"/>
          </p:cNvSpPr>
          <p:nvPr>
            <p:ph type="body" idx="4"/>
          </p:nvPr>
        </p:nvSpPr>
        <p:spPr>
          <a:xfrm>
            <a:off x="4799037" y="1754318"/>
            <a:ext cx="3657600" cy="4001099"/>
          </a:xfrm>
          <a:prstGeom prst="rect">
            <a:avLst/>
          </a:prstGeom>
          <a:noFill/>
          <a:ln>
            <a:noFill/>
          </a:ln>
        </p:spPr>
        <p:txBody>
          <a:bodyPr lIns="91425" tIns="45700" rIns="91425" bIns="45700" anchor="t" anchorCtr="0">
            <a:noAutofit/>
          </a:bodyPr>
          <a:lstStyle/>
          <a:p>
            <a:pPr marL="0" marR="0" lvl="0" indent="0" algn="l" rtl="0">
              <a:spcBef>
                <a:spcPts val="0"/>
              </a:spcBef>
              <a:spcAft>
                <a:spcPts val="0"/>
              </a:spcAft>
              <a:buNone/>
            </a:pPr>
            <a:r>
              <a:rPr lang="en-GB" sz="1800">
                <a:latin typeface="Tahoma"/>
                <a:ea typeface="Tahoma"/>
                <a:cs typeface="Tahoma"/>
                <a:sym typeface="Tahoma"/>
              </a:rPr>
              <a:t>Olisi kiva nähdä valmis aistihuone</a:t>
            </a:r>
          </a:p>
          <a:p>
            <a:pPr marL="0" marR="0" indent="0" algn="l" rtl="0">
              <a:spcBef>
                <a:spcPts val="0"/>
              </a:spcBef>
              <a:spcAft>
                <a:spcPts val="0"/>
              </a:spcAft>
              <a:buNone/>
            </a:pPr>
            <a:endParaRPr sz="1800">
              <a:latin typeface="Tahoma"/>
              <a:ea typeface="Tahoma"/>
              <a:cs typeface="Tahoma"/>
              <a:sym typeface="Tahoma"/>
            </a:endParaRPr>
          </a:p>
          <a:p>
            <a:pPr marL="0" marR="0" lvl="0" indent="0" algn="l" rtl="0">
              <a:spcBef>
                <a:spcPts val="0"/>
              </a:spcBef>
              <a:spcAft>
                <a:spcPts val="0"/>
              </a:spcAft>
              <a:buNone/>
            </a:pPr>
            <a:r>
              <a:rPr lang="en-GB" sz="1800">
                <a:latin typeface="Tahoma"/>
                <a:ea typeface="Tahoma"/>
                <a:cs typeface="Tahoma"/>
                <a:sym typeface="Tahoma"/>
              </a:rPr>
              <a:t>Työelämän yhteistyökumppania oli ohjeistettu olemaan todella niukkasanaisia opiskelijoiden orientaatiossa, ettei se olisi johdattelevaa ja veisi ajatuksia tiettyihin suuntiin (tuntui ehkä liiankin rajatulta)</a:t>
            </a:r>
          </a:p>
          <a:p>
            <a:pPr marL="0" marR="0" indent="0" algn="l" rtl="0">
              <a:spcBef>
                <a:spcPts val="0"/>
              </a:spcBef>
              <a:spcAft>
                <a:spcPts val="0"/>
              </a:spcAft>
              <a:buNone/>
            </a:pPr>
            <a:endParaRPr sz="1800">
              <a:latin typeface="Tahoma"/>
              <a:ea typeface="Tahoma"/>
              <a:cs typeface="Tahoma"/>
              <a:sym typeface="Tahoma"/>
            </a:endParaRPr>
          </a:p>
          <a:p>
            <a:pPr marL="0" marR="0" lvl="0" indent="0" algn="l" rtl="0">
              <a:spcBef>
                <a:spcPts val="0"/>
              </a:spcBef>
              <a:spcAft>
                <a:spcPts val="0"/>
              </a:spcAft>
              <a:buNone/>
            </a:pPr>
            <a:r>
              <a:rPr lang="en-GB" sz="1800">
                <a:latin typeface="Tahoma"/>
                <a:ea typeface="Tahoma"/>
                <a:cs typeface="Tahoma"/>
                <a:sym typeface="Tahoma"/>
              </a:rPr>
              <a:t>Projektiin varattu budjetti rajoitti suunnitteluvaihetta paljon. </a:t>
            </a:r>
          </a:p>
          <a:p>
            <a:pPr marL="0" marR="0" lvl="0" indent="0" algn="l" rtl="0">
              <a:spcBef>
                <a:spcPts val="0"/>
              </a:spcBef>
              <a:spcAft>
                <a:spcPts val="0"/>
              </a:spcAft>
              <a:buNone/>
            </a:pPr>
            <a:endParaRPr sz="1800">
              <a:latin typeface="Tahoma"/>
              <a:ea typeface="Tahoma"/>
              <a:cs typeface="Tahoma"/>
              <a:sym typeface="Tahoma"/>
            </a:endParaRPr>
          </a:p>
          <a:p>
            <a:pPr marL="0" marR="0" lvl="0" indent="0" algn="l" rtl="0">
              <a:spcBef>
                <a:spcPts val="0"/>
              </a:spcBef>
              <a:spcAft>
                <a:spcPts val="0"/>
              </a:spcAft>
              <a:buNone/>
            </a:pPr>
            <a:endParaRPr sz="1800">
              <a:latin typeface="Tahoma"/>
              <a:ea typeface="Tahoma"/>
              <a:cs typeface="Tahoma"/>
              <a:sym typeface="Tahoma"/>
            </a:endParaRPr>
          </a:p>
        </p:txBody>
      </p:sp>
      <p:sp>
        <p:nvSpPr>
          <p:cNvPr id="186" name="Shape 186"/>
          <p:cNvSpPr txBox="1"/>
          <p:nvPr/>
        </p:nvSpPr>
        <p:spPr>
          <a:xfrm>
            <a:off x="3705101" y="6419348"/>
            <a:ext cx="4279199" cy="400199"/>
          </a:xfrm>
          <a:prstGeom prst="rect">
            <a:avLst/>
          </a:prstGeom>
          <a:noFill/>
          <a:ln>
            <a:noFill/>
          </a:ln>
        </p:spPr>
        <p:txBody>
          <a:bodyPr lIns="91425" tIns="45700" rIns="91425" bIns="45700" anchor="t" anchorCtr="0">
            <a:noAutofit/>
          </a:bodyPr>
          <a:lstStyle/>
          <a:p>
            <a:pPr marL="0" marR="0" lvl="0" indent="0" algn="l" rtl="0">
              <a:spcBef>
                <a:spcPts val="0"/>
              </a:spcBef>
              <a:spcAft>
                <a:spcPts val="0"/>
              </a:spcAft>
              <a:buSzPct val="25000"/>
              <a:buNone/>
            </a:pPr>
            <a:r>
              <a:rPr lang="en-GB" sz="2000" b="0" i="0" u="none" strike="noStrike" cap="none" baseline="0">
                <a:solidFill>
                  <a:schemeClr val="dk1"/>
                </a:solidFill>
                <a:latin typeface="Tahoma"/>
                <a:ea typeface="Tahoma"/>
                <a:cs typeface="Tahoma"/>
                <a:sym typeface="Tahoma"/>
              </a:rPr>
              <a:t>Jatka tarvittaessa seuraavalle sivulle</a:t>
            </a:r>
          </a:p>
        </p:txBody>
      </p:sp>
    </p:spTree>
  </p:cSld>
  <p:clrMapOvr>
    <a:masterClrMapping/>
  </p:clrMapOvr>
  <p:transition spd="slow">
    <p:cut/>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90"/>
        <p:cNvGrpSpPr/>
        <p:nvPr/>
      </p:nvGrpSpPr>
      <p:grpSpPr>
        <a:xfrm>
          <a:off x="0" y="0"/>
          <a:ext cx="0" cy="0"/>
          <a:chOff x="0" y="0"/>
          <a:chExt cx="0" cy="0"/>
        </a:xfrm>
      </p:grpSpPr>
      <p:sp>
        <p:nvSpPr>
          <p:cNvPr id="191" name="Shape 191"/>
          <p:cNvSpPr txBox="1">
            <a:spLocks noGrp="1"/>
          </p:cNvSpPr>
          <p:nvPr>
            <p:ph type="title"/>
          </p:nvPr>
        </p:nvSpPr>
        <p:spPr>
          <a:xfrm>
            <a:off x="684212" y="715963"/>
            <a:ext cx="7772400" cy="533399"/>
          </a:xfrm>
          <a:prstGeom prst="rect">
            <a:avLst/>
          </a:prstGeom>
          <a:noFill/>
          <a:ln>
            <a:noFill/>
          </a:ln>
        </p:spPr>
        <p:txBody>
          <a:bodyPr lIns="91425" tIns="45700" rIns="91425" bIns="45700" anchor="t" anchorCtr="0">
            <a:noAutofit/>
          </a:bodyPr>
          <a:lstStyle/>
          <a:p>
            <a:pPr marL="0" marR="0" lvl="0" indent="0" algn="l" rtl="0">
              <a:spcBef>
                <a:spcPts val="0"/>
              </a:spcBef>
              <a:spcAft>
                <a:spcPts val="0"/>
              </a:spcAft>
              <a:buSzPct val="25000"/>
              <a:buNone/>
            </a:pPr>
            <a:r>
              <a:rPr lang="en-GB" sz="2800" b="0" i="0" u="none" strike="noStrike" cap="none" baseline="0">
                <a:solidFill>
                  <a:srgbClr val="F08A00"/>
                </a:solidFill>
                <a:latin typeface="Tahoma"/>
                <a:ea typeface="Tahoma"/>
                <a:cs typeface="Tahoma"/>
                <a:sym typeface="Tahoma"/>
              </a:rPr>
              <a:t>Ryhmätyö – kuinka onnistui?</a:t>
            </a:r>
          </a:p>
        </p:txBody>
      </p:sp>
      <p:sp>
        <p:nvSpPr>
          <p:cNvPr id="192" name="Shape 192"/>
          <p:cNvSpPr txBox="1">
            <a:spLocks noGrp="1"/>
          </p:cNvSpPr>
          <p:nvPr>
            <p:ph type="body" idx="1"/>
          </p:nvPr>
        </p:nvSpPr>
        <p:spPr>
          <a:xfrm>
            <a:off x="684212" y="1436688"/>
            <a:ext cx="7772400" cy="3947999"/>
          </a:xfrm>
          <a:prstGeom prst="rect">
            <a:avLst/>
          </a:prstGeom>
          <a:noFill/>
          <a:ln>
            <a:noFill/>
          </a:ln>
        </p:spPr>
        <p:txBody>
          <a:bodyPr lIns="91425" tIns="45700" rIns="91425" bIns="45700" anchor="t" anchorCtr="0">
            <a:noAutofit/>
          </a:bodyPr>
          <a:lstStyle/>
          <a:p>
            <a:pPr marL="457200" marR="0" lvl="0" indent="-228600" algn="l" rtl="0">
              <a:spcBef>
                <a:spcPts val="0"/>
              </a:spcBef>
              <a:spcAft>
                <a:spcPts val="0"/>
              </a:spcAft>
              <a:buFont typeface="Tahoma"/>
            </a:pPr>
            <a:r>
              <a:rPr lang="en-GB">
                <a:latin typeface="Tahoma"/>
                <a:ea typeface="Tahoma"/>
                <a:cs typeface="Tahoma"/>
                <a:sym typeface="Tahoma"/>
              </a:rPr>
              <a:t>Eri alan opiskelijoiden aikataulujen sovitus keskenään oli vaikeaa. </a:t>
            </a:r>
          </a:p>
          <a:p>
            <a:pPr marL="457200" marR="0" lvl="0" indent="-228600" algn="l" rtl="0">
              <a:spcBef>
                <a:spcPts val="0"/>
              </a:spcBef>
              <a:spcAft>
                <a:spcPts val="0"/>
              </a:spcAft>
              <a:buFont typeface="Tahoma"/>
            </a:pPr>
            <a:r>
              <a:rPr lang="en-GB">
                <a:latin typeface="Tahoma"/>
                <a:ea typeface="Tahoma"/>
                <a:cs typeface="Tahoma"/>
                <a:sym typeface="Tahoma"/>
              </a:rPr>
              <a:t>Eri alat ja työkokemukset olivat kuitenkin mielenkiintoisia ja loivat innovatiivisen työskentelyilmapiirin</a:t>
            </a:r>
          </a:p>
          <a:p>
            <a:pPr marL="457200" marR="0" lvl="0" indent="-228600" algn="l" rtl="0">
              <a:spcBef>
                <a:spcPts val="0"/>
              </a:spcBef>
              <a:spcAft>
                <a:spcPts val="0"/>
              </a:spcAft>
              <a:buFont typeface="Tahoma"/>
            </a:pPr>
            <a:r>
              <a:rPr lang="en-GB">
                <a:latin typeface="Tahoma"/>
                <a:ea typeface="Tahoma"/>
                <a:cs typeface="Tahoma"/>
                <a:sym typeface="Tahoma"/>
              </a:rPr>
              <a:t>Pienryhmän yhteinen näkemys projektin lopputuloksesta löytyi vaivattomasti ja hyvässä hengessä</a:t>
            </a:r>
          </a:p>
          <a:p>
            <a:pPr marL="0" marR="0" lvl="0" indent="0" algn="l" rtl="0">
              <a:spcBef>
                <a:spcPts val="0"/>
              </a:spcBef>
              <a:spcAft>
                <a:spcPts val="0"/>
              </a:spcAft>
              <a:buNone/>
            </a:pPr>
            <a:endParaRPr>
              <a:latin typeface="Tahoma"/>
              <a:ea typeface="Tahoma"/>
              <a:cs typeface="Tahoma"/>
              <a:sym typeface="Tahoma"/>
            </a:endParaRPr>
          </a:p>
        </p:txBody>
      </p:sp>
    </p:spTree>
  </p:cSld>
  <p:clrMapOvr>
    <a:masterClrMapping/>
  </p:clrMapOvr>
  <p:transition>
    <p:fade/>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96"/>
        <p:cNvGrpSpPr/>
        <p:nvPr/>
      </p:nvGrpSpPr>
      <p:grpSpPr>
        <a:xfrm>
          <a:off x="0" y="0"/>
          <a:ext cx="0" cy="0"/>
          <a:chOff x="0" y="0"/>
          <a:chExt cx="0" cy="0"/>
        </a:xfrm>
      </p:grpSpPr>
      <p:sp>
        <p:nvSpPr>
          <p:cNvPr id="197" name="Shape 197"/>
          <p:cNvSpPr txBox="1">
            <a:spLocks noGrp="1"/>
          </p:cNvSpPr>
          <p:nvPr>
            <p:ph type="title"/>
          </p:nvPr>
        </p:nvSpPr>
        <p:spPr>
          <a:xfrm>
            <a:off x="684212" y="715963"/>
            <a:ext cx="7772400" cy="533399"/>
          </a:xfrm>
          <a:prstGeom prst="rect">
            <a:avLst/>
          </a:prstGeom>
          <a:noFill/>
          <a:ln>
            <a:noFill/>
          </a:ln>
        </p:spPr>
        <p:txBody>
          <a:bodyPr lIns="91425" tIns="45700" rIns="91425" bIns="45700" anchor="t" anchorCtr="0">
            <a:noAutofit/>
          </a:bodyPr>
          <a:lstStyle/>
          <a:p>
            <a:pPr marL="0" marR="0" lvl="0" indent="0" algn="l" rtl="0">
              <a:spcBef>
                <a:spcPts val="0"/>
              </a:spcBef>
              <a:spcAft>
                <a:spcPts val="0"/>
              </a:spcAft>
              <a:buSzPct val="25000"/>
              <a:buNone/>
            </a:pPr>
            <a:r>
              <a:rPr lang="en-GB" sz="2800" b="0" i="0" u="none" strike="noStrike" cap="none" baseline="0">
                <a:solidFill>
                  <a:srgbClr val="F08A00"/>
                </a:solidFill>
                <a:latin typeface="Arial"/>
                <a:ea typeface="Arial"/>
                <a:cs typeface="Arial"/>
                <a:sym typeface="Arial"/>
              </a:rPr>
              <a:t>Sisäinen ja ulkoinen viestintä</a:t>
            </a:r>
          </a:p>
        </p:txBody>
      </p:sp>
      <p:sp>
        <p:nvSpPr>
          <p:cNvPr id="198" name="Shape 198"/>
          <p:cNvSpPr txBox="1">
            <a:spLocks noGrp="1"/>
          </p:cNvSpPr>
          <p:nvPr>
            <p:ph type="body" idx="1"/>
          </p:nvPr>
        </p:nvSpPr>
        <p:spPr>
          <a:xfrm>
            <a:off x="684212" y="1436688"/>
            <a:ext cx="7772400" cy="3947999"/>
          </a:xfrm>
          <a:prstGeom prst="rect">
            <a:avLst/>
          </a:prstGeom>
          <a:noFill/>
          <a:ln>
            <a:noFill/>
          </a:ln>
        </p:spPr>
        <p:txBody>
          <a:bodyPr lIns="91425" tIns="45700" rIns="91425" bIns="45700" anchor="t" anchorCtr="0">
            <a:noAutofit/>
          </a:bodyPr>
          <a:lstStyle/>
          <a:p>
            <a:pPr marL="0" marR="0" lvl="0" indent="0" algn="l" rtl="0">
              <a:spcBef>
                <a:spcPts val="0"/>
              </a:spcBef>
              <a:spcAft>
                <a:spcPts val="0"/>
              </a:spcAft>
              <a:buClr>
                <a:srgbClr val="F08A00"/>
              </a:buClr>
              <a:buSzPct val="133333"/>
              <a:buFont typeface="Noto Sans Symbol"/>
              <a:buNone/>
            </a:pPr>
            <a:r>
              <a:rPr lang="en-GB" sz="1800"/>
              <a:t>Pienryhmässä:</a:t>
            </a:r>
          </a:p>
          <a:p>
            <a:pPr marL="457200" marR="0" lvl="0" indent="-228600" algn="l" rtl="0">
              <a:spcBef>
                <a:spcPts val="0"/>
              </a:spcBef>
              <a:spcAft>
                <a:spcPts val="0"/>
              </a:spcAft>
              <a:buSzPct val="100000"/>
            </a:pPr>
            <a:r>
              <a:rPr lang="en-GB" sz="1800"/>
              <a:t>Sisäinen viestintä kulki mainiosti, käytimme viestintävälineenä facebookin pikaviestiohjelmaa ja laadimme asiakirjoja Google Drive alustalla</a:t>
            </a:r>
          </a:p>
          <a:p>
            <a:pPr marL="457200" marR="0" lvl="0" indent="-228600" algn="l" rtl="0">
              <a:spcBef>
                <a:spcPts val="0"/>
              </a:spcBef>
              <a:spcAft>
                <a:spcPts val="0"/>
              </a:spcAft>
              <a:buSzPct val="100000"/>
            </a:pPr>
            <a:r>
              <a:rPr lang="en-GB" sz="1800"/>
              <a:t>Aikataulut toteutuivat ja viikoittaiset tapaamiset toteutuivat</a:t>
            </a:r>
          </a:p>
          <a:p>
            <a:pPr marL="457200" marR="0" lvl="0" indent="-228600" algn="l" rtl="0">
              <a:spcBef>
                <a:spcPts val="0"/>
              </a:spcBef>
              <a:spcAft>
                <a:spcPts val="0"/>
              </a:spcAft>
              <a:buSzPct val="100000"/>
            </a:pPr>
            <a:r>
              <a:rPr lang="en-GB" sz="1800"/>
              <a:t>Jokainen ryhmän jäsen oli tavoitettavissa ja yhteistyökykyinen</a:t>
            </a:r>
          </a:p>
          <a:p>
            <a:pPr marL="0" marR="0" indent="0" algn="l" rtl="0">
              <a:spcBef>
                <a:spcPts val="0"/>
              </a:spcBef>
              <a:spcAft>
                <a:spcPts val="0"/>
              </a:spcAft>
              <a:buNone/>
            </a:pPr>
            <a:endParaRPr sz="1800"/>
          </a:p>
          <a:p>
            <a:pPr marL="0" marR="0" indent="0" algn="l" rtl="0">
              <a:spcBef>
                <a:spcPts val="0"/>
              </a:spcBef>
              <a:spcAft>
                <a:spcPts val="0"/>
              </a:spcAft>
              <a:buNone/>
            </a:pPr>
            <a:r>
              <a:rPr lang="en-GB" sz="1800"/>
              <a:t>Ryhmän ulkopuolinen:</a:t>
            </a:r>
          </a:p>
          <a:p>
            <a:pPr marL="457200" marR="0" lvl="0" indent="-228600" algn="l" rtl="0">
              <a:spcBef>
                <a:spcPts val="0"/>
              </a:spcBef>
              <a:spcAft>
                <a:spcPts val="0"/>
              </a:spcAft>
              <a:buSzPct val="100000"/>
            </a:pPr>
            <a:r>
              <a:rPr lang="en-GB" sz="1800"/>
              <a:t>Informaatio ja tehtävänannot paikoitellen epäselvät ja ristiriidassa keskenään</a:t>
            </a:r>
          </a:p>
          <a:p>
            <a:pPr marL="914400" marR="0" lvl="1" indent="-228600" algn="l" rtl="0">
              <a:spcBef>
                <a:spcPts val="0"/>
              </a:spcBef>
              <a:spcAft>
                <a:spcPts val="0"/>
              </a:spcAft>
              <a:buSzPct val="100000"/>
            </a:pPr>
            <a:r>
              <a:rPr lang="en-GB" sz="1800"/>
              <a:t>osittain hämmennystä aiheutti tiedotukset monen eri foorumin ja alustan kautta (wiki-sivusto, moodle, tuubi ja facebook) </a:t>
            </a:r>
          </a:p>
          <a:p>
            <a:pPr marL="0" marR="0" lvl="0" indent="0" algn="l" rtl="0">
              <a:spcBef>
                <a:spcPts val="0"/>
              </a:spcBef>
              <a:spcAft>
                <a:spcPts val="0"/>
              </a:spcAft>
              <a:buNone/>
            </a:pPr>
            <a:endParaRPr sz="1800"/>
          </a:p>
          <a:p>
            <a:pPr marL="0" marR="0" lvl="0" indent="0" algn="l" rtl="0">
              <a:spcBef>
                <a:spcPts val="0"/>
              </a:spcBef>
              <a:spcAft>
                <a:spcPts val="0"/>
              </a:spcAft>
              <a:buNone/>
            </a:pPr>
            <a:endParaRPr sz="1400"/>
          </a:p>
        </p:txBody>
      </p:sp>
    </p:spTree>
  </p:cSld>
  <p:clrMapOvr>
    <a:masterClrMapping/>
  </p:clrMapOvr>
  <p:transition>
    <p:fade/>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202"/>
        <p:cNvGrpSpPr/>
        <p:nvPr/>
      </p:nvGrpSpPr>
      <p:grpSpPr>
        <a:xfrm>
          <a:off x="0" y="0"/>
          <a:ext cx="0" cy="0"/>
          <a:chOff x="0" y="0"/>
          <a:chExt cx="0" cy="0"/>
        </a:xfrm>
      </p:grpSpPr>
      <p:sp>
        <p:nvSpPr>
          <p:cNvPr id="203" name="Shape 203"/>
          <p:cNvSpPr txBox="1">
            <a:spLocks noGrp="1"/>
          </p:cNvSpPr>
          <p:nvPr>
            <p:ph type="title"/>
          </p:nvPr>
        </p:nvSpPr>
        <p:spPr>
          <a:xfrm>
            <a:off x="684212" y="715963"/>
            <a:ext cx="7772400" cy="533399"/>
          </a:xfrm>
          <a:prstGeom prst="rect">
            <a:avLst/>
          </a:prstGeom>
          <a:noFill/>
          <a:ln>
            <a:noFill/>
          </a:ln>
        </p:spPr>
        <p:txBody>
          <a:bodyPr lIns="91425" tIns="45700" rIns="91425" bIns="45700" anchor="t" anchorCtr="0">
            <a:noAutofit/>
          </a:bodyPr>
          <a:lstStyle/>
          <a:p>
            <a:pPr marL="0" marR="0" lvl="0" indent="0" algn="l" rtl="0">
              <a:spcBef>
                <a:spcPts val="0"/>
              </a:spcBef>
              <a:spcAft>
                <a:spcPts val="0"/>
              </a:spcAft>
              <a:buSzPct val="25000"/>
              <a:buNone/>
            </a:pPr>
            <a:r>
              <a:rPr lang="en-GB" sz="2800" b="0" i="0" u="none" strike="noStrike" cap="none" baseline="0">
                <a:solidFill>
                  <a:srgbClr val="F08A00"/>
                </a:solidFill>
                <a:latin typeface="Tahoma"/>
                <a:ea typeface="Tahoma"/>
                <a:cs typeface="Tahoma"/>
                <a:sym typeface="Tahoma"/>
              </a:rPr>
              <a:t>Mitä opitte? Jokainen listaa</a:t>
            </a:r>
          </a:p>
        </p:txBody>
      </p:sp>
      <p:sp>
        <p:nvSpPr>
          <p:cNvPr id="204" name="Shape 204"/>
          <p:cNvSpPr txBox="1">
            <a:spLocks noGrp="1"/>
          </p:cNvSpPr>
          <p:nvPr>
            <p:ph type="body" idx="1"/>
          </p:nvPr>
        </p:nvSpPr>
        <p:spPr>
          <a:xfrm>
            <a:off x="684212" y="1436688"/>
            <a:ext cx="7772400" cy="3947999"/>
          </a:xfrm>
          <a:prstGeom prst="rect">
            <a:avLst/>
          </a:prstGeom>
          <a:noFill/>
          <a:ln>
            <a:noFill/>
          </a:ln>
        </p:spPr>
        <p:txBody>
          <a:bodyPr lIns="91425" tIns="45700" rIns="91425" bIns="45700" anchor="t" anchorCtr="0">
            <a:noAutofit/>
          </a:bodyPr>
          <a:lstStyle/>
          <a:p>
            <a:pPr marL="0" marR="0" lvl="0" indent="0" algn="l" rtl="0">
              <a:spcBef>
                <a:spcPts val="0"/>
              </a:spcBef>
              <a:spcAft>
                <a:spcPts val="0"/>
              </a:spcAft>
              <a:buNone/>
            </a:pPr>
            <a:endParaRPr sz="2400" b="0" i="0" u="none" strike="noStrike" cap="none" baseline="0">
              <a:solidFill>
                <a:srgbClr val="4F5150"/>
              </a:solidFill>
              <a:latin typeface="Tahoma"/>
              <a:ea typeface="Tahoma"/>
              <a:cs typeface="Tahoma"/>
              <a:sym typeface="Tahoma"/>
            </a:endParaRPr>
          </a:p>
          <a:p>
            <a:pPr marL="342900" marR="0" lvl="0" indent="-304800" algn="l" rtl="0">
              <a:spcBef>
                <a:spcPts val="0"/>
              </a:spcBef>
              <a:spcAft>
                <a:spcPts val="0"/>
              </a:spcAft>
              <a:buClr>
                <a:srgbClr val="F08A00"/>
              </a:buClr>
              <a:buSzPct val="100000"/>
              <a:buFont typeface="Tahoma"/>
              <a:buChar char="▪"/>
            </a:pPr>
            <a:r>
              <a:rPr lang="en-GB" sz="1800">
                <a:latin typeface="Tahoma"/>
                <a:ea typeface="Tahoma"/>
                <a:cs typeface="Tahoma"/>
                <a:sym typeface="Tahoma"/>
              </a:rPr>
              <a:t>Mitä on aistitila</a:t>
            </a:r>
          </a:p>
          <a:p>
            <a:pPr marL="342900" marR="0" lvl="0" indent="-304800" algn="l" rtl="0">
              <a:spcBef>
                <a:spcPts val="0"/>
              </a:spcBef>
              <a:spcAft>
                <a:spcPts val="0"/>
              </a:spcAft>
              <a:buClr>
                <a:srgbClr val="F08A00"/>
              </a:buClr>
              <a:buSzPct val="100000"/>
              <a:buFont typeface="Tahoma"/>
              <a:buChar char="▪"/>
            </a:pPr>
            <a:r>
              <a:rPr lang="en-GB" sz="1800">
                <a:latin typeface="Tahoma"/>
                <a:ea typeface="Tahoma"/>
                <a:cs typeface="Tahoma"/>
                <a:sym typeface="Tahoma"/>
              </a:rPr>
              <a:t>Aivovammoista, autisminkirjosta ja kehitysvammoista sekä heidän rajoituksista</a:t>
            </a:r>
          </a:p>
          <a:p>
            <a:pPr marL="342900" marR="0" lvl="0" indent="-304800" algn="l" rtl="0">
              <a:spcBef>
                <a:spcPts val="0"/>
              </a:spcBef>
              <a:spcAft>
                <a:spcPts val="0"/>
              </a:spcAft>
              <a:buClr>
                <a:srgbClr val="F08A00"/>
              </a:buClr>
              <a:buSzPct val="100000"/>
              <a:buFont typeface="Tahoma"/>
              <a:buChar char="▪"/>
            </a:pPr>
            <a:r>
              <a:rPr lang="en-GB" sz="1800">
                <a:latin typeface="Tahoma"/>
                <a:ea typeface="Tahoma"/>
                <a:cs typeface="Tahoma"/>
                <a:sym typeface="Tahoma"/>
              </a:rPr>
              <a:t>Kuinka hienoa, vaikkakin raskasta työtä Hansakalliossa tehdään</a:t>
            </a:r>
          </a:p>
          <a:p>
            <a:pPr marL="342900" marR="0" lvl="0" indent="-304800" algn="l" rtl="0">
              <a:spcBef>
                <a:spcPts val="0"/>
              </a:spcBef>
              <a:spcAft>
                <a:spcPts val="0"/>
              </a:spcAft>
              <a:buClr>
                <a:srgbClr val="F08A00"/>
              </a:buClr>
              <a:buSzPct val="100000"/>
              <a:buFont typeface="Tahoma"/>
              <a:buChar char="▪"/>
            </a:pPr>
            <a:r>
              <a:rPr lang="en-GB" sz="1800">
                <a:latin typeface="Tahoma"/>
                <a:ea typeface="Tahoma"/>
                <a:cs typeface="Tahoma"/>
                <a:sym typeface="Tahoma"/>
              </a:rPr>
              <a:t>Usean terapiavälineitä myyvän liikkeen tuotevalikoima tullut tutuksi.</a:t>
            </a:r>
          </a:p>
          <a:p>
            <a:pPr marL="342900" marR="0" lvl="0" indent="-304800" algn="l" rtl="0">
              <a:spcBef>
                <a:spcPts val="0"/>
              </a:spcBef>
              <a:spcAft>
                <a:spcPts val="0"/>
              </a:spcAft>
              <a:buClr>
                <a:srgbClr val="F08A00"/>
              </a:buClr>
              <a:buSzPct val="100000"/>
              <a:buFont typeface="Tahoma"/>
              <a:buChar char="▪"/>
            </a:pPr>
            <a:r>
              <a:rPr lang="en-GB" sz="1800">
                <a:latin typeface="Tahoma"/>
                <a:ea typeface="Tahoma"/>
                <a:cs typeface="Tahoma"/>
                <a:sym typeface="Tahoma"/>
              </a:rPr>
              <a:t>Joustavuus on tärkeä ominaisuus ryhmätyön tekemisessä </a:t>
            </a:r>
          </a:p>
          <a:p>
            <a:pPr marR="0" lvl="1" algn="l" rtl="0">
              <a:spcBef>
                <a:spcPts val="0"/>
              </a:spcBef>
              <a:spcAft>
                <a:spcPts val="0"/>
              </a:spcAft>
              <a:buSzPct val="100000"/>
              <a:buFont typeface="Tahoma"/>
            </a:pPr>
            <a:r>
              <a:rPr lang="en-GB" sz="1800">
                <a:latin typeface="Tahoma"/>
                <a:ea typeface="Tahoma"/>
                <a:cs typeface="Tahoma"/>
                <a:sym typeface="Tahoma"/>
              </a:rPr>
              <a:t>joustavuutta vaaditaan sekä ulkopuolelta että ryhmän keskinäiseen toimimiseen</a:t>
            </a:r>
          </a:p>
          <a:p>
            <a:pPr marL="342900" marR="0" lvl="0" indent="-304800" algn="l" rtl="0">
              <a:spcBef>
                <a:spcPts val="0"/>
              </a:spcBef>
              <a:spcAft>
                <a:spcPts val="0"/>
              </a:spcAft>
              <a:buClr>
                <a:srgbClr val="F08A00"/>
              </a:buClr>
              <a:buSzPct val="100000"/>
              <a:buFont typeface="Tahoma"/>
              <a:buChar char="▪"/>
            </a:pPr>
            <a:r>
              <a:rPr lang="en-GB" sz="1800">
                <a:latin typeface="Tahoma"/>
                <a:ea typeface="Tahoma"/>
                <a:cs typeface="Tahoma"/>
                <a:sym typeface="Tahoma"/>
              </a:rPr>
              <a:t>Projektin rakenne tuli tutuksi</a:t>
            </a:r>
          </a:p>
          <a:p>
            <a:pPr marL="342900" marR="0" lvl="0" indent="-304800" algn="l" rtl="0">
              <a:spcBef>
                <a:spcPts val="0"/>
              </a:spcBef>
              <a:spcAft>
                <a:spcPts val="0"/>
              </a:spcAft>
              <a:buClr>
                <a:srgbClr val="F08A00"/>
              </a:buClr>
              <a:buSzPct val="100000"/>
              <a:buFont typeface="Tahoma"/>
              <a:buChar char="▪"/>
            </a:pPr>
            <a:r>
              <a:rPr lang="en-GB" sz="1800">
                <a:latin typeface="Tahoma"/>
                <a:ea typeface="Tahoma"/>
                <a:cs typeface="Tahoma"/>
                <a:sym typeface="Tahoma"/>
              </a:rPr>
              <a:t>Projektisuunnitelman laatiminen</a:t>
            </a:r>
          </a:p>
        </p:txBody>
      </p:sp>
    </p:spTree>
  </p:cSld>
  <p:clrMapOvr>
    <a:masterClrMapping/>
  </p:clrMapOvr>
  <p:transition>
    <p:fade/>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208"/>
        <p:cNvGrpSpPr/>
        <p:nvPr/>
      </p:nvGrpSpPr>
      <p:grpSpPr>
        <a:xfrm>
          <a:off x="0" y="0"/>
          <a:ext cx="0" cy="0"/>
          <a:chOff x="0" y="0"/>
          <a:chExt cx="0" cy="0"/>
        </a:xfrm>
      </p:grpSpPr>
      <p:sp>
        <p:nvSpPr>
          <p:cNvPr id="209" name="Shape 209"/>
          <p:cNvSpPr txBox="1">
            <a:spLocks noGrp="1"/>
          </p:cNvSpPr>
          <p:nvPr>
            <p:ph type="title"/>
          </p:nvPr>
        </p:nvSpPr>
        <p:spPr>
          <a:xfrm>
            <a:off x="684212" y="715963"/>
            <a:ext cx="7772400" cy="533399"/>
          </a:xfrm>
          <a:prstGeom prst="rect">
            <a:avLst/>
          </a:prstGeom>
          <a:noFill/>
          <a:ln>
            <a:noFill/>
          </a:ln>
        </p:spPr>
        <p:txBody>
          <a:bodyPr lIns="91425" tIns="45700" rIns="91425" bIns="45700" anchor="t" anchorCtr="0">
            <a:noAutofit/>
          </a:bodyPr>
          <a:lstStyle/>
          <a:p>
            <a:pPr marL="0" marR="0" lvl="0" indent="0" algn="l" rtl="0">
              <a:spcBef>
                <a:spcPts val="0"/>
              </a:spcBef>
              <a:spcAft>
                <a:spcPts val="0"/>
              </a:spcAft>
              <a:buSzPct val="25000"/>
              <a:buNone/>
            </a:pPr>
            <a:r>
              <a:rPr lang="en-GB" sz="2520" b="0" i="0" u="none" strike="noStrike" cap="none" baseline="0">
                <a:solidFill>
                  <a:srgbClr val="F08A00"/>
                </a:solidFill>
                <a:latin typeface="Tahoma"/>
                <a:ea typeface="Tahoma"/>
                <a:cs typeface="Tahoma"/>
                <a:sym typeface="Tahoma"/>
              </a:rPr>
              <a:t>Kuinka monialaista Innovaatioprojektia voisi kehittää?</a:t>
            </a:r>
          </a:p>
        </p:txBody>
      </p:sp>
      <p:sp>
        <p:nvSpPr>
          <p:cNvPr id="210" name="Shape 210"/>
          <p:cNvSpPr txBox="1">
            <a:spLocks noGrp="1"/>
          </p:cNvSpPr>
          <p:nvPr>
            <p:ph type="body" idx="1"/>
          </p:nvPr>
        </p:nvSpPr>
        <p:spPr>
          <a:xfrm>
            <a:off x="641612" y="1736933"/>
            <a:ext cx="7772400" cy="3947999"/>
          </a:xfrm>
          <a:prstGeom prst="rect">
            <a:avLst/>
          </a:prstGeom>
          <a:noFill/>
          <a:ln>
            <a:noFill/>
          </a:ln>
        </p:spPr>
        <p:txBody>
          <a:bodyPr lIns="91425" tIns="45700" rIns="91425" bIns="45700" anchor="t" anchorCtr="0">
            <a:noAutofit/>
          </a:bodyPr>
          <a:lstStyle/>
          <a:p>
            <a:pPr marL="342900" marR="0" lvl="0" indent="-304800" algn="l" rtl="0">
              <a:spcBef>
                <a:spcPts val="0"/>
              </a:spcBef>
              <a:spcAft>
                <a:spcPts val="0"/>
              </a:spcAft>
              <a:buClr>
                <a:srgbClr val="F08A00"/>
              </a:buClr>
              <a:buSzPct val="100000"/>
              <a:buFont typeface="Tahoma"/>
              <a:buChar char="▪"/>
            </a:pPr>
            <a:r>
              <a:rPr lang="en-GB" sz="1800">
                <a:latin typeface="Tahoma"/>
                <a:ea typeface="Tahoma"/>
                <a:cs typeface="Tahoma"/>
                <a:sym typeface="Tahoma"/>
              </a:rPr>
              <a:t>Monimuotototeutukseen pitäisi olla tarjolla enemmän ja monipuolisemmin vaihtoehtoja</a:t>
            </a:r>
          </a:p>
          <a:p>
            <a:pPr lvl="0" rtl="0">
              <a:spcBef>
                <a:spcPts val="0"/>
              </a:spcBef>
              <a:buClr>
                <a:srgbClr val="F08A00"/>
              </a:buClr>
              <a:buSzPct val="100000"/>
              <a:buFont typeface="Tahoma"/>
              <a:buChar char="▪"/>
            </a:pPr>
            <a:r>
              <a:rPr lang="en-GB" sz="1800">
                <a:latin typeface="Tahoma"/>
                <a:ea typeface="Tahoma"/>
                <a:cs typeface="Tahoma"/>
                <a:sym typeface="Tahoma"/>
              </a:rPr>
              <a:t>Projekteja voisi etsiä monipuolisemmin eri aloilta, esim. kulttuuriala jäi melko niukaksi</a:t>
            </a:r>
          </a:p>
          <a:p>
            <a:pPr marL="342900" marR="0" lvl="0" indent="-304800" algn="l" rtl="0">
              <a:spcBef>
                <a:spcPts val="0"/>
              </a:spcBef>
              <a:spcAft>
                <a:spcPts val="0"/>
              </a:spcAft>
              <a:buClr>
                <a:srgbClr val="F08A00"/>
              </a:buClr>
              <a:buSzPct val="100000"/>
              <a:buFont typeface="Tahoma"/>
              <a:buChar char="▪"/>
            </a:pPr>
            <a:r>
              <a:rPr lang="en-GB" sz="1800">
                <a:latin typeface="Tahoma"/>
                <a:ea typeface="Tahoma"/>
                <a:cs typeface="Tahoma"/>
                <a:sym typeface="Tahoma"/>
              </a:rPr>
              <a:t>Opettajat paremmin perehdytetty projektin kulkuun ja sen ylläpitoon</a:t>
            </a:r>
          </a:p>
          <a:p>
            <a:pPr marL="342900" marR="0" lvl="0" indent="-304800" algn="l" rtl="0">
              <a:spcBef>
                <a:spcPts val="0"/>
              </a:spcBef>
              <a:spcAft>
                <a:spcPts val="0"/>
              </a:spcAft>
              <a:buClr>
                <a:srgbClr val="F08A00"/>
              </a:buClr>
              <a:buSzPct val="100000"/>
              <a:buFont typeface="Tahoma"/>
              <a:buChar char="▪"/>
            </a:pPr>
            <a:r>
              <a:rPr lang="en-GB" sz="1800">
                <a:latin typeface="Tahoma"/>
                <a:ea typeface="Tahoma"/>
                <a:cs typeface="Tahoma"/>
                <a:sym typeface="Tahoma"/>
              </a:rPr>
              <a:t>Esittelijöiden briiffaukset projekteistaan selkeämmäksi ja innostavammaksi jos haluaa opiskelijoiden kiinnostuvan juuri heidän yrityksestä tai projektistaan. Ei tarvitse pelätä että “paljastaa” innovaation. </a:t>
            </a:r>
          </a:p>
          <a:p>
            <a:pPr marL="342900" marR="0" lvl="0" indent="-304800" algn="l" rtl="0">
              <a:spcBef>
                <a:spcPts val="0"/>
              </a:spcBef>
              <a:spcAft>
                <a:spcPts val="0"/>
              </a:spcAft>
              <a:buClr>
                <a:srgbClr val="F08A00"/>
              </a:buClr>
              <a:buSzPct val="100000"/>
              <a:buFont typeface="Tahoma"/>
              <a:buChar char="▪"/>
            </a:pPr>
            <a:r>
              <a:rPr lang="en-GB" sz="1800">
                <a:latin typeface="Tahoma"/>
                <a:ea typeface="Tahoma"/>
                <a:cs typeface="Tahoma"/>
                <a:sym typeface="Tahoma"/>
              </a:rPr>
              <a:t>Tilaajan rooli oli tilaajalla itselläänkin hieman hukassa ja opiskelijoiden rooli oli tilaajalle epäselvä.</a:t>
            </a:r>
          </a:p>
          <a:p>
            <a:pPr marL="342900" marR="0" lvl="0" indent="-304800" algn="l" rtl="0">
              <a:spcBef>
                <a:spcPts val="0"/>
              </a:spcBef>
              <a:spcAft>
                <a:spcPts val="0"/>
              </a:spcAft>
              <a:buClr>
                <a:srgbClr val="F08A00"/>
              </a:buClr>
              <a:buSzPct val="100000"/>
              <a:buFont typeface="Tahoma"/>
              <a:buChar char="▪"/>
            </a:pPr>
            <a:r>
              <a:rPr lang="en-GB" sz="1800">
                <a:latin typeface="Tahoma"/>
                <a:ea typeface="Tahoma"/>
                <a:cs typeface="Tahoma"/>
                <a:sym typeface="Tahoma"/>
              </a:rPr>
              <a:t>Olisi mukava olla mukana toteutuksessa tai saada edes tietoa toteutuksesta. </a:t>
            </a:r>
          </a:p>
        </p:txBody>
      </p:sp>
    </p:spTree>
  </p:cSld>
  <p:clrMapOvr>
    <a:masterClrMapping/>
  </p:clrMapOvr>
  <p:transition>
    <p:fade/>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214"/>
        <p:cNvGrpSpPr/>
        <p:nvPr/>
      </p:nvGrpSpPr>
      <p:grpSpPr>
        <a:xfrm>
          <a:off x="0" y="0"/>
          <a:ext cx="0" cy="0"/>
          <a:chOff x="0" y="0"/>
          <a:chExt cx="0" cy="0"/>
        </a:xfrm>
      </p:grpSpPr>
      <p:sp>
        <p:nvSpPr>
          <p:cNvPr id="215" name="Shape 215"/>
          <p:cNvSpPr txBox="1">
            <a:spLocks noGrp="1"/>
          </p:cNvSpPr>
          <p:nvPr>
            <p:ph type="title"/>
          </p:nvPr>
        </p:nvSpPr>
        <p:spPr>
          <a:xfrm>
            <a:off x="684212" y="715963"/>
            <a:ext cx="7772400" cy="533399"/>
          </a:xfrm>
          <a:prstGeom prst="rect">
            <a:avLst/>
          </a:prstGeom>
          <a:noFill/>
          <a:ln>
            <a:noFill/>
          </a:ln>
        </p:spPr>
        <p:txBody>
          <a:bodyPr lIns="91425" tIns="45700" rIns="91425" bIns="45700" anchor="t" anchorCtr="0">
            <a:noAutofit/>
          </a:bodyPr>
          <a:lstStyle/>
          <a:p>
            <a:pPr marL="0" marR="0" lvl="0" indent="0" algn="l" rtl="0">
              <a:spcBef>
                <a:spcPts val="0"/>
              </a:spcBef>
              <a:spcAft>
                <a:spcPts val="0"/>
              </a:spcAft>
              <a:buSzPct val="25000"/>
              <a:buNone/>
            </a:pPr>
            <a:r>
              <a:rPr lang="en-GB" b="1"/>
              <a:t>Aistiseikkailu- Mitä tämän oven takaa löytyy </a:t>
            </a:r>
            <a:r>
              <a:rPr lang="en-GB" sz="2800" b="1" i="0" u="none" strike="noStrike" cap="none" baseline="0">
                <a:solidFill>
                  <a:srgbClr val="F08A00"/>
                </a:solidFill>
                <a:latin typeface="Arial"/>
                <a:ea typeface="Arial"/>
                <a:cs typeface="Arial"/>
                <a:sym typeface="Arial"/>
              </a:rPr>
              <a:t/>
            </a:r>
            <a:br>
              <a:rPr lang="en-GB" sz="2800" b="1" i="0" u="none" strike="noStrike" cap="none" baseline="0">
                <a:solidFill>
                  <a:srgbClr val="F08A00"/>
                </a:solidFill>
                <a:latin typeface="Arial"/>
                <a:ea typeface="Arial"/>
                <a:cs typeface="Arial"/>
                <a:sym typeface="Arial"/>
              </a:rPr>
            </a:br>
            <a:endParaRPr lang="en-GB" sz="2800" b="1" i="0" u="none" strike="noStrike" cap="none" baseline="0">
              <a:solidFill>
                <a:srgbClr val="F08A00"/>
              </a:solidFill>
              <a:latin typeface="Arial"/>
              <a:ea typeface="Arial"/>
              <a:cs typeface="Arial"/>
              <a:sym typeface="Arial"/>
            </a:endParaRPr>
          </a:p>
        </p:txBody>
      </p:sp>
      <p:sp>
        <p:nvSpPr>
          <p:cNvPr id="216" name="Shape 216"/>
          <p:cNvSpPr txBox="1">
            <a:spLocks noGrp="1"/>
          </p:cNvSpPr>
          <p:nvPr>
            <p:ph type="body" idx="1"/>
          </p:nvPr>
        </p:nvSpPr>
        <p:spPr>
          <a:xfrm>
            <a:off x="533625" y="1543249"/>
            <a:ext cx="7772400" cy="3937800"/>
          </a:xfrm>
          <a:prstGeom prst="rect">
            <a:avLst/>
          </a:prstGeom>
          <a:noFill/>
          <a:ln>
            <a:noFill/>
          </a:ln>
        </p:spPr>
        <p:txBody>
          <a:bodyPr lIns="91425" tIns="45700" rIns="91425" bIns="45700" anchor="t" anchorCtr="0">
            <a:noAutofit/>
          </a:bodyPr>
          <a:lstStyle/>
          <a:p>
            <a:pPr marL="342900" marR="0" lvl="0" indent="-342900" algn="l" rtl="0">
              <a:spcBef>
                <a:spcPts val="0"/>
              </a:spcBef>
              <a:spcAft>
                <a:spcPts val="0"/>
              </a:spcAft>
              <a:buClr>
                <a:srgbClr val="F08A00"/>
              </a:buClr>
              <a:buSzPct val="100000"/>
              <a:buFont typeface="Noto Sans Symbol"/>
              <a:buChar char="▪"/>
            </a:pPr>
            <a:r>
              <a:rPr lang="en-GB" sz="1800"/>
              <a:t>Haaste</a:t>
            </a:r>
            <a:r>
              <a:rPr lang="en-GB" sz="1800" b="0" i="0" u="none" strike="noStrike" cap="none" baseline="0">
                <a:solidFill>
                  <a:srgbClr val="4F5150"/>
                </a:solidFill>
                <a:latin typeface="Arial"/>
                <a:ea typeface="Arial"/>
                <a:cs typeface="Arial"/>
                <a:sym typeface="Arial"/>
              </a:rPr>
              <a:t>: </a:t>
            </a:r>
            <a:r>
              <a:rPr lang="en-GB" sz="1800"/>
              <a:t>Aistitilan suunnitelma. </a:t>
            </a:r>
          </a:p>
          <a:p>
            <a:pPr marL="342900" marR="0" lvl="0" indent="-342900" algn="l" rtl="0">
              <a:spcBef>
                <a:spcPts val="200"/>
              </a:spcBef>
              <a:spcAft>
                <a:spcPts val="0"/>
              </a:spcAft>
              <a:buClr>
                <a:srgbClr val="F08A00"/>
              </a:buClr>
              <a:buSzPct val="100000"/>
              <a:buFont typeface="Noto Sans Symbol"/>
              <a:buChar char="▪"/>
            </a:pPr>
            <a:r>
              <a:rPr lang="en-GB" sz="1800" b="0" i="0" u="none" strike="noStrike" cap="none" baseline="0">
                <a:solidFill>
                  <a:srgbClr val="4F5150"/>
                </a:solidFill>
                <a:latin typeface="Arial"/>
                <a:ea typeface="Arial"/>
                <a:cs typeface="Arial"/>
                <a:sym typeface="Arial"/>
              </a:rPr>
              <a:t>Tulokset: </a:t>
            </a:r>
            <a:r>
              <a:rPr lang="en-GB" sz="1800"/>
              <a:t>Konkreettinen ja realistinen suunnitelma aistitilan toteutusta varten.  </a:t>
            </a:r>
          </a:p>
          <a:p>
            <a:pPr marL="342900" marR="0" lvl="0" indent="-342900" algn="l" rtl="0">
              <a:spcBef>
                <a:spcPts val="200"/>
              </a:spcBef>
              <a:spcAft>
                <a:spcPts val="0"/>
              </a:spcAft>
              <a:buClr>
                <a:srgbClr val="F08A00"/>
              </a:buClr>
              <a:buSzPct val="100000"/>
              <a:buFont typeface="Noto Sans Symbol"/>
              <a:buChar char="▪"/>
            </a:pPr>
            <a:r>
              <a:rPr lang="en-GB" sz="1800"/>
              <a:t>Tuotoksina: Materiaali-/tuotetaulu ja pienoismalli. </a:t>
            </a:r>
          </a:p>
          <a:p>
            <a:pPr marL="342900" marR="0" lvl="0" indent="-342900" algn="l" rtl="0">
              <a:spcBef>
                <a:spcPts val="200"/>
              </a:spcBef>
              <a:spcAft>
                <a:spcPts val="0"/>
              </a:spcAft>
              <a:buClr>
                <a:srgbClr val="F08A00"/>
              </a:buClr>
              <a:buSzPct val="100000"/>
              <a:buFont typeface="Noto Sans Symbol"/>
              <a:buChar char="▪"/>
            </a:pPr>
            <a:r>
              <a:rPr lang="en-GB" sz="1800"/>
              <a:t>Tilaaja: ETEVA- Hansakallion asumispalveluyksikkö.</a:t>
            </a:r>
          </a:p>
          <a:p>
            <a:pPr marL="342900" marR="0" lvl="0" indent="-342900" algn="l" rtl="0">
              <a:spcBef>
                <a:spcPts val="200"/>
              </a:spcBef>
              <a:spcAft>
                <a:spcPts val="0"/>
              </a:spcAft>
              <a:buClr>
                <a:srgbClr val="F08A00"/>
              </a:buClr>
              <a:buSzPct val="100000"/>
              <a:buFont typeface="Noto Sans Symbol"/>
              <a:buChar char="▪"/>
            </a:pPr>
            <a:r>
              <a:rPr lang="en-GB" sz="1800"/>
              <a:t>Ryhmä: 	Aino Peltonen - Vanhustyö</a:t>
            </a:r>
          </a:p>
          <a:p>
            <a:pPr marL="914400" marR="0" lvl="0" indent="457200" algn="l" rtl="0">
              <a:spcBef>
                <a:spcPts val="200"/>
              </a:spcBef>
              <a:spcAft>
                <a:spcPts val="0"/>
              </a:spcAft>
              <a:buNone/>
            </a:pPr>
            <a:r>
              <a:rPr lang="en-GB" sz="1800"/>
              <a:t>Jasmina Haapanen - Sosionomia</a:t>
            </a:r>
          </a:p>
          <a:p>
            <a:pPr marL="914400" marR="0" lvl="0" indent="457200" algn="l" rtl="0">
              <a:spcBef>
                <a:spcPts val="200"/>
              </a:spcBef>
              <a:spcAft>
                <a:spcPts val="0"/>
              </a:spcAft>
              <a:buNone/>
            </a:pPr>
            <a:r>
              <a:rPr lang="en-GB" sz="1800"/>
              <a:t>Katrin Vaskelainen - Kulttuurituotanto </a:t>
            </a:r>
          </a:p>
          <a:p>
            <a:pPr marL="914400" marR="0" lvl="0" indent="457200" algn="l" rtl="0">
              <a:spcBef>
                <a:spcPts val="200"/>
              </a:spcBef>
              <a:spcAft>
                <a:spcPts val="0"/>
              </a:spcAft>
              <a:buNone/>
            </a:pPr>
            <a:r>
              <a:rPr lang="en-GB" sz="1800"/>
              <a:t>Vili Kinnunen - Toimintaterapia</a:t>
            </a:r>
          </a:p>
          <a:p>
            <a:pPr marL="914400" marR="0" lvl="0" indent="457200" algn="l" rtl="0">
              <a:spcBef>
                <a:spcPts val="200"/>
              </a:spcBef>
              <a:spcAft>
                <a:spcPts val="0"/>
              </a:spcAft>
              <a:buNone/>
            </a:pPr>
            <a:r>
              <a:rPr lang="en-GB" sz="1800"/>
              <a:t>Kristo Saarikoski - Sosionomia</a:t>
            </a:r>
          </a:p>
          <a:p>
            <a:pPr marL="342900" marR="0" lvl="0" indent="-342900" algn="l" rtl="0">
              <a:spcBef>
                <a:spcPts val="200"/>
              </a:spcBef>
              <a:spcAft>
                <a:spcPts val="0"/>
              </a:spcAft>
              <a:buClr>
                <a:srgbClr val="F08A00"/>
              </a:buClr>
              <a:buSzPct val="100000"/>
              <a:buFont typeface="Noto Sans Symbol"/>
              <a:buChar char="▪"/>
            </a:pPr>
            <a:r>
              <a:rPr lang="en-GB" sz="1800"/>
              <a:t>Mentorit: Anne Talvenheimo-Pesu ja Janet Halonen</a:t>
            </a:r>
          </a:p>
          <a:p>
            <a:pPr marL="342900" marR="0" lvl="0" indent="-342900" algn="l" rtl="0">
              <a:spcBef>
                <a:spcPts val="200"/>
              </a:spcBef>
              <a:spcAft>
                <a:spcPts val="0"/>
              </a:spcAft>
              <a:buClr>
                <a:srgbClr val="F08A00"/>
              </a:buClr>
              <a:buSzPct val="100000"/>
              <a:buFont typeface="Noto Sans Symbol"/>
              <a:buChar char="▪"/>
            </a:pPr>
            <a:r>
              <a:rPr lang="en-GB" sz="1800"/>
              <a:t>Yhteyshenkilö: Marja Sutinen, Eteva</a:t>
            </a:r>
          </a:p>
          <a:p>
            <a:pPr marL="0" marR="0" lvl="0" indent="0" algn="l" rtl="0">
              <a:spcBef>
                <a:spcPts val="200"/>
              </a:spcBef>
              <a:spcAft>
                <a:spcPts val="0"/>
              </a:spcAft>
              <a:buClr>
                <a:srgbClr val="F08A00"/>
              </a:buClr>
              <a:buFont typeface="Noto Sans Symbol"/>
              <a:buNone/>
            </a:pPr>
            <a:endParaRPr sz="1800" b="0" i="0" u="none" strike="noStrike" cap="none" baseline="0">
              <a:solidFill>
                <a:srgbClr val="4F5150"/>
              </a:solidFill>
              <a:latin typeface="Arial"/>
              <a:ea typeface="Arial"/>
              <a:cs typeface="Arial"/>
              <a:sym typeface="Arial"/>
            </a:endParaRPr>
          </a:p>
          <a:p>
            <a:pPr marL="342900" marR="0" lvl="0" indent="-241300" algn="l" rtl="0">
              <a:spcBef>
                <a:spcPts val="200"/>
              </a:spcBef>
              <a:spcAft>
                <a:spcPts val="0"/>
              </a:spcAft>
              <a:buClr>
                <a:srgbClr val="F08A00"/>
              </a:buClr>
              <a:buFont typeface="Noto Sans Symbol"/>
              <a:buNone/>
            </a:pPr>
            <a:endParaRPr sz="1600" b="0" i="0" u="none" strike="noStrike" cap="none" baseline="0">
              <a:solidFill>
                <a:srgbClr val="4F5150"/>
              </a:solidFill>
              <a:latin typeface="Arial"/>
              <a:ea typeface="Arial"/>
              <a:cs typeface="Arial"/>
              <a:sym typeface="Arial"/>
            </a:endParaRPr>
          </a:p>
          <a:p>
            <a:pPr marL="342900" marR="0" lvl="0" indent="-241300" algn="l" rtl="0">
              <a:spcBef>
                <a:spcPts val="200"/>
              </a:spcBef>
              <a:spcAft>
                <a:spcPts val="0"/>
              </a:spcAft>
              <a:buClr>
                <a:srgbClr val="F08A00"/>
              </a:buClr>
              <a:buFont typeface="Noto Sans Symbol"/>
              <a:buNone/>
            </a:pPr>
            <a:endParaRPr sz="1600" b="0" i="0" u="none" strike="noStrike" cap="none" baseline="0">
              <a:solidFill>
                <a:srgbClr val="4F5150"/>
              </a:solidFill>
              <a:latin typeface="Arial"/>
              <a:ea typeface="Arial"/>
              <a:cs typeface="Arial"/>
              <a:sym typeface="Arial"/>
            </a:endParaRPr>
          </a:p>
        </p:txBody>
      </p:sp>
      <p:sp>
        <p:nvSpPr>
          <p:cNvPr id="217" name="Shape 217"/>
          <p:cNvSpPr txBox="1">
            <a:spLocks noGrp="1"/>
          </p:cNvSpPr>
          <p:nvPr>
            <p:ph type="ftr" idx="11"/>
          </p:nvPr>
        </p:nvSpPr>
        <p:spPr>
          <a:xfrm>
            <a:off x="2286000" y="6551612"/>
            <a:ext cx="4429200" cy="306299"/>
          </a:xfrm>
          <a:prstGeom prst="rect">
            <a:avLst/>
          </a:prstGeom>
          <a:noFill/>
          <a:ln>
            <a:noFill/>
          </a:ln>
        </p:spPr>
        <p:txBody>
          <a:bodyPr lIns="91425" tIns="45700" rIns="91425" bIns="45700" anchor="t" anchorCtr="0">
            <a:noAutofit/>
          </a:bodyPr>
          <a:lstStyle/>
          <a:p>
            <a:pPr marL="0" marR="0" lvl="0" indent="0" algn="ctr" rtl="0">
              <a:spcBef>
                <a:spcPts val="0"/>
              </a:spcBef>
              <a:spcAft>
                <a:spcPts val="0"/>
              </a:spcAft>
              <a:buSzPct val="25000"/>
              <a:buNone/>
            </a:pPr>
            <a:r>
              <a:rPr lang="en-GB" sz="1000" b="0" i="0" u="none" strike="noStrike" cap="none" baseline="0">
                <a:solidFill>
                  <a:srgbClr val="878989"/>
                </a:solidFill>
                <a:latin typeface="Arial"/>
                <a:ea typeface="Arial"/>
                <a:cs typeface="Arial"/>
                <a:sym typeface="Arial"/>
              </a:rPr>
              <a:t>Kalvosarjan tekijän nimi</a:t>
            </a:r>
          </a:p>
        </p:txBody>
      </p:sp>
      <p:sp>
        <p:nvSpPr>
          <p:cNvPr id="218" name="Shape 218"/>
          <p:cNvSpPr txBox="1"/>
          <p:nvPr/>
        </p:nvSpPr>
        <p:spPr>
          <a:xfrm>
            <a:off x="6721434" y="1270659"/>
            <a:ext cx="1793699" cy="461699"/>
          </a:xfrm>
          <a:prstGeom prst="rect">
            <a:avLst/>
          </a:prstGeom>
          <a:noFill/>
          <a:ln>
            <a:noFill/>
          </a:ln>
        </p:spPr>
        <p:txBody>
          <a:bodyPr lIns="91425" tIns="45700" rIns="91425" bIns="45700" anchor="t" anchorCtr="0">
            <a:noAutofit/>
          </a:bodyPr>
          <a:lstStyle/>
          <a:p>
            <a:pPr marL="0" marR="0" lvl="0" indent="0" algn="l" rtl="0">
              <a:spcBef>
                <a:spcPts val="0"/>
              </a:spcBef>
              <a:spcAft>
                <a:spcPts val="0"/>
              </a:spcAft>
              <a:buSzPct val="25000"/>
              <a:buNone/>
            </a:pPr>
            <a:r>
              <a:rPr lang="en-GB" sz="2400" b="0" i="0" u="none" strike="noStrike" cap="none" baseline="0">
                <a:solidFill>
                  <a:schemeClr val="lt1"/>
                </a:solidFill>
                <a:latin typeface="Tahoma"/>
                <a:ea typeface="Tahoma"/>
                <a:cs typeface="Tahoma"/>
                <a:sym typeface="Tahoma"/>
              </a:rPr>
              <a:t>KUVA tähän</a:t>
            </a:r>
          </a:p>
        </p:txBody>
      </p:sp>
    </p:spTree>
  </p:cSld>
  <p:clrMapOvr>
    <a:masterClrMapping/>
  </p:clrMapOvr>
  <p:transition>
    <p:fade/>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223"/>
        <p:cNvGrpSpPr/>
        <p:nvPr/>
      </p:nvGrpSpPr>
      <p:grpSpPr>
        <a:xfrm>
          <a:off x="0" y="0"/>
          <a:ext cx="0" cy="0"/>
          <a:chOff x="0" y="0"/>
          <a:chExt cx="0" cy="0"/>
        </a:xfrm>
      </p:grpSpPr>
      <p:sp>
        <p:nvSpPr>
          <p:cNvPr id="224" name="Shape 224"/>
          <p:cNvSpPr txBox="1">
            <a:spLocks noGrp="1"/>
          </p:cNvSpPr>
          <p:nvPr>
            <p:ph type="title"/>
          </p:nvPr>
        </p:nvSpPr>
        <p:spPr>
          <a:xfrm>
            <a:off x="684225" y="715975"/>
            <a:ext cx="8096099" cy="533399"/>
          </a:xfrm>
          <a:prstGeom prst="rect">
            <a:avLst/>
          </a:prstGeom>
        </p:spPr>
        <p:txBody>
          <a:bodyPr lIns="91425" tIns="91425" rIns="91425" bIns="91425" anchor="t" anchorCtr="0">
            <a:noAutofit/>
          </a:bodyPr>
          <a:lstStyle/>
          <a:p>
            <a:pPr lvl="0" rtl="0">
              <a:spcBef>
                <a:spcPts val="0"/>
              </a:spcBef>
              <a:buClr>
                <a:schemeClr val="dk1"/>
              </a:buClr>
              <a:buSzPct val="25000"/>
              <a:buFont typeface="Arial"/>
              <a:buNone/>
            </a:pPr>
            <a:r>
              <a:rPr lang="en-GB" b="1">
                <a:solidFill>
                  <a:schemeClr val="dk2"/>
                </a:solidFill>
              </a:rPr>
              <a:t>Sensory adventure - What is behind this door? </a:t>
            </a:r>
            <a:br>
              <a:rPr lang="en-GB" b="1">
                <a:solidFill>
                  <a:schemeClr val="dk2"/>
                </a:solidFill>
              </a:rPr>
            </a:br>
            <a:endParaRPr lang="en-GB" b="1">
              <a:solidFill>
                <a:schemeClr val="dk2"/>
              </a:solidFill>
            </a:endParaRPr>
          </a:p>
        </p:txBody>
      </p:sp>
      <p:sp>
        <p:nvSpPr>
          <p:cNvPr id="225" name="Shape 225"/>
          <p:cNvSpPr txBox="1">
            <a:spLocks noGrp="1"/>
          </p:cNvSpPr>
          <p:nvPr>
            <p:ph type="body" idx="1"/>
          </p:nvPr>
        </p:nvSpPr>
        <p:spPr>
          <a:xfrm>
            <a:off x="685787" y="1454988"/>
            <a:ext cx="7772400" cy="3947999"/>
          </a:xfrm>
          <a:prstGeom prst="rect">
            <a:avLst/>
          </a:prstGeom>
        </p:spPr>
        <p:txBody>
          <a:bodyPr lIns="91425" tIns="91425" rIns="91425" bIns="91425" anchor="t" anchorCtr="0">
            <a:noAutofit/>
          </a:bodyPr>
          <a:lstStyle/>
          <a:p>
            <a:pPr lvl="0" indent="114300" rtl="0">
              <a:spcBef>
                <a:spcPts val="0"/>
              </a:spcBef>
              <a:buClr>
                <a:schemeClr val="dk2"/>
              </a:buClr>
              <a:buSzPct val="100000"/>
            </a:pPr>
            <a:r>
              <a:rPr lang="en-GB" sz="1800"/>
              <a:t>Challenge: To create a plan for creating and designing a sensory room</a:t>
            </a:r>
          </a:p>
          <a:p>
            <a:pPr lvl="0" indent="114300" rtl="0">
              <a:spcBef>
                <a:spcPts val="0"/>
              </a:spcBef>
              <a:buClr>
                <a:schemeClr val="dk2"/>
              </a:buClr>
              <a:buSzPct val="100000"/>
            </a:pPr>
            <a:r>
              <a:rPr lang="en-GB" sz="1800"/>
              <a:t>Results: A concrete and realistic plan for designing and creating a sensory room </a:t>
            </a:r>
          </a:p>
          <a:p>
            <a:pPr lvl="0" indent="114300" rtl="0">
              <a:spcBef>
                <a:spcPts val="0"/>
              </a:spcBef>
              <a:buClr>
                <a:schemeClr val="dk2"/>
              </a:buClr>
              <a:buSzPct val="100000"/>
            </a:pPr>
            <a:r>
              <a:rPr lang="en-GB" sz="1800"/>
              <a:t>Products: A material board and a miniature scale model of the room</a:t>
            </a:r>
          </a:p>
          <a:p>
            <a:pPr lvl="0" indent="114300" rtl="0">
              <a:spcBef>
                <a:spcPts val="0"/>
              </a:spcBef>
              <a:buClr>
                <a:schemeClr val="dk2"/>
              </a:buClr>
              <a:buSzPct val="100000"/>
            </a:pPr>
            <a:r>
              <a:rPr lang="en-GB" sz="1800"/>
              <a:t>Client: ETEVA - Supported housing unit Hansakallio</a:t>
            </a:r>
          </a:p>
          <a:p>
            <a:pPr lvl="0" indent="114300" rtl="0">
              <a:spcBef>
                <a:spcPts val="0"/>
              </a:spcBef>
              <a:buClr>
                <a:schemeClr val="dk2"/>
              </a:buClr>
              <a:buSzPct val="100000"/>
            </a:pPr>
            <a:r>
              <a:rPr lang="en-GB" sz="1800"/>
              <a:t>Team members: 	Aino Peltonen - Elderly Care</a:t>
            </a:r>
          </a:p>
          <a:p>
            <a:pPr marL="1828800" lvl="0" indent="457200" rtl="0">
              <a:spcBef>
                <a:spcPts val="0"/>
              </a:spcBef>
              <a:buClr>
                <a:schemeClr val="dk1"/>
              </a:buClr>
              <a:buSzPct val="61111"/>
              <a:buFont typeface="Arial"/>
              <a:buNone/>
            </a:pPr>
            <a:r>
              <a:rPr lang="en-GB" sz="1800"/>
              <a:t>Jasmina Haapanen - Socionomy</a:t>
            </a:r>
          </a:p>
          <a:p>
            <a:pPr marL="1828800" lvl="0" indent="457200" rtl="0">
              <a:spcBef>
                <a:spcPts val="0"/>
              </a:spcBef>
              <a:buClr>
                <a:schemeClr val="dk1"/>
              </a:buClr>
              <a:buSzPct val="61111"/>
              <a:buFont typeface="Arial"/>
              <a:buNone/>
            </a:pPr>
            <a:r>
              <a:rPr lang="en-GB" sz="1800"/>
              <a:t>Katrin Vaskelainen - Cultural Managment</a:t>
            </a:r>
          </a:p>
          <a:p>
            <a:pPr marL="1828800" lvl="0" indent="457200" rtl="0">
              <a:spcBef>
                <a:spcPts val="0"/>
              </a:spcBef>
              <a:buClr>
                <a:schemeClr val="dk1"/>
              </a:buClr>
              <a:buSzPct val="61111"/>
              <a:buFont typeface="Arial"/>
              <a:buNone/>
            </a:pPr>
            <a:r>
              <a:rPr lang="en-GB" sz="1800"/>
              <a:t>Vili Kinnunen - Occupational Therapy</a:t>
            </a:r>
          </a:p>
          <a:p>
            <a:pPr marL="1828800" lvl="0" indent="457200" rtl="0">
              <a:spcBef>
                <a:spcPts val="0"/>
              </a:spcBef>
              <a:buNone/>
            </a:pPr>
            <a:r>
              <a:rPr lang="en-GB" sz="1800"/>
              <a:t>Kristo Saarikoski - Socionomy</a:t>
            </a:r>
          </a:p>
          <a:p>
            <a:pPr lvl="0" indent="114300" rtl="0">
              <a:spcBef>
                <a:spcPts val="0"/>
              </a:spcBef>
              <a:buClr>
                <a:schemeClr val="dk2"/>
              </a:buClr>
              <a:buSzPct val="100000"/>
            </a:pPr>
            <a:r>
              <a:rPr lang="en-GB" sz="1800"/>
              <a:t>Mentors: Anne Talvenheimo-Pesu and Janet Halonen</a:t>
            </a:r>
          </a:p>
          <a:p>
            <a:pPr lvl="0" indent="114300" rtl="0">
              <a:spcBef>
                <a:spcPts val="0"/>
              </a:spcBef>
              <a:buClr>
                <a:schemeClr val="dk2"/>
              </a:buClr>
              <a:buSzPct val="100000"/>
            </a:pPr>
            <a:r>
              <a:rPr lang="en-GB" sz="1800"/>
              <a:t>Contact person: Marja Sutinen, Eteva</a:t>
            </a:r>
          </a:p>
          <a:p>
            <a:pPr marL="0" lvl="0" indent="0" rtl="0">
              <a:spcBef>
                <a:spcPts val="0"/>
              </a:spcBef>
              <a:buClr>
                <a:schemeClr val="dk2"/>
              </a:buClr>
              <a:buFont typeface="Noto Sans Symbol"/>
              <a:buNone/>
            </a:pPr>
            <a:endParaRPr sz="1800"/>
          </a:p>
          <a:p>
            <a:pPr lvl="0" indent="101600" rtl="0">
              <a:spcBef>
                <a:spcPts val="0"/>
              </a:spcBef>
              <a:buClr>
                <a:schemeClr val="dk2"/>
              </a:buClr>
              <a:buFont typeface="Noto Sans Symbol"/>
              <a:buNone/>
            </a:pPr>
            <a:endParaRPr sz="1600"/>
          </a:p>
        </p:txBody>
      </p:sp>
    </p:spTree>
  </p:cSld>
  <p:clrMapOvr>
    <a:masterClrMapping/>
  </p:clrMapOvr>
  <p:transition spd="slow">
    <p:cut/>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229"/>
        <p:cNvGrpSpPr/>
        <p:nvPr/>
      </p:nvGrpSpPr>
      <p:grpSpPr>
        <a:xfrm>
          <a:off x="0" y="0"/>
          <a:ext cx="0" cy="0"/>
          <a:chOff x="0" y="0"/>
          <a:chExt cx="0" cy="0"/>
        </a:xfrm>
      </p:grpSpPr>
      <p:sp>
        <p:nvSpPr>
          <p:cNvPr id="230" name="Shape 230"/>
          <p:cNvSpPr txBox="1">
            <a:spLocks noGrp="1"/>
          </p:cNvSpPr>
          <p:nvPr>
            <p:ph type="title"/>
          </p:nvPr>
        </p:nvSpPr>
        <p:spPr>
          <a:xfrm>
            <a:off x="688974" y="715963"/>
            <a:ext cx="7767600" cy="1036800"/>
          </a:xfrm>
          <a:prstGeom prst="rect">
            <a:avLst/>
          </a:prstGeom>
          <a:noFill/>
          <a:ln>
            <a:noFill/>
          </a:ln>
        </p:spPr>
        <p:txBody>
          <a:bodyPr lIns="91425" tIns="45700" rIns="91425" bIns="45700" anchor="t" anchorCtr="0">
            <a:noAutofit/>
          </a:bodyPr>
          <a:lstStyle/>
          <a:p>
            <a:pPr marL="0" marR="0" lvl="0" indent="0" algn="l" rtl="0">
              <a:spcBef>
                <a:spcPts val="0"/>
              </a:spcBef>
              <a:spcAft>
                <a:spcPts val="0"/>
              </a:spcAft>
              <a:buNone/>
            </a:pPr>
            <a:endParaRPr sz="2800" b="0" i="0" u="none" strike="noStrike" cap="none" baseline="0">
              <a:solidFill>
                <a:srgbClr val="F08A00"/>
              </a:solidFill>
              <a:latin typeface="Arial"/>
              <a:ea typeface="Arial"/>
              <a:cs typeface="Arial"/>
              <a:sym typeface="Arial"/>
            </a:endParaRPr>
          </a:p>
        </p:txBody>
      </p:sp>
      <p:sp>
        <p:nvSpPr>
          <p:cNvPr id="231" name="Shape 231"/>
          <p:cNvSpPr txBox="1">
            <a:spLocks noGrp="1"/>
          </p:cNvSpPr>
          <p:nvPr>
            <p:ph type="body" idx="1"/>
          </p:nvPr>
        </p:nvSpPr>
        <p:spPr>
          <a:xfrm>
            <a:off x="688974" y="2003425"/>
            <a:ext cx="3808500" cy="3317999"/>
          </a:xfrm>
          <a:prstGeom prst="rect">
            <a:avLst/>
          </a:prstGeom>
          <a:noFill/>
          <a:ln>
            <a:noFill/>
          </a:ln>
        </p:spPr>
        <p:txBody>
          <a:bodyPr lIns="91425" tIns="45700" rIns="91425" bIns="45700" anchor="t" anchorCtr="0">
            <a:noAutofit/>
          </a:bodyPr>
          <a:lstStyle/>
          <a:p>
            <a:pPr marL="342900" marR="0" lvl="0" indent="-190500" algn="l" rtl="0">
              <a:spcBef>
                <a:spcPts val="0"/>
              </a:spcBef>
              <a:spcAft>
                <a:spcPts val="0"/>
              </a:spcAft>
              <a:buClr>
                <a:srgbClr val="F08A00"/>
              </a:buClr>
              <a:buFont typeface="Noto Sans Symbol"/>
              <a:buNone/>
            </a:pPr>
            <a:endParaRPr sz="2400" b="0" i="0" u="none" strike="noStrike" cap="none" baseline="0">
              <a:solidFill>
                <a:srgbClr val="4F5150"/>
              </a:solidFill>
              <a:latin typeface="Arial"/>
              <a:ea typeface="Arial"/>
              <a:cs typeface="Arial"/>
              <a:sym typeface="Arial"/>
            </a:endParaRPr>
          </a:p>
        </p:txBody>
      </p:sp>
      <p:sp>
        <p:nvSpPr>
          <p:cNvPr id="232" name="Shape 232"/>
          <p:cNvSpPr txBox="1">
            <a:spLocks noGrp="1"/>
          </p:cNvSpPr>
          <p:nvPr>
            <p:ph type="body" idx="2"/>
          </p:nvPr>
        </p:nvSpPr>
        <p:spPr>
          <a:xfrm>
            <a:off x="4645026" y="2003425"/>
            <a:ext cx="3811499" cy="3329399"/>
          </a:xfrm>
          <a:prstGeom prst="rect">
            <a:avLst/>
          </a:prstGeom>
          <a:noFill/>
          <a:ln>
            <a:noFill/>
          </a:ln>
        </p:spPr>
        <p:txBody>
          <a:bodyPr lIns="91425" tIns="45700" rIns="91425" bIns="45700" anchor="t" anchorCtr="0">
            <a:noAutofit/>
          </a:bodyPr>
          <a:lstStyle/>
          <a:p>
            <a:pPr marL="342900" marR="0" lvl="0" indent="-190500" algn="l" rtl="0">
              <a:spcBef>
                <a:spcPts val="0"/>
              </a:spcBef>
              <a:spcAft>
                <a:spcPts val="0"/>
              </a:spcAft>
              <a:buClr>
                <a:srgbClr val="F08A00"/>
              </a:buClr>
              <a:buFont typeface="Noto Sans Symbol"/>
              <a:buNone/>
            </a:pPr>
            <a:endParaRPr sz="2400" b="0" i="0" u="none" strike="noStrike" cap="none" baseline="0">
              <a:solidFill>
                <a:srgbClr val="4F5150"/>
              </a:solidFill>
              <a:latin typeface="Arial"/>
              <a:ea typeface="Arial"/>
              <a:cs typeface="Arial"/>
              <a:sym typeface="Arial"/>
            </a:endParaRPr>
          </a:p>
        </p:txBody>
      </p:sp>
      <p:sp>
        <p:nvSpPr>
          <p:cNvPr id="233" name="Shape 233"/>
          <p:cNvSpPr txBox="1">
            <a:spLocks noGrp="1"/>
          </p:cNvSpPr>
          <p:nvPr>
            <p:ph type="ftr" idx="11"/>
          </p:nvPr>
        </p:nvSpPr>
        <p:spPr>
          <a:xfrm>
            <a:off x="2286000" y="6551612"/>
            <a:ext cx="4429200" cy="306299"/>
          </a:xfrm>
          <a:prstGeom prst="rect">
            <a:avLst/>
          </a:prstGeom>
          <a:noFill/>
          <a:ln>
            <a:noFill/>
          </a:ln>
        </p:spPr>
        <p:txBody>
          <a:bodyPr lIns="91425" tIns="45700" rIns="91425" bIns="45700" anchor="t" anchorCtr="0">
            <a:noAutofit/>
          </a:bodyPr>
          <a:lstStyle/>
          <a:p>
            <a:pPr marL="0" marR="0" lvl="0" indent="0" algn="ctr" rtl="0">
              <a:spcBef>
                <a:spcPts val="0"/>
              </a:spcBef>
              <a:spcAft>
                <a:spcPts val="0"/>
              </a:spcAft>
              <a:buSzPct val="25000"/>
              <a:buNone/>
            </a:pPr>
            <a:r>
              <a:rPr lang="en-GB" sz="1000" b="0" i="0" u="none" strike="noStrike" cap="none" baseline="0">
                <a:solidFill>
                  <a:srgbClr val="878989"/>
                </a:solidFill>
                <a:latin typeface="Arial"/>
                <a:ea typeface="Arial"/>
                <a:cs typeface="Arial"/>
                <a:sym typeface="Arial"/>
              </a:rPr>
              <a:t>Kalvosarjan tekijän nimi</a:t>
            </a:r>
          </a:p>
        </p:txBody>
      </p:sp>
      <p:sp>
        <p:nvSpPr>
          <p:cNvPr id="234" name="Shape 234"/>
          <p:cNvSpPr txBox="1">
            <a:spLocks noGrp="1"/>
          </p:cNvSpPr>
          <p:nvPr>
            <p:ph type="sldNum" idx="12"/>
          </p:nvPr>
        </p:nvSpPr>
        <p:spPr>
          <a:xfrm>
            <a:off x="6786563" y="6551612"/>
            <a:ext cx="1460099" cy="306299"/>
          </a:xfrm>
          <a:prstGeom prst="rect">
            <a:avLst/>
          </a:prstGeom>
          <a:noFill/>
          <a:ln>
            <a:noFill/>
          </a:ln>
        </p:spPr>
        <p:txBody>
          <a:bodyPr lIns="91425" tIns="45700" rIns="91425" bIns="45700" anchor="t" anchorCtr="0">
            <a:noAutofit/>
          </a:bodyPr>
          <a:lstStyle/>
          <a:p>
            <a:pPr marL="0" marR="0" lvl="0" indent="0" algn="r" rtl="0">
              <a:spcBef>
                <a:spcPts val="0"/>
              </a:spcBef>
              <a:spcAft>
                <a:spcPts val="0"/>
              </a:spcAft>
              <a:buSzPct val="25000"/>
              <a:buNone/>
            </a:pPr>
            <a:fld id="{00000000-1234-1234-1234-123412341234}" type="slidenum">
              <a:rPr lang="en-GB" sz="1000" b="0" i="0" u="none" strike="noStrike" cap="none" baseline="0">
                <a:solidFill>
                  <a:srgbClr val="878989"/>
                </a:solidFill>
                <a:latin typeface="Arial"/>
                <a:ea typeface="Arial"/>
                <a:cs typeface="Arial"/>
                <a:sym typeface="Arial"/>
              </a:rPr>
              <a:pPr marL="0" marR="0" lvl="0" indent="0" algn="r" rtl="0">
                <a:spcBef>
                  <a:spcPts val="0"/>
                </a:spcBef>
                <a:spcAft>
                  <a:spcPts val="0"/>
                </a:spcAft>
                <a:buSzPct val="25000"/>
                <a:buNone/>
              </a:pPr>
              <a:t>19</a:t>
            </a:fld>
            <a:endParaRPr lang="en-GB" sz="1000" b="0" i="0" u="none" strike="noStrike" cap="none" baseline="0">
              <a:solidFill>
                <a:srgbClr val="878989"/>
              </a:solidFill>
              <a:latin typeface="Arial"/>
              <a:ea typeface="Arial"/>
              <a:cs typeface="Arial"/>
              <a:sym typeface="Arial"/>
            </a:endParaRPr>
          </a:p>
        </p:txBody>
      </p:sp>
      <p:pic>
        <p:nvPicPr>
          <p:cNvPr id="235" name="Shape 235"/>
          <p:cNvPicPr preferRelativeResize="0"/>
          <p:nvPr/>
        </p:nvPicPr>
        <p:blipFill rotWithShape="1">
          <a:blip r:embed="rId3">
            <a:alphaModFix/>
          </a:blip>
          <a:srcRect l="23999" t="11585" r="15999" b="5288"/>
          <a:stretch/>
        </p:blipFill>
        <p:spPr>
          <a:xfrm>
            <a:off x="457206" y="124381"/>
            <a:ext cx="8403000" cy="6548699"/>
          </a:xfrm>
          <a:prstGeom prst="rect">
            <a:avLst/>
          </a:prstGeom>
          <a:noFill/>
          <a:ln>
            <a:noFill/>
          </a:ln>
        </p:spPr>
      </p:pic>
    </p:spTree>
  </p:cSld>
  <p:clrMapOvr>
    <a:masterClrMapping/>
  </p:clrMapOvr>
  <p:transition>
    <p:fad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p:sp>
        <p:nvSpPr>
          <p:cNvPr id="104" name="Shape 104"/>
          <p:cNvSpPr txBox="1">
            <a:spLocks noGrp="1"/>
          </p:cNvSpPr>
          <p:nvPr>
            <p:ph type="title"/>
          </p:nvPr>
        </p:nvSpPr>
        <p:spPr>
          <a:xfrm>
            <a:off x="684212" y="584096"/>
            <a:ext cx="7772400" cy="533099"/>
          </a:xfrm>
          <a:prstGeom prst="rect">
            <a:avLst/>
          </a:prstGeom>
          <a:noFill/>
          <a:ln>
            <a:noFill/>
          </a:ln>
        </p:spPr>
        <p:txBody>
          <a:bodyPr lIns="91425" tIns="45700" rIns="91425" bIns="45700" anchor="t" anchorCtr="0">
            <a:noAutofit/>
          </a:bodyPr>
          <a:lstStyle/>
          <a:p>
            <a:pPr marL="0" marR="0" lvl="0" indent="0" algn="l" rtl="0">
              <a:spcBef>
                <a:spcPts val="0"/>
              </a:spcBef>
              <a:spcAft>
                <a:spcPts val="0"/>
              </a:spcAft>
              <a:buSzPct val="25000"/>
              <a:buNone/>
            </a:pPr>
            <a:r>
              <a:rPr lang="en-GB" sz="2800" b="0" i="0" u="none" strike="noStrike" cap="none" baseline="0">
                <a:solidFill>
                  <a:srgbClr val="F08A00"/>
                </a:solidFill>
                <a:latin typeface="Tahoma"/>
                <a:ea typeface="Tahoma"/>
                <a:cs typeface="Tahoma"/>
                <a:sym typeface="Tahoma"/>
              </a:rPr>
              <a:t>Mikä MINNO® on?</a:t>
            </a:r>
          </a:p>
        </p:txBody>
      </p:sp>
      <p:sp>
        <p:nvSpPr>
          <p:cNvPr id="105" name="Shape 105"/>
          <p:cNvSpPr txBox="1">
            <a:spLocks noGrp="1"/>
          </p:cNvSpPr>
          <p:nvPr>
            <p:ph type="body" idx="1"/>
          </p:nvPr>
        </p:nvSpPr>
        <p:spPr>
          <a:xfrm>
            <a:off x="684225" y="1223800"/>
            <a:ext cx="7772400" cy="4296000"/>
          </a:xfrm>
          <a:prstGeom prst="rect">
            <a:avLst/>
          </a:prstGeom>
          <a:noFill/>
          <a:ln>
            <a:noFill/>
          </a:ln>
        </p:spPr>
        <p:txBody>
          <a:bodyPr lIns="91425" tIns="45700" rIns="91425" bIns="45700" anchor="t" anchorCtr="0">
            <a:noAutofit/>
          </a:bodyPr>
          <a:lstStyle/>
          <a:p>
            <a:pPr marL="0" marR="0" lvl="0" indent="0" algn="l" rtl="0">
              <a:spcBef>
                <a:spcPts val="0"/>
              </a:spcBef>
              <a:spcAft>
                <a:spcPts val="0"/>
              </a:spcAft>
              <a:buClr>
                <a:srgbClr val="F08A00"/>
              </a:buClr>
              <a:buSzPct val="133333"/>
              <a:buFont typeface="Noto Sans Symbol"/>
              <a:buNone/>
            </a:pPr>
            <a:r>
              <a:rPr lang="en-GB" sz="1800">
                <a:solidFill>
                  <a:schemeClr val="dk1"/>
                </a:solidFill>
                <a:highlight>
                  <a:srgbClr val="FFFFFF"/>
                </a:highlight>
              </a:rPr>
              <a:t>Minno eli Metropolian Ammattikorkeakoulussa toimiva innovaatiotoimisto.</a:t>
            </a:r>
          </a:p>
          <a:p>
            <a:pPr marL="0" marR="0" lvl="0" indent="0" algn="l" rtl="0">
              <a:spcBef>
                <a:spcPts val="0"/>
              </a:spcBef>
              <a:spcAft>
                <a:spcPts val="0"/>
              </a:spcAft>
              <a:buClr>
                <a:srgbClr val="F08A00"/>
              </a:buClr>
              <a:buFont typeface="Noto Sans Symbol"/>
              <a:buNone/>
            </a:pPr>
            <a:endParaRPr sz="1800">
              <a:solidFill>
                <a:schemeClr val="dk1"/>
              </a:solidFill>
              <a:highlight>
                <a:srgbClr val="FFFFFF"/>
              </a:highlight>
            </a:endParaRPr>
          </a:p>
          <a:p>
            <a:pPr marL="457200" marR="0" lvl="0" indent="-228600" algn="l" rtl="0">
              <a:spcBef>
                <a:spcPts val="0"/>
              </a:spcBef>
              <a:spcAft>
                <a:spcPts val="0"/>
              </a:spcAft>
              <a:buClr>
                <a:schemeClr val="dk1"/>
              </a:buClr>
              <a:buSzPct val="100000"/>
            </a:pPr>
            <a:r>
              <a:rPr lang="en-GB" sz="1800">
                <a:solidFill>
                  <a:schemeClr val="dk1"/>
                </a:solidFill>
                <a:highlight>
                  <a:srgbClr val="FFFFFF"/>
                </a:highlight>
              </a:rPr>
              <a:t>Auttaa yritys- ja erilaisia yhteistyökumppaneita, opettajia, opiskelijoita löytämään toisensa </a:t>
            </a:r>
          </a:p>
          <a:p>
            <a:pPr marL="457200" marR="0" lvl="0" indent="-228600" algn="l" rtl="0">
              <a:spcBef>
                <a:spcPts val="0"/>
              </a:spcBef>
              <a:spcAft>
                <a:spcPts val="0"/>
              </a:spcAft>
              <a:buClr>
                <a:schemeClr val="dk1"/>
              </a:buClr>
              <a:buSzPct val="100000"/>
            </a:pPr>
            <a:r>
              <a:rPr lang="en-GB" sz="1800">
                <a:solidFill>
                  <a:schemeClr val="dk1"/>
                </a:solidFill>
                <a:highlight>
                  <a:srgbClr val="FFFFFF"/>
                </a:highlight>
              </a:rPr>
              <a:t>Palvelu toimii netissä, jossa yhteistyökumppanit voivat tarjota kehittämis- ja projekti-ideoitaan opiskelijoille ja päinvastoin opiskelijat asiantuntemustaan heille</a:t>
            </a:r>
          </a:p>
          <a:p>
            <a:pPr marL="457200" marR="0" lvl="0" indent="-228600" algn="l" rtl="0">
              <a:spcBef>
                <a:spcPts val="0"/>
              </a:spcBef>
              <a:spcAft>
                <a:spcPts val="0"/>
              </a:spcAft>
              <a:buClr>
                <a:schemeClr val="dk1"/>
              </a:buClr>
              <a:buSzPct val="100000"/>
            </a:pPr>
            <a:r>
              <a:rPr lang="en-GB" sz="1800">
                <a:solidFill>
                  <a:schemeClr val="dk1"/>
                </a:solidFill>
                <a:highlight>
                  <a:srgbClr val="FFFFFF"/>
                </a:highlight>
              </a:rPr>
              <a:t>Lisäksi voidaan etsiä muiden alojen edustajia mukaan projekteihin</a:t>
            </a:r>
          </a:p>
          <a:p>
            <a:pPr marL="0" marR="0" indent="0" algn="l" rtl="0">
              <a:spcBef>
                <a:spcPts val="0"/>
              </a:spcBef>
              <a:spcAft>
                <a:spcPts val="0"/>
              </a:spcAft>
              <a:buNone/>
            </a:pPr>
            <a:endParaRPr sz="1800">
              <a:solidFill>
                <a:schemeClr val="dk1"/>
              </a:solidFill>
              <a:highlight>
                <a:srgbClr val="FFFFFF"/>
              </a:highlight>
            </a:endParaRPr>
          </a:p>
          <a:p>
            <a:pPr marL="0" marR="0" indent="0" algn="l" rtl="0">
              <a:spcBef>
                <a:spcPts val="0"/>
              </a:spcBef>
              <a:spcAft>
                <a:spcPts val="0"/>
              </a:spcAft>
              <a:buNone/>
            </a:pPr>
            <a:endParaRPr sz="1800">
              <a:solidFill>
                <a:schemeClr val="dk1"/>
              </a:solidFill>
              <a:highlight>
                <a:srgbClr val="FFFFFF"/>
              </a:highlight>
            </a:endParaRPr>
          </a:p>
          <a:p>
            <a:pPr marL="0" marR="0" lvl="0" indent="0" algn="l" rtl="0">
              <a:spcBef>
                <a:spcPts val="0"/>
              </a:spcBef>
              <a:spcAft>
                <a:spcPts val="0"/>
              </a:spcAft>
              <a:buNone/>
            </a:pPr>
            <a:r>
              <a:rPr lang="en-GB" sz="1800">
                <a:solidFill>
                  <a:schemeClr val="dk1"/>
                </a:solidFill>
                <a:highlight>
                  <a:srgbClr val="FFFFFF"/>
                </a:highlight>
              </a:rPr>
              <a:t>Innovaatioprojekti kuuluu jokaisen Metropolian opiskelijan opintosuunnitelmaan. Innovaation toteutustavat vaihtelevat lukukausittain ja kyseisen kurssin toteutuminen vaihtelee koulutusohjelmien opetussuunnitelmissa. </a:t>
            </a:r>
            <a:r>
              <a:rPr lang="en-GB" sz="1200">
                <a:solidFill>
                  <a:schemeClr val="dk1"/>
                </a:solidFill>
                <a:highlight>
                  <a:srgbClr val="FFFFFF"/>
                </a:highlight>
              </a:rPr>
              <a:t> </a:t>
            </a:r>
          </a:p>
        </p:txBody>
      </p:sp>
    </p:spTree>
  </p:cSld>
  <p:clrMapOvr>
    <a:masterClrMapping/>
  </p:clrMapOvr>
  <p:transition>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sp>
        <p:nvSpPr>
          <p:cNvPr id="110" name="Shape 110"/>
          <p:cNvSpPr txBox="1">
            <a:spLocks noGrp="1"/>
          </p:cNvSpPr>
          <p:nvPr>
            <p:ph type="title"/>
          </p:nvPr>
        </p:nvSpPr>
        <p:spPr>
          <a:xfrm>
            <a:off x="684225" y="542200"/>
            <a:ext cx="7772400" cy="677699"/>
          </a:xfrm>
          <a:prstGeom prst="rect">
            <a:avLst/>
          </a:prstGeom>
          <a:noFill/>
          <a:ln>
            <a:noFill/>
          </a:ln>
        </p:spPr>
        <p:txBody>
          <a:bodyPr lIns="91425" tIns="45700" rIns="91425" bIns="45700" anchor="t" anchorCtr="0">
            <a:noAutofit/>
          </a:bodyPr>
          <a:lstStyle/>
          <a:p>
            <a:pPr marL="0" marR="0" lvl="0" indent="0" algn="l" rtl="0">
              <a:spcBef>
                <a:spcPts val="0"/>
              </a:spcBef>
              <a:spcAft>
                <a:spcPts val="0"/>
              </a:spcAft>
              <a:buSzPct val="25000"/>
              <a:buNone/>
            </a:pPr>
            <a:r>
              <a:rPr lang="en-GB">
                <a:latin typeface="Tahoma"/>
                <a:ea typeface="Tahoma"/>
                <a:cs typeface="Tahoma"/>
                <a:sym typeface="Tahoma"/>
              </a:rPr>
              <a:t>Viidakkovekarat</a:t>
            </a:r>
          </a:p>
        </p:txBody>
      </p:sp>
      <p:sp>
        <p:nvSpPr>
          <p:cNvPr id="111" name="Shape 111"/>
          <p:cNvSpPr txBox="1">
            <a:spLocks noGrp="1"/>
          </p:cNvSpPr>
          <p:nvPr>
            <p:ph type="body" idx="1"/>
          </p:nvPr>
        </p:nvSpPr>
        <p:spPr>
          <a:xfrm>
            <a:off x="684212" y="1436688"/>
            <a:ext cx="7772400" cy="3947999"/>
          </a:xfrm>
          <a:prstGeom prst="rect">
            <a:avLst/>
          </a:prstGeom>
          <a:noFill/>
          <a:ln>
            <a:noFill/>
          </a:ln>
        </p:spPr>
        <p:txBody>
          <a:bodyPr lIns="91425" tIns="45700" rIns="91425" bIns="45700" anchor="t" anchorCtr="0">
            <a:noAutofit/>
          </a:bodyPr>
          <a:lstStyle/>
          <a:p>
            <a:pPr marL="0" marR="0" lvl="0" indent="0" algn="l" rtl="0">
              <a:lnSpc>
                <a:spcPct val="150000"/>
              </a:lnSpc>
              <a:spcBef>
                <a:spcPts val="0"/>
              </a:spcBef>
              <a:spcAft>
                <a:spcPts val="0"/>
              </a:spcAft>
              <a:buClr>
                <a:srgbClr val="F08A00"/>
              </a:buClr>
              <a:buSzPct val="25000"/>
              <a:buFont typeface="Noto Sans Symbol"/>
              <a:buNone/>
            </a:pPr>
            <a:r>
              <a:rPr lang="en-GB" sz="1800">
                <a:latin typeface="Tahoma"/>
                <a:ea typeface="Tahoma"/>
                <a:cs typeface="Tahoma"/>
                <a:sym typeface="Tahoma"/>
              </a:rPr>
              <a:t>Aino Peltonen, Vanhustyö, </a:t>
            </a:r>
            <a:r>
              <a:rPr lang="en-GB" sz="1400">
                <a:latin typeface="Tahoma"/>
                <a:ea typeface="Tahoma"/>
                <a:cs typeface="Tahoma"/>
                <a:sym typeface="Tahoma"/>
              </a:rPr>
              <a:t>Aino.Peltonen@metropolia.fi</a:t>
            </a:r>
          </a:p>
          <a:p>
            <a:pPr marL="0" marR="0" lvl="0" indent="0" algn="l" rtl="0">
              <a:lnSpc>
                <a:spcPct val="150000"/>
              </a:lnSpc>
              <a:spcBef>
                <a:spcPts val="0"/>
              </a:spcBef>
              <a:spcAft>
                <a:spcPts val="0"/>
              </a:spcAft>
              <a:buClr>
                <a:srgbClr val="F08A00"/>
              </a:buClr>
              <a:buSzPct val="25000"/>
              <a:buFont typeface="Noto Sans Symbol"/>
              <a:buNone/>
            </a:pPr>
            <a:r>
              <a:rPr lang="en-GB" sz="1800">
                <a:latin typeface="Tahoma"/>
                <a:ea typeface="Tahoma"/>
                <a:cs typeface="Tahoma"/>
                <a:sym typeface="Tahoma"/>
              </a:rPr>
              <a:t>Jasmina Haapanen, Sosionomia, </a:t>
            </a:r>
            <a:r>
              <a:rPr lang="en-GB" sz="1400">
                <a:latin typeface="Tahoma"/>
                <a:ea typeface="Tahoma"/>
                <a:cs typeface="Tahoma"/>
                <a:sym typeface="Tahoma"/>
              </a:rPr>
              <a:t>Jasmina.Haapanen@metropolia.fi</a:t>
            </a:r>
          </a:p>
          <a:p>
            <a:pPr marL="0" marR="0" lvl="0" indent="0" algn="l" rtl="0">
              <a:lnSpc>
                <a:spcPct val="150000"/>
              </a:lnSpc>
              <a:spcBef>
                <a:spcPts val="0"/>
              </a:spcBef>
              <a:spcAft>
                <a:spcPts val="0"/>
              </a:spcAft>
              <a:buClr>
                <a:srgbClr val="F08A00"/>
              </a:buClr>
              <a:buSzPct val="25000"/>
              <a:buFont typeface="Noto Sans Symbol"/>
              <a:buNone/>
            </a:pPr>
            <a:r>
              <a:rPr lang="en-GB" sz="1800">
                <a:latin typeface="Tahoma"/>
                <a:ea typeface="Tahoma"/>
                <a:cs typeface="Tahoma"/>
                <a:sym typeface="Tahoma"/>
              </a:rPr>
              <a:t>Katrin Vaskelainen, Kulttuurituotanto, </a:t>
            </a:r>
            <a:r>
              <a:rPr lang="en-GB" sz="1400">
                <a:solidFill>
                  <a:srgbClr val="4F5150"/>
                </a:solidFill>
                <a:latin typeface="Tahoma"/>
                <a:ea typeface="Tahoma"/>
                <a:cs typeface="Tahoma"/>
                <a:sym typeface="Tahoma"/>
                <a:hlinkClick r:id="rId3"/>
              </a:rPr>
              <a:t>vaskelainen.katrin@gmail.com</a:t>
            </a:r>
            <a:r>
              <a:rPr lang="en-GB" sz="1800">
                <a:solidFill>
                  <a:srgbClr val="4F5150"/>
                </a:solidFill>
                <a:latin typeface="Tahoma"/>
                <a:ea typeface="Tahoma"/>
                <a:cs typeface="Tahoma"/>
                <a:sym typeface="Tahoma"/>
              </a:rPr>
              <a:t> </a:t>
            </a:r>
          </a:p>
          <a:p>
            <a:pPr marL="0" marR="0" lvl="0" indent="0" algn="l" rtl="0">
              <a:lnSpc>
                <a:spcPct val="150000"/>
              </a:lnSpc>
              <a:spcBef>
                <a:spcPts val="0"/>
              </a:spcBef>
              <a:spcAft>
                <a:spcPts val="0"/>
              </a:spcAft>
              <a:buClr>
                <a:srgbClr val="F08A00"/>
              </a:buClr>
              <a:buSzPct val="25000"/>
              <a:buFont typeface="Noto Sans Symbol"/>
              <a:buNone/>
            </a:pPr>
            <a:r>
              <a:rPr lang="en-GB" sz="1800">
                <a:latin typeface="Tahoma"/>
                <a:ea typeface="Tahoma"/>
                <a:cs typeface="Tahoma"/>
                <a:sym typeface="Tahoma"/>
              </a:rPr>
              <a:t>Kristo Saarikoski, Sosionomia, </a:t>
            </a:r>
            <a:r>
              <a:rPr lang="en-GB" sz="1400">
                <a:latin typeface="Tahoma"/>
                <a:ea typeface="Tahoma"/>
                <a:cs typeface="Tahoma"/>
                <a:sym typeface="Tahoma"/>
              </a:rPr>
              <a:t>Kristo.Saarikoski@metropolia.fi</a:t>
            </a:r>
          </a:p>
          <a:p>
            <a:pPr marL="0" marR="0" lvl="0" indent="0" algn="l" rtl="0">
              <a:lnSpc>
                <a:spcPct val="150000"/>
              </a:lnSpc>
              <a:spcBef>
                <a:spcPts val="0"/>
              </a:spcBef>
              <a:spcAft>
                <a:spcPts val="0"/>
              </a:spcAft>
              <a:buClr>
                <a:srgbClr val="F08A00"/>
              </a:buClr>
              <a:buSzPct val="25000"/>
              <a:buFont typeface="Noto Sans Symbol"/>
              <a:buNone/>
            </a:pPr>
            <a:r>
              <a:rPr lang="en-GB" sz="1800">
                <a:latin typeface="Tahoma"/>
                <a:ea typeface="Tahoma"/>
                <a:cs typeface="Tahoma"/>
                <a:sym typeface="Tahoma"/>
              </a:rPr>
              <a:t>Vili Kinnunen, Toimintaterapia, </a:t>
            </a:r>
            <a:r>
              <a:rPr lang="en-GB" sz="1400">
                <a:latin typeface="Tahoma"/>
                <a:ea typeface="Tahoma"/>
                <a:cs typeface="Tahoma"/>
                <a:sym typeface="Tahoma"/>
              </a:rPr>
              <a:t>Vili.Kinnunen@metropolia.fi</a:t>
            </a:r>
          </a:p>
          <a:p>
            <a:pPr marL="0" marR="0" lvl="0" indent="0" algn="l" rtl="0">
              <a:spcBef>
                <a:spcPts val="0"/>
              </a:spcBef>
              <a:spcAft>
                <a:spcPts val="0"/>
              </a:spcAft>
              <a:buClr>
                <a:srgbClr val="F08A00"/>
              </a:buClr>
              <a:buFont typeface="Noto Sans Symbol"/>
              <a:buNone/>
            </a:pPr>
            <a:endParaRPr sz="1800">
              <a:latin typeface="Tahoma"/>
              <a:ea typeface="Tahoma"/>
              <a:cs typeface="Tahoma"/>
              <a:sym typeface="Tahoma"/>
            </a:endParaRPr>
          </a:p>
          <a:p>
            <a:pPr marL="0" marR="0" lvl="0" indent="0" algn="l" rtl="0">
              <a:spcBef>
                <a:spcPts val="0"/>
              </a:spcBef>
              <a:spcAft>
                <a:spcPts val="0"/>
              </a:spcAft>
              <a:buClr>
                <a:srgbClr val="F08A00"/>
              </a:buClr>
              <a:buSzPct val="25000"/>
              <a:buFont typeface="Noto Sans Symbol"/>
              <a:buNone/>
            </a:pPr>
            <a:r>
              <a:rPr lang="en-GB" sz="1800">
                <a:latin typeface="Tahoma"/>
                <a:ea typeface="Tahoma"/>
                <a:cs typeface="Tahoma"/>
                <a:sym typeface="Tahoma"/>
              </a:rPr>
              <a:t>Vastuuopettajat: 	Anne Talvenheimo-Pesu</a:t>
            </a:r>
          </a:p>
          <a:p>
            <a:pPr marL="0" marR="0" lvl="0" indent="0" algn="l" rtl="0">
              <a:spcBef>
                <a:spcPts val="0"/>
              </a:spcBef>
              <a:spcAft>
                <a:spcPts val="0"/>
              </a:spcAft>
              <a:buClr>
                <a:srgbClr val="F08A00"/>
              </a:buClr>
              <a:buSzPct val="25000"/>
              <a:buFont typeface="Noto Sans Symbol"/>
              <a:buNone/>
            </a:pPr>
            <a:r>
              <a:rPr lang="en-GB" sz="1800">
                <a:latin typeface="Tahoma"/>
                <a:ea typeface="Tahoma"/>
                <a:cs typeface="Tahoma"/>
                <a:sym typeface="Tahoma"/>
              </a:rPr>
              <a:t>				Janett Halonen</a:t>
            </a:r>
          </a:p>
          <a:p>
            <a:pPr marL="342900" marR="0" lvl="0" indent="-190500" algn="l" rtl="0">
              <a:spcBef>
                <a:spcPts val="200"/>
              </a:spcBef>
              <a:spcAft>
                <a:spcPts val="0"/>
              </a:spcAft>
              <a:buClr>
                <a:srgbClr val="F08A00"/>
              </a:buClr>
              <a:buFont typeface="Noto Sans Symbol"/>
              <a:buNone/>
            </a:pPr>
            <a:endParaRPr sz="2400" b="0" i="0" u="none" strike="noStrike" cap="none" baseline="0">
              <a:solidFill>
                <a:srgbClr val="4F5150"/>
              </a:solidFill>
              <a:latin typeface="Tahoma"/>
              <a:ea typeface="Tahoma"/>
              <a:cs typeface="Tahoma"/>
              <a:sym typeface="Tahoma"/>
            </a:endParaRPr>
          </a:p>
        </p:txBody>
      </p:sp>
    </p:spTree>
  </p:cSld>
  <p:clrMapOvr>
    <a:masterClrMapping/>
  </p:clrMapOvr>
  <p:transition>
    <p:fad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15"/>
        <p:cNvGrpSpPr/>
        <p:nvPr/>
      </p:nvGrpSpPr>
      <p:grpSpPr>
        <a:xfrm>
          <a:off x="0" y="0"/>
          <a:ext cx="0" cy="0"/>
          <a:chOff x="0" y="0"/>
          <a:chExt cx="0" cy="0"/>
        </a:xfrm>
      </p:grpSpPr>
      <p:sp>
        <p:nvSpPr>
          <p:cNvPr id="116" name="Shape 116"/>
          <p:cNvSpPr txBox="1">
            <a:spLocks noGrp="1"/>
          </p:cNvSpPr>
          <p:nvPr>
            <p:ph type="title"/>
          </p:nvPr>
        </p:nvSpPr>
        <p:spPr>
          <a:xfrm>
            <a:off x="684225" y="586167"/>
            <a:ext cx="7772400" cy="663300"/>
          </a:xfrm>
          <a:prstGeom prst="rect">
            <a:avLst/>
          </a:prstGeom>
          <a:noFill/>
          <a:ln>
            <a:noFill/>
          </a:ln>
        </p:spPr>
        <p:txBody>
          <a:bodyPr lIns="91425" tIns="45700" rIns="91425" bIns="45700" anchor="t" anchorCtr="0">
            <a:noAutofit/>
          </a:bodyPr>
          <a:lstStyle/>
          <a:p>
            <a:pPr marL="0" marR="0" lvl="0" indent="0" algn="l" rtl="0">
              <a:spcBef>
                <a:spcPts val="0"/>
              </a:spcBef>
              <a:spcAft>
                <a:spcPts val="0"/>
              </a:spcAft>
              <a:buSzPct val="25000"/>
              <a:buNone/>
            </a:pPr>
            <a:r>
              <a:rPr lang="en-GB" sz="2600">
                <a:latin typeface="Tahoma"/>
                <a:ea typeface="Tahoma"/>
                <a:cs typeface="Tahoma"/>
                <a:sym typeface="Tahoma"/>
              </a:rPr>
              <a:t>Etevan Hansakallion asumispalveluyksikkö - Aistitila</a:t>
            </a:r>
          </a:p>
        </p:txBody>
      </p:sp>
      <p:sp>
        <p:nvSpPr>
          <p:cNvPr id="117" name="Shape 117"/>
          <p:cNvSpPr txBox="1">
            <a:spLocks noGrp="1"/>
          </p:cNvSpPr>
          <p:nvPr>
            <p:ph type="body" idx="1"/>
          </p:nvPr>
        </p:nvSpPr>
        <p:spPr>
          <a:xfrm>
            <a:off x="684225" y="1124550"/>
            <a:ext cx="7772400" cy="4566299"/>
          </a:xfrm>
          <a:prstGeom prst="rect">
            <a:avLst/>
          </a:prstGeom>
          <a:noFill/>
          <a:ln>
            <a:noFill/>
          </a:ln>
        </p:spPr>
        <p:txBody>
          <a:bodyPr lIns="91425" tIns="45700" rIns="91425" bIns="45700" anchor="t" anchorCtr="0">
            <a:noAutofit/>
          </a:bodyPr>
          <a:lstStyle/>
          <a:p>
            <a:pPr marL="457200" lvl="0" indent="-228600" rtl="0">
              <a:lnSpc>
                <a:spcPct val="150000"/>
              </a:lnSpc>
              <a:spcBef>
                <a:spcPts val="0"/>
              </a:spcBef>
              <a:buClr>
                <a:schemeClr val="dk1"/>
              </a:buClr>
              <a:buSzPct val="100000"/>
            </a:pPr>
            <a:r>
              <a:rPr lang="en-GB" sz="1400">
                <a:solidFill>
                  <a:schemeClr val="dk1"/>
                </a:solidFill>
              </a:rPr>
              <a:t>Tavoitteena suunnitella Hansakallion asumispalveluyksikölle muunneltava aistihuone, joka ottaa huomioon jokaisen asiakasryhmän ja yksilön tarpeet sekä pulmat. </a:t>
            </a:r>
          </a:p>
          <a:p>
            <a:pPr marL="457200" lvl="0" indent="-228600" rtl="0">
              <a:lnSpc>
                <a:spcPct val="150000"/>
              </a:lnSpc>
              <a:spcBef>
                <a:spcPts val="0"/>
              </a:spcBef>
              <a:buClr>
                <a:schemeClr val="dk1"/>
              </a:buClr>
              <a:buSzPct val="100000"/>
            </a:pPr>
            <a:r>
              <a:rPr lang="en-GB" sz="1400">
                <a:solidFill>
                  <a:schemeClr val="dk1"/>
                </a:solidFill>
              </a:rPr>
              <a:t>Muunneltavuus syntyy neljästä elementistä (vesi, ilma, tuli, maa) joiden värimaailmojen kautta pyritään luomaan erityyppisiä tunnelmia muuntelemalla valaistusta, ääniä, tuoksuja ja materiaaleja</a:t>
            </a:r>
          </a:p>
          <a:p>
            <a:pPr marL="457200" lvl="0" indent="457200" rtl="0">
              <a:lnSpc>
                <a:spcPct val="150000"/>
              </a:lnSpc>
              <a:spcBef>
                <a:spcPts val="0"/>
              </a:spcBef>
              <a:buNone/>
            </a:pPr>
            <a:r>
              <a:rPr lang="en-GB" sz="1400">
                <a:solidFill>
                  <a:srgbClr val="000000"/>
                </a:solidFill>
              </a:rPr>
              <a:t>vesi		</a:t>
            </a:r>
            <a:r>
              <a:rPr lang="en-GB" sz="1400">
                <a:solidFill>
                  <a:srgbClr val="3C78D8"/>
                </a:solidFill>
              </a:rPr>
              <a:t>			</a:t>
            </a:r>
            <a:r>
              <a:rPr lang="en-GB" sz="1400">
                <a:solidFill>
                  <a:srgbClr val="000000"/>
                </a:solidFill>
              </a:rPr>
              <a:t>	ilma </a:t>
            </a:r>
          </a:p>
          <a:p>
            <a:pPr marL="457200" lvl="0" indent="457200" rtl="0">
              <a:lnSpc>
                <a:spcPct val="150000"/>
              </a:lnSpc>
              <a:spcBef>
                <a:spcPts val="0"/>
              </a:spcBef>
              <a:buNone/>
            </a:pPr>
            <a:r>
              <a:rPr lang="en-GB" sz="1400">
                <a:solidFill>
                  <a:srgbClr val="000000"/>
                </a:solidFill>
              </a:rPr>
              <a:t>tuli						maa</a:t>
            </a:r>
          </a:p>
          <a:p>
            <a:pPr marL="0" lvl="0" indent="0" rtl="0">
              <a:lnSpc>
                <a:spcPct val="150000"/>
              </a:lnSpc>
              <a:spcBef>
                <a:spcPts val="0"/>
              </a:spcBef>
              <a:buNone/>
            </a:pPr>
            <a:endParaRPr sz="1400">
              <a:solidFill>
                <a:schemeClr val="dk1"/>
              </a:solidFill>
            </a:endParaRPr>
          </a:p>
          <a:p>
            <a:pPr marL="457200" lvl="0" indent="-228600" rtl="0">
              <a:lnSpc>
                <a:spcPct val="150000"/>
              </a:lnSpc>
              <a:spcBef>
                <a:spcPts val="0"/>
              </a:spcBef>
              <a:buClr>
                <a:schemeClr val="dk1"/>
              </a:buClr>
              <a:buSzPct val="100000"/>
            </a:pPr>
            <a:r>
              <a:rPr lang="en-GB" sz="1400">
                <a:solidFill>
                  <a:schemeClr val="dk1"/>
                </a:solidFill>
              </a:rPr>
              <a:t>Mahdollisimman moni elementti on kyettävä siirtämään (esteettömyys ja turvallisuus)</a:t>
            </a:r>
          </a:p>
          <a:p>
            <a:pPr marL="457200" lvl="0" indent="-228600" rtl="0">
              <a:lnSpc>
                <a:spcPct val="150000"/>
              </a:lnSpc>
              <a:spcBef>
                <a:spcPts val="0"/>
              </a:spcBef>
              <a:buClr>
                <a:schemeClr val="dk1"/>
              </a:buClr>
              <a:buSzPct val="100000"/>
            </a:pPr>
            <a:r>
              <a:rPr lang="en-GB" sz="1400">
                <a:solidFill>
                  <a:schemeClr val="dk1"/>
                </a:solidFill>
              </a:rPr>
              <a:t>Asumispalveluyksikön asukkaat ovat kehitysvammaisia, aivovammakuntoutujia sekä autismin kirjon henkilöitä.</a:t>
            </a:r>
          </a:p>
          <a:p>
            <a:pPr marL="457200" lvl="0" indent="-228600" rtl="0">
              <a:lnSpc>
                <a:spcPct val="150000"/>
              </a:lnSpc>
              <a:spcBef>
                <a:spcPts val="0"/>
              </a:spcBef>
              <a:buClr>
                <a:schemeClr val="dk1"/>
              </a:buClr>
              <a:buSzPct val="100000"/>
            </a:pPr>
            <a:r>
              <a:rPr lang="en-GB" sz="1400">
                <a:solidFill>
                  <a:schemeClr val="dk1"/>
                </a:solidFill>
              </a:rPr>
              <a:t>Huoneen on tarkoitus tuoda käyttäjälleen mahdollisimman monipuolisia aistikokemuksia ja mukava tila rentoutumiselle tai rentoutumisen harjoittelulle. </a:t>
            </a:r>
          </a:p>
          <a:p>
            <a:pPr marL="457200" lvl="0" indent="-228600" rtl="0">
              <a:lnSpc>
                <a:spcPct val="150000"/>
              </a:lnSpc>
              <a:spcBef>
                <a:spcPts val="0"/>
              </a:spcBef>
              <a:buClr>
                <a:schemeClr val="dk1"/>
              </a:buClr>
              <a:buSzPct val="100000"/>
            </a:pPr>
            <a:r>
              <a:rPr lang="en-GB" sz="1400">
                <a:solidFill>
                  <a:schemeClr val="dk1"/>
                </a:solidFill>
              </a:rPr>
              <a:t>Huonetta on tarkoitus voida muuttaa asukkaan toimesta ja käyttää yksin, ryhmässä tai ohjaajan kanssa.</a:t>
            </a:r>
          </a:p>
          <a:p>
            <a:pPr marL="0" lvl="0" indent="0" rtl="0">
              <a:lnSpc>
                <a:spcPct val="150000"/>
              </a:lnSpc>
              <a:spcBef>
                <a:spcPts val="0"/>
              </a:spcBef>
              <a:buNone/>
            </a:pPr>
            <a:endParaRPr sz="1400">
              <a:solidFill>
                <a:schemeClr val="dk1"/>
              </a:solidFill>
            </a:endParaRPr>
          </a:p>
        </p:txBody>
      </p:sp>
      <p:pic>
        <p:nvPicPr>
          <p:cNvPr id="118" name="Shape 118"/>
          <p:cNvPicPr preferRelativeResize="0"/>
          <p:nvPr/>
        </p:nvPicPr>
        <p:blipFill>
          <a:blip r:embed="rId3">
            <a:alphaModFix/>
          </a:blip>
          <a:stretch>
            <a:fillRect/>
          </a:stretch>
        </p:blipFill>
        <p:spPr>
          <a:xfrm>
            <a:off x="4874325" y="3089100"/>
            <a:ext cx="1685456" cy="337099"/>
          </a:xfrm>
          <a:prstGeom prst="rect">
            <a:avLst/>
          </a:prstGeom>
          <a:noFill/>
          <a:ln>
            <a:noFill/>
          </a:ln>
        </p:spPr>
      </p:pic>
      <p:pic>
        <p:nvPicPr>
          <p:cNvPr id="119" name="Shape 119"/>
          <p:cNvPicPr preferRelativeResize="0"/>
          <p:nvPr/>
        </p:nvPicPr>
        <p:blipFill>
          <a:blip r:embed="rId4">
            <a:alphaModFix/>
          </a:blip>
          <a:stretch>
            <a:fillRect/>
          </a:stretch>
        </p:blipFill>
        <p:spPr>
          <a:xfrm>
            <a:off x="2097050" y="3089100"/>
            <a:ext cx="1685499" cy="337099"/>
          </a:xfrm>
          <a:prstGeom prst="rect">
            <a:avLst/>
          </a:prstGeom>
          <a:noFill/>
          <a:ln>
            <a:noFill/>
          </a:ln>
        </p:spPr>
      </p:pic>
      <p:pic>
        <p:nvPicPr>
          <p:cNvPr id="120" name="Shape 120"/>
          <p:cNvPicPr preferRelativeResize="0"/>
          <p:nvPr/>
        </p:nvPicPr>
        <p:blipFill>
          <a:blip r:embed="rId5">
            <a:alphaModFix/>
          </a:blip>
          <a:stretch>
            <a:fillRect/>
          </a:stretch>
        </p:blipFill>
        <p:spPr>
          <a:xfrm>
            <a:off x="2097050" y="2705725"/>
            <a:ext cx="1685499" cy="337099"/>
          </a:xfrm>
          <a:prstGeom prst="rect">
            <a:avLst/>
          </a:prstGeom>
          <a:noFill/>
          <a:ln>
            <a:noFill/>
          </a:ln>
        </p:spPr>
      </p:pic>
      <p:pic>
        <p:nvPicPr>
          <p:cNvPr id="121" name="Shape 121"/>
          <p:cNvPicPr preferRelativeResize="0"/>
          <p:nvPr/>
        </p:nvPicPr>
        <p:blipFill>
          <a:blip r:embed="rId6">
            <a:alphaModFix/>
          </a:blip>
          <a:stretch>
            <a:fillRect/>
          </a:stretch>
        </p:blipFill>
        <p:spPr>
          <a:xfrm>
            <a:off x="4874300" y="2705725"/>
            <a:ext cx="1685499" cy="337099"/>
          </a:xfrm>
          <a:prstGeom prst="rect">
            <a:avLst/>
          </a:prstGeom>
          <a:noFill/>
          <a:ln>
            <a:noFill/>
          </a:ln>
        </p:spPr>
      </p:pic>
    </p:spTree>
  </p:cSld>
  <p:clrMapOvr>
    <a:masterClrMapping/>
  </p:clrMapOvr>
  <p:transition>
    <p:fad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25"/>
        <p:cNvGrpSpPr/>
        <p:nvPr/>
      </p:nvGrpSpPr>
      <p:grpSpPr>
        <a:xfrm>
          <a:off x="0" y="0"/>
          <a:ext cx="0" cy="0"/>
          <a:chOff x="0" y="0"/>
          <a:chExt cx="0" cy="0"/>
        </a:xfrm>
      </p:grpSpPr>
      <p:sp>
        <p:nvSpPr>
          <p:cNvPr id="126" name="Shape 126"/>
          <p:cNvSpPr txBox="1">
            <a:spLocks noGrp="1"/>
          </p:cNvSpPr>
          <p:nvPr>
            <p:ph type="title"/>
          </p:nvPr>
        </p:nvSpPr>
        <p:spPr>
          <a:xfrm>
            <a:off x="684212" y="351013"/>
            <a:ext cx="7772400" cy="533399"/>
          </a:xfrm>
          <a:prstGeom prst="rect">
            <a:avLst/>
          </a:prstGeom>
          <a:noFill/>
          <a:ln>
            <a:noFill/>
          </a:ln>
        </p:spPr>
        <p:txBody>
          <a:bodyPr lIns="91425" tIns="45700" rIns="91425" bIns="45700" anchor="t" anchorCtr="0">
            <a:noAutofit/>
          </a:bodyPr>
          <a:lstStyle/>
          <a:p>
            <a:pPr marL="0" marR="0" lvl="0" indent="0" algn="l" rtl="0">
              <a:spcBef>
                <a:spcPts val="0"/>
              </a:spcBef>
              <a:spcAft>
                <a:spcPts val="0"/>
              </a:spcAft>
              <a:buSzPct val="25000"/>
              <a:buNone/>
            </a:pPr>
            <a:r>
              <a:rPr lang="en-GB" sz="2800" b="0" i="0" u="none" strike="noStrike" cap="none" baseline="0">
                <a:solidFill>
                  <a:srgbClr val="F08A00"/>
                </a:solidFill>
                <a:latin typeface="Tahoma"/>
                <a:ea typeface="Tahoma"/>
                <a:cs typeface="Tahoma"/>
                <a:sym typeface="Tahoma"/>
              </a:rPr>
              <a:t>Ratkaisu - Projektikuvaus</a:t>
            </a:r>
          </a:p>
        </p:txBody>
      </p:sp>
      <p:sp>
        <p:nvSpPr>
          <p:cNvPr id="127" name="Shape 127"/>
          <p:cNvSpPr txBox="1">
            <a:spLocks noGrp="1"/>
          </p:cNvSpPr>
          <p:nvPr>
            <p:ph type="body" idx="1"/>
          </p:nvPr>
        </p:nvSpPr>
        <p:spPr>
          <a:xfrm>
            <a:off x="684225" y="1036500"/>
            <a:ext cx="7772400" cy="4635599"/>
          </a:xfrm>
          <a:prstGeom prst="rect">
            <a:avLst/>
          </a:prstGeom>
          <a:noFill/>
          <a:ln>
            <a:noFill/>
          </a:ln>
        </p:spPr>
        <p:txBody>
          <a:bodyPr lIns="91425" tIns="45700" rIns="91425" bIns="45700" anchor="t" anchorCtr="0">
            <a:noAutofit/>
          </a:bodyPr>
          <a:lstStyle/>
          <a:p>
            <a:pPr marL="457200" lvl="0" indent="-228600" rtl="0">
              <a:lnSpc>
                <a:spcPct val="150000"/>
              </a:lnSpc>
              <a:spcBef>
                <a:spcPts val="0"/>
              </a:spcBef>
              <a:buClr>
                <a:schemeClr val="dk1"/>
              </a:buClr>
              <a:buSzPct val="100000"/>
            </a:pPr>
            <a:r>
              <a:rPr lang="en-GB" sz="1400">
                <a:solidFill>
                  <a:schemeClr val="dk1"/>
                </a:solidFill>
              </a:rPr>
              <a:t>Projekti jakautuu kolmeen päävaiheeseen, projektin aloitusvaiheeseen, työskentelyvaiheeseen ja päättämisvaiheeseen.</a:t>
            </a:r>
          </a:p>
          <a:p>
            <a:pPr marL="457200" lvl="0" indent="-228600" rtl="0">
              <a:lnSpc>
                <a:spcPct val="150000"/>
              </a:lnSpc>
              <a:spcBef>
                <a:spcPts val="0"/>
              </a:spcBef>
              <a:buClr>
                <a:schemeClr val="dk1"/>
              </a:buClr>
              <a:buSzPct val="100000"/>
            </a:pPr>
            <a:r>
              <a:rPr lang="en-GB" sz="1400">
                <a:solidFill>
                  <a:schemeClr val="dk1"/>
                </a:solidFill>
              </a:rPr>
              <a:t>Ideointia aivoriihi -menetelmällä </a:t>
            </a:r>
          </a:p>
          <a:p>
            <a:pPr marL="457200" indent="457200" rtl="0">
              <a:lnSpc>
                <a:spcPct val="150000"/>
              </a:lnSpc>
              <a:spcBef>
                <a:spcPts val="0"/>
              </a:spcBef>
              <a:buNone/>
            </a:pPr>
            <a:r>
              <a:rPr lang="en-GB" sz="1400">
                <a:solidFill>
                  <a:schemeClr val="dk1"/>
                </a:solidFill>
              </a:rPr>
              <a:t>-&gt; Ideoiden arviointi: heikkoudet /vahvuudet.</a:t>
            </a:r>
          </a:p>
          <a:p>
            <a:pPr marL="457200" lvl="0" indent="-228600" rtl="0">
              <a:lnSpc>
                <a:spcPct val="150000"/>
              </a:lnSpc>
              <a:spcBef>
                <a:spcPts val="0"/>
              </a:spcBef>
              <a:buClr>
                <a:schemeClr val="dk1"/>
              </a:buClr>
              <a:buSzPct val="100000"/>
            </a:pPr>
            <a:r>
              <a:rPr lang="en-GB" sz="1400">
                <a:solidFill>
                  <a:schemeClr val="dk1"/>
                </a:solidFill>
              </a:rPr>
              <a:t>Ideoiden arvioimisen jälkeen konseptin kantavaksi teemaksi ja konseptiksi rajautui </a:t>
            </a:r>
            <a:r>
              <a:rPr lang="en-GB" sz="1400" i="1">
                <a:solidFill>
                  <a:schemeClr val="dk1"/>
                </a:solidFill>
              </a:rPr>
              <a:t>Seikkailu – mitä tämän oven takaa löytyy?</a:t>
            </a:r>
          </a:p>
          <a:p>
            <a:pPr marL="457200" lvl="0" indent="-228600" rtl="0">
              <a:lnSpc>
                <a:spcPct val="150000"/>
              </a:lnSpc>
              <a:spcBef>
                <a:spcPts val="0"/>
              </a:spcBef>
              <a:buClr>
                <a:schemeClr val="dk1"/>
              </a:buClr>
              <a:buSzPct val="100000"/>
            </a:pPr>
            <a:r>
              <a:rPr lang="en-GB" sz="1400">
                <a:solidFill>
                  <a:schemeClr val="dk1"/>
                </a:solidFill>
              </a:rPr>
              <a:t>Työnjako ryhmän kesken: Tutustuminen materiaaleihin ja  erilaisiin aistitiloihin.</a:t>
            </a:r>
          </a:p>
          <a:p>
            <a:pPr marL="457200" lvl="0" indent="-228600" rtl="0">
              <a:lnSpc>
                <a:spcPct val="150000"/>
              </a:lnSpc>
              <a:spcBef>
                <a:spcPts val="0"/>
              </a:spcBef>
              <a:buClr>
                <a:schemeClr val="dk1"/>
              </a:buClr>
              <a:buSzPct val="100000"/>
            </a:pPr>
            <a:r>
              <a:rPr lang="en-GB" sz="1400">
                <a:solidFill>
                  <a:schemeClr val="dk1"/>
                </a:solidFill>
              </a:rPr>
              <a:t>Projektisuunnitelman luonti yhteisesti aihealueittain. </a:t>
            </a:r>
          </a:p>
          <a:p>
            <a:pPr marL="914400" lvl="1" indent="-228600" rtl="0">
              <a:lnSpc>
                <a:spcPct val="150000"/>
              </a:lnSpc>
              <a:spcBef>
                <a:spcPts val="0"/>
              </a:spcBef>
              <a:buClr>
                <a:schemeClr val="dk1"/>
              </a:buClr>
              <a:buSzPct val="100000"/>
            </a:pPr>
            <a:r>
              <a:rPr lang="en-GB" sz="1400">
                <a:solidFill>
                  <a:schemeClr val="dk1"/>
                </a:solidFill>
              </a:rPr>
              <a:t>Tärkeässä roolissa ekologisuus, kierrätys, esteettömyys, turvallisuus ja muuntautumiskyky.</a:t>
            </a:r>
          </a:p>
          <a:p>
            <a:pPr marL="457200" lvl="0" indent="-228600" rtl="0">
              <a:lnSpc>
                <a:spcPct val="150000"/>
              </a:lnSpc>
              <a:spcBef>
                <a:spcPts val="0"/>
              </a:spcBef>
              <a:buClr>
                <a:schemeClr val="dk1"/>
              </a:buClr>
              <a:buSzPct val="100000"/>
            </a:pPr>
            <a:r>
              <a:rPr lang="en-GB" sz="1400">
                <a:solidFill>
                  <a:schemeClr val="dk1"/>
                </a:solidFill>
              </a:rPr>
              <a:t>Aistitilan konkreettinen luonti pienoismallina sekä materiaalitaulu.</a:t>
            </a:r>
          </a:p>
          <a:p>
            <a:pPr marL="914400" lvl="1" indent="-228600" rtl="0">
              <a:lnSpc>
                <a:spcPct val="150000"/>
              </a:lnSpc>
              <a:spcBef>
                <a:spcPts val="0"/>
              </a:spcBef>
              <a:buClr>
                <a:schemeClr val="dk1"/>
              </a:buClr>
              <a:buSzPct val="100000"/>
            </a:pPr>
            <a:r>
              <a:rPr lang="en-GB" sz="1400">
                <a:solidFill>
                  <a:schemeClr val="dk1"/>
                </a:solidFill>
              </a:rPr>
              <a:t>Linkkejä</a:t>
            </a:r>
          </a:p>
          <a:p>
            <a:pPr marL="914400" lvl="0" indent="457200" rtl="0">
              <a:lnSpc>
                <a:spcPct val="150000"/>
              </a:lnSpc>
              <a:spcBef>
                <a:spcPts val="0"/>
              </a:spcBef>
              <a:buNone/>
            </a:pPr>
            <a:r>
              <a:rPr lang="en-GB" sz="1400" u="sng">
                <a:solidFill>
                  <a:schemeClr val="dk2"/>
                </a:solidFill>
                <a:hlinkClick r:id="rId3"/>
              </a:rPr>
              <a:t>https://www.rompa.com/</a:t>
            </a:r>
            <a:r>
              <a:rPr lang="en-GB" sz="1400">
                <a:solidFill>
                  <a:schemeClr val="dk1"/>
                </a:solidFill>
              </a:rPr>
              <a:t> </a:t>
            </a:r>
          </a:p>
          <a:p>
            <a:pPr marL="914400" indent="457200" rtl="0">
              <a:lnSpc>
                <a:spcPct val="150000"/>
              </a:lnSpc>
              <a:spcBef>
                <a:spcPts val="0"/>
              </a:spcBef>
              <a:buNone/>
            </a:pPr>
            <a:r>
              <a:rPr lang="en-GB" sz="1400" u="sng">
                <a:solidFill>
                  <a:schemeClr val="dk2"/>
                </a:solidFill>
                <a:hlinkClick r:id="rId4"/>
              </a:rPr>
              <a:t>http://www.leikkien.fi/WabaFun-Kinetic-Sand-Taikahiekka</a:t>
            </a:r>
            <a:r>
              <a:rPr lang="en-GB" sz="1400">
                <a:solidFill>
                  <a:schemeClr val="dk1"/>
                </a:solidFill>
              </a:rPr>
              <a:t> </a:t>
            </a:r>
          </a:p>
          <a:p>
            <a:pPr marL="914400" indent="457200" rtl="0">
              <a:lnSpc>
                <a:spcPct val="150000"/>
              </a:lnSpc>
              <a:spcBef>
                <a:spcPts val="0"/>
              </a:spcBef>
              <a:buNone/>
            </a:pPr>
            <a:r>
              <a:rPr lang="en-GB" sz="1400" u="sng">
                <a:solidFill>
                  <a:schemeClr val="dk2"/>
                </a:solidFill>
                <a:hlinkClick r:id="rId5"/>
              </a:rPr>
              <a:t>http://art-henki.fi/kauppa/</a:t>
            </a:r>
          </a:p>
          <a:p>
            <a:pPr marL="914400" indent="457200" rtl="0">
              <a:lnSpc>
                <a:spcPct val="150000"/>
              </a:lnSpc>
              <a:spcBef>
                <a:spcPts val="0"/>
              </a:spcBef>
              <a:buNone/>
            </a:pPr>
            <a:r>
              <a:rPr lang="en-GB" sz="1400" u="sng">
                <a:solidFill>
                  <a:schemeClr val="dk2"/>
                </a:solidFill>
                <a:hlinkClick r:id="rId6"/>
              </a:rPr>
              <a:t>http://www.tevella.fi/Suomeksi/Tuotteet/Default.aspx?Tuotekategoria=Liikunta+ja+terapia</a:t>
            </a:r>
            <a:r>
              <a:rPr lang="en-GB" sz="1400">
                <a:solidFill>
                  <a:schemeClr val="dk1"/>
                </a:solidFill>
              </a:rPr>
              <a:t> </a:t>
            </a:r>
          </a:p>
          <a:p>
            <a:pPr marL="0" indent="0" rtl="0">
              <a:lnSpc>
                <a:spcPct val="150000"/>
              </a:lnSpc>
              <a:spcBef>
                <a:spcPts val="0"/>
              </a:spcBef>
              <a:buNone/>
            </a:pPr>
            <a:endParaRPr sz="1400">
              <a:solidFill>
                <a:schemeClr val="dk1"/>
              </a:solidFill>
            </a:endParaRPr>
          </a:p>
          <a:p>
            <a:pPr marL="0" lvl="0" indent="0" rtl="0">
              <a:lnSpc>
                <a:spcPct val="150000"/>
              </a:lnSpc>
              <a:spcBef>
                <a:spcPts val="0"/>
              </a:spcBef>
              <a:buNone/>
            </a:pPr>
            <a:endParaRPr sz="1400">
              <a:solidFill>
                <a:schemeClr val="dk1"/>
              </a:solidFill>
            </a:endParaRPr>
          </a:p>
        </p:txBody>
      </p:sp>
    </p:spTree>
  </p:cSld>
  <p:clrMapOvr>
    <a:masterClrMapping/>
  </p:clrMapOvr>
  <p:transition>
    <p:fad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31"/>
        <p:cNvGrpSpPr/>
        <p:nvPr/>
      </p:nvGrpSpPr>
      <p:grpSpPr>
        <a:xfrm>
          <a:off x="0" y="0"/>
          <a:ext cx="0" cy="0"/>
          <a:chOff x="0" y="0"/>
          <a:chExt cx="0" cy="0"/>
        </a:xfrm>
      </p:grpSpPr>
      <p:sp>
        <p:nvSpPr>
          <p:cNvPr id="132" name="Shape 132"/>
          <p:cNvSpPr txBox="1">
            <a:spLocks noGrp="1"/>
          </p:cNvSpPr>
          <p:nvPr>
            <p:ph type="title"/>
          </p:nvPr>
        </p:nvSpPr>
        <p:spPr>
          <a:xfrm>
            <a:off x="674762" y="364263"/>
            <a:ext cx="7772400" cy="533099"/>
          </a:xfrm>
          <a:prstGeom prst="rect">
            <a:avLst/>
          </a:prstGeom>
          <a:noFill/>
          <a:ln>
            <a:noFill/>
          </a:ln>
        </p:spPr>
        <p:txBody>
          <a:bodyPr lIns="91425" tIns="45700" rIns="91425" bIns="45700" anchor="t" anchorCtr="0">
            <a:noAutofit/>
          </a:bodyPr>
          <a:lstStyle/>
          <a:p>
            <a:pPr marL="0" marR="0" lvl="0" indent="0" algn="l" rtl="0">
              <a:spcBef>
                <a:spcPts val="0"/>
              </a:spcBef>
              <a:spcAft>
                <a:spcPts val="0"/>
              </a:spcAft>
              <a:buSzPct val="25000"/>
              <a:buNone/>
            </a:pPr>
            <a:r>
              <a:rPr lang="en-GB" sz="2800" b="0" i="0" u="none" strike="noStrike" cap="none" baseline="0">
                <a:solidFill>
                  <a:srgbClr val="F08A00"/>
                </a:solidFill>
                <a:latin typeface="Tahoma"/>
                <a:ea typeface="Tahoma"/>
                <a:cs typeface="Tahoma"/>
                <a:sym typeface="Tahoma"/>
              </a:rPr>
              <a:t>Lopputulos </a:t>
            </a:r>
          </a:p>
        </p:txBody>
      </p:sp>
      <p:sp>
        <p:nvSpPr>
          <p:cNvPr id="133" name="Shape 133"/>
          <p:cNvSpPr txBox="1">
            <a:spLocks noGrp="1"/>
          </p:cNvSpPr>
          <p:nvPr>
            <p:ph type="body" idx="1"/>
          </p:nvPr>
        </p:nvSpPr>
        <p:spPr>
          <a:xfrm>
            <a:off x="472575" y="1348166"/>
            <a:ext cx="8176800" cy="4390800"/>
          </a:xfrm>
          <a:prstGeom prst="rect">
            <a:avLst/>
          </a:prstGeom>
          <a:noFill/>
          <a:ln>
            <a:noFill/>
          </a:ln>
        </p:spPr>
        <p:txBody>
          <a:bodyPr lIns="91425" tIns="45700" rIns="91425" bIns="45700" anchor="t" anchorCtr="0">
            <a:noAutofit/>
          </a:bodyPr>
          <a:lstStyle/>
          <a:p>
            <a:pPr marL="457200" lvl="0" indent="-228600" rtl="0">
              <a:lnSpc>
                <a:spcPct val="150000"/>
              </a:lnSpc>
              <a:spcBef>
                <a:spcPts val="0"/>
              </a:spcBef>
              <a:buClr>
                <a:schemeClr val="dk1"/>
              </a:buClr>
              <a:buSzPct val="100000"/>
            </a:pPr>
            <a:r>
              <a:rPr lang="en-GB" sz="1400">
                <a:solidFill>
                  <a:schemeClr val="dk1"/>
                </a:solidFill>
              </a:rPr>
              <a:t>Projektin konkreettinen tuotos on mahdollisimman tarkka ja käytännönläheinen suunnitelma varastotilan muuttamisesta aistitilaksi.</a:t>
            </a:r>
          </a:p>
          <a:p>
            <a:pPr marL="457200" lvl="0" indent="-228600" rtl="0">
              <a:lnSpc>
                <a:spcPct val="150000"/>
              </a:lnSpc>
              <a:spcBef>
                <a:spcPts val="0"/>
              </a:spcBef>
              <a:buClr>
                <a:schemeClr val="dk1"/>
              </a:buClr>
              <a:buSzPct val="100000"/>
            </a:pPr>
            <a:r>
              <a:rPr lang="en-GB" sz="1400">
                <a:solidFill>
                  <a:schemeClr val="dk1"/>
                </a:solidFill>
              </a:rPr>
              <a:t>Tuotoksemme sisältää  </a:t>
            </a:r>
          </a:p>
          <a:p>
            <a:pPr marL="914400" lvl="1" indent="-228600" rtl="0">
              <a:lnSpc>
                <a:spcPct val="150000"/>
              </a:lnSpc>
              <a:spcBef>
                <a:spcPts val="0"/>
              </a:spcBef>
              <a:buClr>
                <a:schemeClr val="dk1"/>
              </a:buClr>
              <a:buSzPct val="100000"/>
            </a:pPr>
            <a:r>
              <a:rPr lang="en-GB" sz="1400">
                <a:solidFill>
                  <a:schemeClr val="dk1"/>
                </a:solidFill>
              </a:rPr>
              <a:t>Materiaalitaulun (koottu näytteitä ja malleja erilaisista tekstuureista, tuoksuista ja muista aisteja herättävistä asioista)</a:t>
            </a:r>
          </a:p>
          <a:p>
            <a:pPr marL="914400" lvl="1" indent="-228600" rtl="0">
              <a:lnSpc>
                <a:spcPct val="150000"/>
              </a:lnSpc>
              <a:spcBef>
                <a:spcPts val="0"/>
              </a:spcBef>
              <a:buClr>
                <a:schemeClr val="dk1"/>
              </a:buClr>
              <a:buSzPct val="100000"/>
            </a:pPr>
            <a:r>
              <a:rPr lang="en-GB" sz="1400">
                <a:solidFill>
                  <a:schemeClr val="dk1"/>
                </a:solidFill>
              </a:rPr>
              <a:t>Huoneen pienoismallin (pienoismallissa on esimerkkinä vesi-elementin mukaan sininen värimaailma)</a:t>
            </a:r>
          </a:p>
          <a:p>
            <a:pPr marL="0" lvl="0" indent="0" rtl="0">
              <a:lnSpc>
                <a:spcPct val="150000"/>
              </a:lnSpc>
              <a:spcBef>
                <a:spcPts val="0"/>
              </a:spcBef>
              <a:buNone/>
            </a:pPr>
            <a:endParaRPr sz="1400">
              <a:solidFill>
                <a:schemeClr val="dk1"/>
              </a:solidFill>
            </a:endParaRPr>
          </a:p>
          <a:p>
            <a:pPr marL="0" lvl="0" indent="0" rtl="0">
              <a:lnSpc>
                <a:spcPct val="150000"/>
              </a:lnSpc>
              <a:spcBef>
                <a:spcPts val="0"/>
              </a:spcBef>
              <a:buNone/>
            </a:pPr>
            <a:endParaRPr sz="1200">
              <a:solidFill>
                <a:schemeClr val="dk1"/>
              </a:solidFill>
            </a:endParaRPr>
          </a:p>
        </p:txBody>
      </p:sp>
      <p:pic>
        <p:nvPicPr>
          <p:cNvPr id="134" name="Shape 134"/>
          <p:cNvPicPr preferRelativeResize="0"/>
          <p:nvPr/>
        </p:nvPicPr>
        <p:blipFill>
          <a:blip r:embed="rId3">
            <a:alphaModFix/>
          </a:blip>
          <a:stretch>
            <a:fillRect/>
          </a:stretch>
        </p:blipFill>
        <p:spPr>
          <a:xfrm>
            <a:off x="5377875" y="3611644"/>
            <a:ext cx="2881899" cy="2161443"/>
          </a:xfrm>
          <a:prstGeom prst="rect">
            <a:avLst/>
          </a:prstGeom>
          <a:noFill/>
          <a:ln w="19050" cap="flat" cmpd="sng">
            <a:solidFill>
              <a:schemeClr val="dk2"/>
            </a:solidFill>
            <a:prstDash val="solid"/>
            <a:round/>
            <a:headEnd type="none" w="med" len="med"/>
            <a:tailEnd type="none" w="med" len="med"/>
          </a:ln>
        </p:spPr>
      </p:pic>
      <p:pic>
        <p:nvPicPr>
          <p:cNvPr id="135" name="Shape 135"/>
          <p:cNvPicPr preferRelativeResize="0"/>
          <p:nvPr/>
        </p:nvPicPr>
        <p:blipFill>
          <a:blip r:embed="rId4">
            <a:alphaModFix/>
          </a:blip>
          <a:stretch>
            <a:fillRect/>
          </a:stretch>
        </p:blipFill>
        <p:spPr>
          <a:xfrm>
            <a:off x="2274586" y="3611661"/>
            <a:ext cx="2881899" cy="2161424"/>
          </a:xfrm>
          <a:prstGeom prst="rect">
            <a:avLst/>
          </a:prstGeom>
          <a:noFill/>
          <a:ln w="19050" cap="flat" cmpd="sng">
            <a:solidFill>
              <a:schemeClr val="dk2"/>
            </a:solidFill>
            <a:prstDash val="solid"/>
            <a:round/>
            <a:headEnd type="none" w="med" len="med"/>
            <a:tailEnd type="none" w="med" len="med"/>
          </a:ln>
        </p:spPr>
      </p:pic>
    </p:spTree>
  </p:cSld>
  <p:clrMapOvr>
    <a:masterClrMapping/>
  </p:clrMapOvr>
  <p:transition>
    <p:fad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39"/>
        <p:cNvGrpSpPr/>
        <p:nvPr/>
      </p:nvGrpSpPr>
      <p:grpSpPr>
        <a:xfrm>
          <a:off x="0" y="0"/>
          <a:ext cx="0" cy="0"/>
          <a:chOff x="0" y="0"/>
          <a:chExt cx="0" cy="0"/>
        </a:xfrm>
      </p:grpSpPr>
      <p:sp>
        <p:nvSpPr>
          <p:cNvPr id="140" name="Shape 140"/>
          <p:cNvSpPr txBox="1">
            <a:spLocks noGrp="1"/>
          </p:cNvSpPr>
          <p:nvPr>
            <p:ph type="title"/>
          </p:nvPr>
        </p:nvSpPr>
        <p:spPr>
          <a:xfrm>
            <a:off x="684212" y="715963"/>
            <a:ext cx="7772400" cy="533399"/>
          </a:xfrm>
          <a:prstGeom prst="rect">
            <a:avLst/>
          </a:prstGeom>
        </p:spPr>
        <p:txBody>
          <a:bodyPr lIns="91425" tIns="91425" rIns="91425" bIns="91425" anchor="t" anchorCtr="0">
            <a:noAutofit/>
          </a:bodyPr>
          <a:lstStyle/>
          <a:p>
            <a:pPr>
              <a:spcBef>
                <a:spcPts val="0"/>
              </a:spcBef>
              <a:buNone/>
            </a:pPr>
            <a:r>
              <a:rPr lang="en-GB"/>
              <a:t>Pääkomponentit</a:t>
            </a:r>
          </a:p>
        </p:txBody>
      </p:sp>
      <p:sp>
        <p:nvSpPr>
          <p:cNvPr id="141" name="Shape 141"/>
          <p:cNvSpPr txBox="1">
            <a:spLocks noGrp="1"/>
          </p:cNvSpPr>
          <p:nvPr>
            <p:ph type="body" idx="1"/>
          </p:nvPr>
        </p:nvSpPr>
        <p:spPr>
          <a:xfrm>
            <a:off x="684212" y="1436688"/>
            <a:ext cx="7772400" cy="3947999"/>
          </a:xfrm>
          <a:prstGeom prst="rect">
            <a:avLst/>
          </a:prstGeom>
        </p:spPr>
        <p:txBody>
          <a:bodyPr lIns="91425" tIns="91425" rIns="91425" bIns="91425" anchor="t" anchorCtr="0">
            <a:noAutofit/>
          </a:bodyPr>
          <a:lstStyle/>
          <a:p>
            <a:pPr rtl="0">
              <a:spcBef>
                <a:spcPts val="0"/>
              </a:spcBef>
              <a:buNone/>
            </a:pPr>
            <a:r>
              <a:rPr lang="en-GB" sz="1400"/>
              <a:t>-Aistitilan pysyvät komponentit koostuvat: </a:t>
            </a:r>
          </a:p>
          <a:p>
            <a:pPr marL="800100" indent="-190500" rtl="0">
              <a:spcBef>
                <a:spcPts val="0"/>
              </a:spcBef>
              <a:buNone/>
            </a:pPr>
            <a:r>
              <a:rPr lang="en-GB" sz="1400"/>
              <a:t>-Teknologisista ratkaisuista, jotka ovat dataprojektori, (kuvamateriaalia lähettävä tietokone löytynee talosta omasta takaa), valkokangas, surround äänentoistojärjestelmä (5.1, 7.1, 7.2, 9.1 tai 9.2) tai langaton kaiutin, sekä erilaiset valoratkaisut (jotka ovat kytkettävissä päälle ja pois, sekä säädettävissä vastaamaan eri elementtien värimaailmoja).</a:t>
            </a:r>
          </a:p>
          <a:p>
            <a:pPr marL="800100" indent="-190500" rtl="0">
              <a:spcBef>
                <a:spcPts val="0"/>
              </a:spcBef>
              <a:buNone/>
            </a:pPr>
            <a:r>
              <a:rPr lang="en-GB" sz="1400"/>
              <a:t>-Sisustuselementeistä, jotka ovat pehmustettu lattiamatto, aerialyoga riipputuoli, säkkituolit, yhdelle seinistä asetettavat kosketeltavat materiaalitaulut.</a:t>
            </a:r>
          </a:p>
          <a:p>
            <a:pPr marL="0" indent="0" rtl="0">
              <a:spcBef>
                <a:spcPts val="0"/>
              </a:spcBef>
              <a:buNone/>
            </a:pPr>
            <a:r>
              <a:rPr lang="en-GB" sz="1400"/>
              <a:t>-Sekä siirrettävistä komponenteista, jotka voidaan tarpeen tullen siirtää verhojen tai liukuovien taakse piilotetuille hyllyille:</a:t>
            </a:r>
          </a:p>
          <a:p>
            <a:pPr marL="914400" indent="0" rtl="0">
              <a:spcBef>
                <a:spcPts val="0"/>
              </a:spcBef>
              <a:buNone/>
            </a:pPr>
            <a:r>
              <a:rPr lang="en-GB" sz="1400"/>
              <a:t>- “Stimulaatikosta”, mikä on siirrettävä laatikko, joka sisältää erinäisiä taktiilista aistia stimuloivia esineitä (stressipalloja, omituisia kosketeltavia materiaaleja, höyheniä ja muuta normaalista poikkeavaa tutkittavaa) </a:t>
            </a:r>
          </a:p>
          <a:p>
            <a:pPr marL="914400" indent="0" rtl="0">
              <a:spcBef>
                <a:spcPts val="0"/>
              </a:spcBef>
              <a:buNone/>
            </a:pPr>
            <a:r>
              <a:rPr lang="en-GB" sz="1400"/>
              <a:t>-”Taikahiekkalaatikosta”, joka sisältää kineettistä hiekkaa, mikä on ulkonäöltään tavallista hiekkaa muistuttavaa mutta koostumukseltaan tavallisesta poikkeavaa hiekkaa.  </a:t>
            </a:r>
          </a:p>
          <a:p>
            <a:pPr marL="914400" indent="0" rtl="0">
              <a:spcBef>
                <a:spcPts val="0"/>
              </a:spcBef>
              <a:buNone/>
            </a:pPr>
            <a:r>
              <a:rPr lang="en-GB" sz="1400"/>
              <a:t>-Eteeriset öljyt/tuoksupurkit</a:t>
            </a:r>
          </a:p>
          <a:p>
            <a:pPr marL="914400" indent="0" rtl="0">
              <a:spcBef>
                <a:spcPts val="0"/>
              </a:spcBef>
              <a:buNone/>
            </a:pPr>
            <a:r>
              <a:rPr lang="en-GB" sz="1800"/>
              <a:t>- </a:t>
            </a:r>
            <a:r>
              <a:rPr lang="en-GB" sz="1400"/>
              <a:t>Huonekalutkin ovat tarpeen mukaan siirrettäviä. </a:t>
            </a:r>
            <a:r>
              <a:rPr lang="en-GB" sz="1800"/>
              <a:t>   </a:t>
            </a:r>
          </a:p>
          <a:p>
            <a:pPr>
              <a:spcBef>
                <a:spcPts val="0"/>
              </a:spcBef>
              <a:buNone/>
            </a:pPr>
            <a:endParaRPr/>
          </a:p>
        </p:txBody>
      </p:sp>
    </p:spTree>
  </p:cSld>
  <p:clrMapOvr>
    <a:masterClrMapping/>
  </p:clrMapOvr>
  <p:transition spd="slow">
    <p:cut/>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45"/>
        <p:cNvGrpSpPr/>
        <p:nvPr/>
      </p:nvGrpSpPr>
      <p:grpSpPr>
        <a:xfrm>
          <a:off x="0" y="0"/>
          <a:ext cx="0" cy="0"/>
          <a:chOff x="0" y="0"/>
          <a:chExt cx="0" cy="0"/>
        </a:xfrm>
      </p:grpSpPr>
      <p:sp>
        <p:nvSpPr>
          <p:cNvPr id="146" name="Shape 146"/>
          <p:cNvSpPr txBox="1">
            <a:spLocks noGrp="1"/>
          </p:cNvSpPr>
          <p:nvPr>
            <p:ph type="title"/>
          </p:nvPr>
        </p:nvSpPr>
        <p:spPr>
          <a:xfrm>
            <a:off x="684212" y="715963"/>
            <a:ext cx="7772400" cy="533399"/>
          </a:xfrm>
          <a:prstGeom prst="rect">
            <a:avLst/>
          </a:prstGeom>
        </p:spPr>
        <p:txBody>
          <a:bodyPr lIns="91425" tIns="91425" rIns="91425" bIns="91425" anchor="t" anchorCtr="0">
            <a:noAutofit/>
          </a:bodyPr>
          <a:lstStyle/>
          <a:p>
            <a:pPr>
              <a:spcBef>
                <a:spcPts val="0"/>
              </a:spcBef>
              <a:buNone/>
            </a:pPr>
            <a:r>
              <a:rPr lang="en-GB"/>
              <a:t>Suuntaa-antava budjetti</a:t>
            </a:r>
          </a:p>
        </p:txBody>
      </p:sp>
      <p:sp>
        <p:nvSpPr>
          <p:cNvPr id="147" name="Shape 147"/>
          <p:cNvSpPr txBox="1">
            <a:spLocks noGrp="1"/>
          </p:cNvSpPr>
          <p:nvPr>
            <p:ph type="body" idx="1"/>
          </p:nvPr>
        </p:nvSpPr>
        <p:spPr>
          <a:xfrm>
            <a:off x="684212" y="1436688"/>
            <a:ext cx="7772400" cy="3947999"/>
          </a:xfrm>
          <a:prstGeom prst="rect">
            <a:avLst/>
          </a:prstGeom>
        </p:spPr>
        <p:txBody>
          <a:bodyPr lIns="91425" tIns="91425" rIns="91425" bIns="91425" anchor="t" anchorCtr="0">
            <a:noAutofit/>
          </a:bodyPr>
          <a:lstStyle/>
          <a:p>
            <a:pPr marL="0" lvl="0" indent="0" rtl="0">
              <a:spcBef>
                <a:spcPts val="0"/>
              </a:spcBef>
              <a:buNone/>
            </a:pPr>
            <a:endParaRPr sz="1400"/>
          </a:p>
          <a:p>
            <a:pPr marL="457200" lvl="0" indent="-228600" rtl="0">
              <a:spcBef>
                <a:spcPts val="0"/>
              </a:spcBef>
              <a:buSzPct val="100000"/>
            </a:pPr>
            <a:r>
              <a:rPr lang="en-GB" sz="1200"/>
              <a:t>Teknologia: </a:t>
            </a:r>
          </a:p>
          <a:p>
            <a:pPr marL="1371600" lvl="2" indent="-228600" rtl="0">
              <a:spcBef>
                <a:spcPts val="0"/>
              </a:spcBef>
              <a:buSzPct val="100000"/>
            </a:pPr>
            <a:r>
              <a:rPr lang="en-GB" sz="1200"/>
              <a:t>Dataprojektori: 219 euroa </a:t>
            </a:r>
            <a:r>
              <a:rPr lang="en-GB" sz="1200" u="sng">
                <a:solidFill>
                  <a:schemeClr val="hlink"/>
                </a:solidFill>
                <a:hlinkClick r:id="rId3"/>
              </a:rPr>
              <a:t>Linkki </a:t>
            </a:r>
            <a:r>
              <a:rPr lang="en-GB" sz="1200"/>
              <a:t> </a:t>
            </a:r>
          </a:p>
          <a:p>
            <a:pPr marL="1371600" lvl="2" indent="-228600" rtl="0">
              <a:spcBef>
                <a:spcPts val="0"/>
              </a:spcBef>
              <a:buSzPct val="100000"/>
            </a:pPr>
            <a:r>
              <a:rPr lang="en-GB" sz="1200"/>
              <a:t>Valkokangas: 99 euroa </a:t>
            </a:r>
            <a:r>
              <a:rPr lang="en-GB" sz="1200" u="sng">
                <a:solidFill>
                  <a:schemeClr val="hlink"/>
                </a:solidFill>
                <a:hlinkClick r:id="rId4"/>
              </a:rPr>
              <a:t>Linkki </a:t>
            </a:r>
            <a:r>
              <a:rPr lang="en-GB" sz="1200"/>
              <a:t> </a:t>
            </a:r>
          </a:p>
          <a:p>
            <a:pPr marL="1371600" lvl="2" indent="-228600" rtl="0">
              <a:spcBef>
                <a:spcPts val="0"/>
              </a:spcBef>
              <a:buSzPct val="100000"/>
            </a:pPr>
            <a:r>
              <a:rPr lang="en-GB" sz="1200"/>
              <a:t>Ännentoisto= 150 euroa </a:t>
            </a:r>
            <a:r>
              <a:rPr lang="en-GB" sz="1200" u="sng">
                <a:solidFill>
                  <a:schemeClr val="hlink"/>
                </a:solidFill>
                <a:hlinkClick r:id="rId5"/>
              </a:rPr>
              <a:t>Linkki</a:t>
            </a:r>
            <a:r>
              <a:rPr lang="en-GB" sz="1200"/>
              <a:t> tai 223 euroa </a:t>
            </a:r>
            <a:r>
              <a:rPr lang="en-GB" sz="1200" u="sng">
                <a:solidFill>
                  <a:schemeClr val="hlink"/>
                </a:solidFill>
                <a:hlinkClick r:id="rId6"/>
              </a:rPr>
              <a:t>Linkki</a:t>
            </a:r>
            <a:r>
              <a:rPr lang="en-GB" sz="1200"/>
              <a:t> </a:t>
            </a:r>
          </a:p>
          <a:p>
            <a:pPr marL="1371600" lvl="2" indent="-228600" rtl="0">
              <a:spcBef>
                <a:spcPts val="0"/>
              </a:spcBef>
              <a:buSzPct val="100000"/>
            </a:pPr>
            <a:r>
              <a:rPr lang="en-GB" sz="1200"/>
              <a:t> Valot: 1 laavalampu/elementti= 4 laavalamppua=80 euroa  </a:t>
            </a:r>
            <a:r>
              <a:rPr lang="en-GB" sz="1200" u="sng">
                <a:solidFill>
                  <a:schemeClr val="hlink"/>
                </a:solidFill>
                <a:hlinkClick r:id="rId7"/>
              </a:rPr>
              <a:t>Linkki</a:t>
            </a:r>
          </a:p>
          <a:p>
            <a:pPr marL="1828800" lvl="3" indent="-228600" rtl="0">
              <a:spcBef>
                <a:spcPts val="0"/>
              </a:spcBef>
              <a:buSzPct val="100000"/>
            </a:pPr>
            <a:r>
              <a:rPr lang="en-GB" sz="1200"/>
              <a:t>Meduusalamppu= 10,90 euroa </a:t>
            </a:r>
            <a:r>
              <a:rPr lang="en-GB" sz="1200" u="sng">
                <a:solidFill>
                  <a:schemeClr val="hlink"/>
                </a:solidFill>
                <a:hlinkClick r:id="rId8"/>
              </a:rPr>
              <a:t>Linkki</a:t>
            </a:r>
            <a:r>
              <a:rPr lang="en-GB" sz="1200"/>
              <a:t>  	</a:t>
            </a:r>
          </a:p>
          <a:p>
            <a:pPr marL="1828800" lvl="3" indent="-228600" rtl="0">
              <a:spcBef>
                <a:spcPts val="0"/>
              </a:spcBef>
              <a:buSzPct val="100000"/>
            </a:pPr>
            <a:r>
              <a:rPr lang="en-GB" sz="1200"/>
              <a:t>(Pimeävalo= 21,90 euroa </a:t>
            </a:r>
            <a:r>
              <a:rPr lang="en-GB" sz="1200" u="sng">
                <a:solidFill>
                  <a:schemeClr val="hlink"/>
                </a:solidFill>
                <a:hlinkClick r:id="rId9"/>
              </a:rPr>
              <a:t>Linkki </a:t>
            </a:r>
            <a:r>
              <a:rPr lang="en-GB" sz="1200"/>
              <a:t>) 										</a:t>
            </a:r>
          </a:p>
          <a:p>
            <a:pPr marL="0" lvl="0" indent="0" rtl="0">
              <a:spcBef>
                <a:spcPts val="0"/>
              </a:spcBef>
              <a:buNone/>
            </a:pPr>
            <a:r>
              <a:rPr lang="en-GB" sz="1200"/>
              <a:t>- Sisustuselementit</a:t>
            </a:r>
          </a:p>
          <a:p>
            <a:pPr marL="914400" indent="457200" rtl="0">
              <a:spcBef>
                <a:spcPts val="0"/>
              </a:spcBef>
              <a:buNone/>
            </a:pPr>
            <a:r>
              <a:rPr lang="en-GB" sz="1200"/>
              <a:t>- Aerialyoga riipputuoli:185€ sis. kangas+kiinnitysteline </a:t>
            </a:r>
            <a:r>
              <a:rPr lang="en-GB" sz="1200" u="sng">
                <a:solidFill>
                  <a:schemeClr val="hlink"/>
                </a:solidFill>
                <a:hlinkClick r:id="rId10"/>
              </a:rPr>
              <a:t>Linkki</a:t>
            </a:r>
          </a:p>
          <a:p>
            <a:pPr marL="914400" indent="457200" rtl="0">
              <a:spcBef>
                <a:spcPts val="0"/>
              </a:spcBef>
              <a:buNone/>
            </a:pPr>
            <a:r>
              <a:rPr lang="en-GB" sz="1200"/>
              <a:t>-Säkkituoli: (Onko mahdollisuus lainata rentoutumistilasta?)</a:t>
            </a:r>
          </a:p>
          <a:p>
            <a:pPr marL="914400" indent="457200" rtl="0">
              <a:spcBef>
                <a:spcPts val="0"/>
              </a:spcBef>
              <a:buNone/>
            </a:pPr>
            <a:r>
              <a:rPr lang="en-GB" sz="1200"/>
              <a:t>-Lattiapehmusteet: 15 m2= 15x1/1m=  </a:t>
            </a:r>
          </a:p>
          <a:p>
            <a:pPr marL="914400" indent="457200" rtl="0">
              <a:spcBef>
                <a:spcPts val="0"/>
              </a:spcBef>
              <a:buNone/>
            </a:pPr>
            <a:r>
              <a:rPr lang="en-GB" sz="1200"/>
              <a:t>-Materiaali-taulut: Taulut:      Materiaalit:</a:t>
            </a:r>
          </a:p>
          <a:p>
            <a:pPr marL="914400" indent="457200" rtl="0">
              <a:spcBef>
                <a:spcPts val="0"/>
              </a:spcBef>
              <a:buNone/>
            </a:pPr>
            <a:r>
              <a:rPr lang="en-GB" sz="1200"/>
              <a:t>-Verhot: Verhokangas: 20m 500€ (25€/m)         Kiskot: </a:t>
            </a:r>
          </a:p>
          <a:p>
            <a:pPr marL="0" indent="0" rtl="0">
              <a:spcBef>
                <a:spcPts val="0"/>
              </a:spcBef>
              <a:buNone/>
            </a:pPr>
            <a:r>
              <a:rPr lang="en-GB" sz="1200"/>
              <a:t>- ”Stimulaatikko”: Laatikko: 109 euroa (Toinen puoli laatikosta hiekalle, toinen esineille)  </a:t>
            </a:r>
            <a:r>
              <a:rPr lang="en-GB" sz="1200" u="sng">
                <a:solidFill>
                  <a:schemeClr val="hlink"/>
                </a:solidFill>
                <a:hlinkClick r:id="rId11"/>
              </a:rPr>
              <a:t>Linkki</a:t>
            </a:r>
            <a:r>
              <a:rPr lang="en-GB" sz="1200"/>
              <a:t>    Sisältö: stressipallot+ hierontapallot+ limapallot… </a:t>
            </a:r>
            <a:r>
              <a:rPr lang="en-GB" sz="1200" u="sng">
                <a:solidFill>
                  <a:schemeClr val="hlink"/>
                </a:solidFill>
                <a:hlinkClick r:id="rId12"/>
              </a:rPr>
              <a:t>Linkki</a:t>
            </a:r>
          </a:p>
          <a:p>
            <a:pPr marL="0" indent="0" rtl="0">
              <a:spcBef>
                <a:spcPts val="0"/>
              </a:spcBef>
              <a:buNone/>
            </a:pPr>
            <a:r>
              <a:rPr lang="en-GB" sz="1200"/>
              <a:t>- “Taikahiekkalaatikko”: Laatikko: sama laatikko kuin edellisessä </a:t>
            </a:r>
            <a:r>
              <a:rPr lang="en-GB" sz="1200" u="sng">
                <a:solidFill>
                  <a:schemeClr val="hlink"/>
                </a:solidFill>
                <a:hlinkClick r:id="rId11"/>
              </a:rPr>
              <a:t>Linkki</a:t>
            </a:r>
            <a:r>
              <a:rPr lang="en-GB" sz="1200"/>
              <a:t>  +  Kineettinen hiekka: 5kg = 39,90 euroa +muovailuvälineet   </a:t>
            </a:r>
            <a:r>
              <a:rPr lang="en-GB" sz="1200" u="sng">
                <a:solidFill>
                  <a:schemeClr val="hlink"/>
                </a:solidFill>
                <a:hlinkClick r:id="rId13"/>
              </a:rPr>
              <a:t>Linkki</a:t>
            </a:r>
            <a:r>
              <a:rPr lang="en-GB" sz="1200"/>
              <a:t> </a:t>
            </a:r>
          </a:p>
          <a:p>
            <a:pPr marL="0" lvl="0" indent="457200" rtl="0">
              <a:spcBef>
                <a:spcPts val="0"/>
              </a:spcBef>
              <a:buNone/>
            </a:pPr>
            <a:r>
              <a:rPr lang="en-GB" sz="1400"/>
              <a:t>		</a:t>
            </a:r>
          </a:p>
          <a:p>
            <a:pPr marL="914400" lvl="0" indent="457200" rtl="0">
              <a:spcBef>
                <a:spcPts val="0"/>
              </a:spcBef>
              <a:buNone/>
            </a:pPr>
            <a:r>
              <a:rPr lang="en-GB" sz="1400"/>
              <a:t>												</a:t>
            </a:r>
          </a:p>
          <a:p>
            <a:pPr marL="0" lvl="0" indent="0" rtl="0">
              <a:spcBef>
                <a:spcPts val="0"/>
              </a:spcBef>
              <a:buNone/>
            </a:pPr>
            <a:endParaRPr sz="1400"/>
          </a:p>
          <a:p>
            <a:pPr marL="0" indent="0" rtl="0">
              <a:spcBef>
                <a:spcPts val="0"/>
              </a:spcBef>
              <a:buNone/>
            </a:pPr>
            <a:endParaRPr sz="1400"/>
          </a:p>
          <a:p>
            <a:pPr marL="0" lvl="0" indent="0">
              <a:spcBef>
                <a:spcPts val="0"/>
              </a:spcBef>
              <a:buNone/>
            </a:pPr>
            <a:endParaRPr/>
          </a:p>
        </p:txBody>
      </p:sp>
    </p:spTree>
  </p:cSld>
  <p:clrMapOvr>
    <a:masterClrMapping/>
  </p:clrMapOvr>
  <p:transition spd="slow">
    <p:cut/>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51"/>
        <p:cNvGrpSpPr/>
        <p:nvPr/>
      </p:nvGrpSpPr>
      <p:grpSpPr>
        <a:xfrm>
          <a:off x="0" y="0"/>
          <a:ext cx="0" cy="0"/>
          <a:chOff x="0" y="0"/>
          <a:chExt cx="0" cy="0"/>
        </a:xfrm>
      </p:grpSpPr>
      <p:sp>
        <p:nvSpPr>
          <p:cNvPr id="152" name="Shape 152"/>
          <p:cNvSpPr txBox="1">
            <a:spLocks noGrp="1"/>
          </p:cNvSpPr>
          <p:nvPr>
            <p:ph type="title"/>
          </p:nvPr>
        </p:nvSpPr>
        <p:spPr>
          <a:xfrm>
            <a:off x="684212" y="715963"/>
            <a:ext cx="7772400" cy="533399"/>
          </a:xfrm>
          <a:prstGeom prst="rect">
            <a:avLst/>
          </a:prstGeom>
        </p:spPr>
        <p:txBody>
          <a:bodyPr lIns="91425" tIns="91425" rIns="91425" bIns="91425" anchor="t" anchorCtr="0">
            <a:noAutofit/>
          </a:bodyPr>
          <a:lstStyle/>
          <a:p>
            <a:pPr>
              <a:spcBef>
                <a:spcPts val="0"/>
              </a:spcBef>
              <a:buNone/>
            </a:pPr>
            <a:r>
              <a:rPr lang="en-GB"/>
              <a:t>Suuntaa-antava budjetti (jatkoa)</a:t>
            </a:r>
          </a:p>
        </p:txBody>
      </p:sp>
      <p:sp>
        <p:nvSpPr>
          <p:cNvPr id="153" name="Shape 153"/>
          <p:cNvSpPr txBox="1">
            <a:spLocks noGrp="1"/>
          </p:cNvSpPr>
          <p:nvPr>
            <p:ph type="body" idx="1"/>
          </p:nvPr>
        </p:nvSpPr>
        <p:spPr>
          <a:xfrm>
            <a:off x="684212" y="1436688"/>
            <a:ext cx="7772400" cy="3947999"/>
          </a:xfrm>
          <a:prstGeom prst="rect">
            <a:avLst/>
          </a:prstGeom>
        </p:spPr>
        <p:txBody>
          <a:bodyPr lIns="91425" tIns="91425" rIns="91425" bIns="91425" anchor="t" anchorCtr="0">
            <a:noAutofit/>
          </a:bodyPr>
          <a:lstStyle/>
          <a:p>
            <a:pPr>
              <a:spcBef>
                <a:spcPts val="0"/>
              </a:spcBef>
              <a:buNone/>
            </a:pPr>
            <a:endParaRPr/>
          </a:p>
        </p:txBody>
      </p:sp>
      <p:pic>
        <p:nvPicPr>
          <p:cNvPr id="154" name="Shape 154"/>
          <p:cNvPicPr preferRelativeResize="0"/>
          <p:nvPr/>
        </p:nvPicPr>
        <p:blipFill>
          <a:blip r:embed="rId3">
            <a:alphaModFix/>
          </a:blip>
          <a:stretch>
            <a:fillRect/>
          </a:stretch>
        </p:blipFill>
        <p:spPr>
          <a:xfrm>
            <a:off x="684225" y="1249375"/>
            <a:ext cx="7415200" cy="4375224"/>
          </a:xfrm>
          <a:prstGeom prst="rect">
            <a:avLst/>
          </a:prstGeom>
          <a:noFill/>
          <a:ln>
            <a:noFill/>
          </a:ln>
        </p:spPr>
      </p:pic>
    </p:spTree>
  </p:cSld>
  <p:clrMapOvr>
    <a:masterClrMapping/>
  </p:clrMapOvr>
  <p:transition spd="slow">
    <p:cut/>
  </p:transition>
</p:sld>
</file>

<file path=ppt/theme/theme1.xml><?xml version="1.0" encoding="utf-8"?>
<a:theme xmlns:a="http://schemas.openxmlformats.org/drawingml/2006/main" name="2_Metropolia_strategia">
  <a:themeElements>
    <a:clrScheme name="Metropolia_strategia 2">
      <a:dk1>
        <a:srgbClr val="000000"/>
      </a:dk1>
      <a:lt1>
        <a:srgbClr val="FFFFFF"/>
      </a:lt1>
      <a:dk2>
        <a:srgbClr val="F08A00"/>
      </a:dk2>
      <a:lt2>
        <a:srgbClr val="808080"/>
      </a:lt2>
      <a:accent1>
        <a:srgbClr val="C9DD03"/>
      </a:accent1>
      <a:accent2>
        <a:srgbClr val="F9E300"/>
      </a:accent2>
      <a:accent3>
        <a:srgbClr val="FFFFFF"/>
      </a:accent3>
      <a:accent4>
        <a:srgbClr val="000000"/>
      </a:accent4>
      <a:accent5>
        <a:srgbClr val="E1EBAA"/>
      </a:accent5>
      <a:accent6>
        <a:srgbClr val="E2CE00"/>
      </a:accent6>
      <a:hlink>
        <a:srgbClr val="F08A00"/>
      </a:hlink>
      <a:folHlink>
        <a:srgbClr val="D52B1E"/>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simple-light-2">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1014</Words>
  <Application>Microsoft Office PowerPoint</Application>
  <PresentationFormat>On-screen Show (4:3)</PresentationFormat>
  <Paragraphs>168</Paragraphs>
  <Slides>19</Slides>
  <Notes>19</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19</vt:i4>
      </vt:variant>
    </vt:vector>
  </HeadingPairs>
  <TitlesOfParts>
    <vt:vector size="25" baseType="lpstr">
      <vt:lpstr>Arial</vt:lpstr>
      <vt:lpstr>Noto Sans Symbol</vt:lpstr>
      <vt:lpstr>Tahoma</vt:lpstr>
      <vt:lpstr>Times New Roman</vt:lpstr>
      <vt:lpstr>2_Metropolia_strategia</vt:lpstr>
      <vt:lpstr>simple-light-2</vt:lpstr>
      <vt:lpstr>MINNO® Innovaatioprojekti 2015 - Loppukatselmus</vt:lpstr>
      <vt:lpstr>Mikä MINNO® on?</vt:lpstr>
      <vt:lpstr>Viidakkovekarat</vt:lpstr>
      <vt:lpstr>Etevan Hansakallion asumispalveluyksikkö - Aistitila</vt:lpstr>
      <vt:lpstr>Ratkaisu - Projektikuvaus</vt:lpstr>
      <vt:lpstr>Lopputulos </vt:lpstr>
      <vt:lpstr>Pääkomponentit</vt:lpstr>
      <vt:lpstr>Suuntaa-antava budjetti</vt:lpstr>
      <vt:lpstr>Suuntaa-antava budjetti (jatkoa)</vt:lpstr>
      <vt:lpstr>Toteutus</vt:lpstr>
      <vt:lpstr>Slide 11</vt:lpstr>
      <vt:lpstr>Projektin plussat ja miinukset</vt:lpstr>
      <vt:lpstr>Ryhmätyö – kuinka onnistui?</vt:lpstr>
      <vt:lpstr>Sisäinen ja ulkoinen viestintä</vt:lpstr>
      <vt:lpstr>Mitä opitte? Jokainen listaa</vt:lpstr>
      <vt:lpstr>Kuinka monialaista Innovaatioprojektia voisi kehittää?</vt:lpstr>
      <vt:lpstr>Aistiseikkailu- Mitä tämän oven takaa löytyy  </vt:lpstr>
      <vt:lpstr>Sensory adventure - What is behind this door?  </vt:lpstr>
      <vt:lpstr>Slide 19</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MINNO® Innovaatioprojekti 2015 - Loppukatselmus</dc:title>
  <dc:creator>Simo</dc:creator>
  <cp:lastModifiedBy>Simo</cp:lastModifiedBy>
  <cp:revision>1</cp:revision>
  <dcterms:modified xsi:type="dcterms:W3CDTF">2015-11-15T18:39:29Z</dcterms:modified>
</cp:coreProperties>
</file>