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Vedä kuva paikkamerkkiin tai lisää napsauttamalla kuvaketta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perustyylejä naps.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13.11.2015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docs.google.com/document/d/1RMtwanEcvM_kGipTpNmRwHfrW2-yTTTqRMVC93hFEt4/edit?usp=sharing" TargetMode="External"/><Relationship Id="rId3" Type="http://schemas.openxmlformats.org/officeDocument/2006/relationships/hyperlink" Target="https://docs.google.com/document/d/1MVjrHuyFfBzgQH85x8X2adDwRbpNuAapAcSYReyz4zE/edit?usp=shari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oundcloud.com/henna-akkala/childrens-hospital-escape" TargetMode="External"/><Relationship Id="rId4" Type="http://schemas.openxmlformats.org/officeDocument/2006/relationships/hyperlink" Target="https://os.ultrahack.org/projects/project/sD9nigl2-children-s-hospital-escap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hildrenshospitalescape.azurewebsites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4" name="Kuva 3" descr="CHE_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6500"/>
            <a:ext cx="9144000" cy="4424363"/>
          </a:xfrm>
          <a:prstGeom prst="rect">
            <a:avLst/>
          </a:prstGeom>
        </p:spPr>
      </p:pic>
      <p:sp>
        <p:nvSpPr>
          <p:cNvPr id="3" name="Tekstiruutu 2"/>
          <p:cNvSpPr txBox="1"/>
          <p:nvPr/>
        </p:nvSpPr>
        <p:spPr>
          <a:xfrm>
            <a:off x="1104900" y="5627689"/>
            <a:ext cx="6946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dirty="0" err="1" smtClean="0"/>
              <a:t>Discopallonivel</a:t>
            </a:r>
            <a:r>
              <a:rPr lang="fi-FI" dirty="0" smtClean="0"/>
              <a:t>: </a:t>
            </a:r>
          </a:p>
          <a:p>
            <a:pPr algn="ctr"/>
            <a:r>
              <a:rPr lang="fi-FI" dirty="0" smtClean="0"/>
              <a:t>Henna Akkala, Petra Mikola, Katariina Räihä, Antti Perttunen, Kirsi Helle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76693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4" descr="Screenshot 2015-11-13 12.04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91" y="1862667"/>
            <a:ext cx="8686800" cy="313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40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creenshot 2015-11-13 12.04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2" y="1022049"/>
            <a:ext cx="7850386" cy="479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52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Screenshot 2015-11-13 12.04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37" y="2247901"/>
            <a:ext cx="8394095" cy="216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58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 descr="veripel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09" y="450170"/>
            <a:ext cx="3184072" cy="4245429"/>
          </a:xfrm>
          <a:prstGeom prst="rect">
            <a:avLst/>
          </a:prstGeom>
        </p:spPr>
      </p:pic>
      <p:pic>
        <p:nvPicPr>
          <p:cNvPr id="5" name="Kuva 4" descr="verisuonirall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666" y="2464405"/>
            <a:ext cx="4934857" cy="3489099"/>
          </a:xfrm>
          <a:prstGeom prst="rect">
            <a:avLst/>
          </a:prstGeom>
        </p:spPr>
      </p:pic>
      <p:sp>
        <p:nvSpPr>
          <p:cNvPr id="6" name="Tekstiruutu 5"/>
          <p:cNvSpPr txBox="1"/>
          <p:nvPr/>
        </p:nvSpPr>
        <p:spPr>
          <a:xfrm>
            <a:off x="445709" y="4695599"/>
            <a:ext cx="3035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Luonnos </a:t>
            </a:r>
            <a:r>
              <a:rPr lang="fi-FI" dirty="0" err="1" smtClean="0"/>
              <a:t>veritetris</a:t>
            </a:r>
            <a:r>
              <a:rPr lang="fi-FI" dirty="0" smtClean="0"/>
              <a:t> -minipelistä</a:t>
            </a:r>
            <a:endParaRPr lang="fi-FI" dirty="0"/>
          </a:p>
        </p:txBody>
      </p:sp>
      <p:sp>
        <p:nvSpPr>
          <p:cNvPr id="7" name="Tekstiruutu 6"/>
          <p:cNvSpPr txBox="1"/>
          <p:nvPr/>
        </p:nvSpPr>
        <p:spPr>
          <a:xfrm>
            <a:off x="4051905" y="6008096"/>
            <a:ext cx="3459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Kuvitusta verisuoniralli -minipelistä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768698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Linkkejä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dirty="0" smtClean="0"/>
              <a:t>Pelin tarina:</a:t>
            </a:r>
          </a:p>
          <a:p>
            <a:pPr marL="0" indent="0">
              <a:buNone/>
            </a:pPr>
            <a:r>
              <a:rPr lang="fi-FI" dirty="0" smtClean="0">
                <a:hlinkClick r:id="rId2"/>
              </a:rPr>
              <a:t>https</a:t>
            </a:r>
            <a:r>
              <a:rPr lang="fi-FI" dirty="0">
                <a:hlinkClick r:id="rId2"/>
              </a:rPr>
              <a:t>://docs.google.com/document/d/1RMtwanEcvM_kGipTpNmRwHfrW2-yTTTqRMVC93hFEt4/edit?usp=</a:t>
            </a:r>
            <a:r>
              <a:rPr lang="fi-FI" dirty="0" smtClean="0">
                <a:hlinkClick r:id="rId2"/>
              </a:rPr>
              <a:t>sharing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Suunnitelma minipeleistä:</a:t>
            </a:r>
          </a:p>
          <a:p>
            <a:pPr marL="0" indent="0">
              <a:buNone/>
            </a:pPr>
            <a:r>
              <a:rPr lang="fi-FI" dirty="0">
                <a:hlinkClick r:id="rId3"/>
              </a:rPr>
              <a:t>https://docs.google.com/document/d/1MVjrHuyFfBzgQH85x8X2adDwRbpNuAapAcSYReyz4zE/edit?usp=</a:t>
            </a:r>
            <a:r>
              <a:rPr lang="fi-FI" dirty="0" smtClean="0">
                <a:hlinkClick r:id="rId3"/>
              </a:rPr>
              <a:t>sharing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92750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Linkkejä</a:t>
            </a:r>
            <a:endParaRPr lang="fi-FI" dirty="0"/>
          </a:p>
        </p:txBody>
      </p:sp>
      <p:sp>
        <p:nvSpPr>
          <p:cNvPr id="5" name="Sisällön paikkamerkki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sz="2800" dirty="0" smtClean="0"/>
              <a:t>Demoversio </a:t>
            </a:r>
            <a:r>
              <a:rPr lang="fi-FI" sz="2800" dirty="0" err="1" smtClean="0"/>
              <a:t>Veritetris</a:t>
            </a:r>
            <a:r>
              <a:rPr lang="fi-FI" sz="2800" dirty="0" smtClean="0"/>
              <a:t> –minipelistä:</a:t>
            </a:r>
          </a:p>
          <a:p>
            <a:pPr marL="0" indent="0">
              <a:buNone/>
            </a:pPr>
            <a:r>
              <a:rPr lang="fi-FI" sz="2800" dirty="0">
                <a:hlinkClick r:id="rId2"/>
              </a:rPr>
              <a:t>http://</a:t>
            </a:r>
            <a:r>
              <a:rPr lang="fi-FI" sz="2800" dirty="0" smtClean="0">
                <a:hlinkClick r:id="rId2"/>
              </a:rPr>
              <a:t>childrenshospitalescape.azurewebsites.net</a:t>
            </a:r>
            <a:endParaRPr lang="fi-FI" sz="2800" dirty="0" smtClean="0"/>
          </a:p>
          <a:p>
            <a:pPr marL="0" indent="0">
              <a:buNone/>
            </a:pPr>
            <a:endParaRPr lang="fi-FI" sz="2800" dirty="0" smtClean="0"/>
          </a:p>
          <a:p>
            <a:pPr marL="0" indent="0">
              <a:buNone/>
            </a:pPr>
            <a:r>
              <a:rPr lang="fi-FI" sz="2800" dirty="0" smtClean="0"/>
              <a:t>Valikkoa varten sävellettyä musiikkia:</a:t>
            </a:r>
          </a:p>
          <a:p>
            <a:pPr marL="0" indent="0">
              <a:buNone/>
            </a:pPr>
            <a:r>
              <a:rPr lang="fi-FI" sz="2800" dirty="0">
                <a:hlinkClick r:id="rId3"/>
              </a:rPr>
              <a:t>https://soundcloud.com/henna-akkala/childrens-hospital-</a:t>
            </a:r>
            <a:r>
              <a:rPr lang="fi-FI" sz="2800" dirty="0" smtClean="0">
                <a:hlinkClick r:id="rId3"/>
              </a:rPr>
              <a:t>escape</a:t>
            </a:r>
            <a:endParaRPr lang="fi-FI" sz="2800" dirty="0" smtClean="0"/>
          </a:p>
          <a:p>
            <a:pPr marL="0" indent="0">
              <a:buNone/>
            </a:pPr>
            <a:endParaRPr lang="fi-FI" sz="2800" dirty="0" smtClean="0"/>
          </a:p>
          <a:p>
            <a:pPr marL="0" indent="0">
              <a:buNone/>
            </a:pPr>
            <a:r>
              <a:rPr lang="fi-FI" sz="2800" dirty="0" smtClean="0"/>
              <a:t>Pelin projektisuunnitelma </a:t>
            </a:r>
            <a:r>
              <a:rPr lang="fi-FI" sz="2800" dirty="0" err="1" smtClean="0"/>
              <a:t>Ultrahack</a:t>
            </a:r>
            <a:r>
              <a:rPr lang="fi-FI" sz="2800" dirty="0" smtClean="0"/>
              <a:t> –sivustolla:</a:t>
            </a:r>
          </a:p>
          <a:p>
            <a:pPr marL="0" indent="0">
              <a:buNone/>
            </a:pPr>
            <a:r>
              <a:rPr lang="fi-FI" sz="2800" dirty="0">
                <a:hlinkClick r:id="rId4"/>
              </a:rPr>
              <a:t>https://os.ultrahack.org/projects/project/sD9nigl2-children-s-hospital-escape</a:t>
            </a:r>
            <a:r>
              <a:rPr lang="fi-FI" sz="2800" dirty="0" smtClean="0">
                <a:hlinkClick r:id="rId4"/>
              </a:rPr>
              <a:t>/</a:t>
            </a:r>
            <a:endParaRPr lang="fi-FI" sz="2800" dirty="0" smtClean="0"/>
          </a:p>
          <a:p>
            <a:pPr marL="0" indent="0">
              <a:buNone/>
            </a:pPr>
            <a:endParaRPr lang="fi-FI" sz="2800" dirty="0" smtClean="0"/>
          </a:p>
          <a:p>
            <a:pPr marL="0" indent="0">
              <a:buNone/>
            </a:pP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02352607"/>
      </p:ext>
    </p:extLst>
  </p:cSld>
  <p:clrMapOvr>
    <a:masterClrMapping/>
  </p:clrMapOvr>
</p:sld>
</file>

<file path=ppt/theme/theme1.xml><?xml version="1.0" encoding="utf-8"?>
<a:theme xmlns:a="http://schemas.openxmlformats.org/drawingml/2006/main" name=" Musta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Musta .thmx</Template>
  <TotalTime>42</TotalTime>
  <Words>124</Words>
  <Application>Microsoft Macintosh PowerPoint</Application>
  <PresentationFormat>Näytössä katseltava diaesitys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7</vt:i4>
      </vt:variant>
    </vt:vector>
  </HeadingPairs>
  <TitlesOfParts>
    <vt:vector size="8" baseType="lpstr">
      <vt:lpstr> Musta </vt:lpstr>
      <vt:lpstr>PowerPoint-esitys</vt:lpstr>
      <vt:lpstr>PowerPoint-esitys</vt:lpstr>
      <vt:lpstr>PowerPoint-esitys</vt:lpstr>
      <vt:lpstr>PowerPoint-esitys</vt:lpstr>
      <vt:lpstr>PowerPoint-esitys</vt:lpstr>
      <vt:lpstr>Linkkejä</vt:lpstr>
      <vt:lpstr>Linkkejä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Henna Akkala</dc:creator>
  <cp:lastModifiedBy>Henna Akkala</cp:lastModifiedBy>
  <cp:revision>5</cp:revision>
  <dcterms:created xsi:type="dcterms:W3CDTF">2015-11-13T09:47:59Z</dcterms:created>
  <dcterms:modified xsi:type="dcterms:W3CDTF">2015-11-13T11:16:02Z</dcterms:modified>
</cp:coreProperties>
</file>