
<file path=[Content_Types].xml><?xml version="1.0" encoding="utf-8"?>
<Types xmlns="http://schemas.openxmlformats.org/package/2006/content-types">
  <Default Extension="png" ContentType="image/png"/>
  <Default Extension="rels" ContentType="application/vnd.openxmlformats-package.relationships+xml"/>
  <Default Extension="xml" ContentType="application/xml"/>
  <Default Extension="fntdata" ContentType="application/x-fontdata"/>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embedTrueTypeFonts="1" saveSubsetFonts="1" autoCompressPictures="0">
  <p:sldMasterIdLst>
    <p:sldMasterId id="2147483663" r:id="rId1"/>
  </p:sldMasterIdLst>
  <p:notesMasterIdLst>
    <p:notesMasterId r:id="rId18"/>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Lst>
  <p:sldSz cx="9144000" cy="6858000" type="screen4x3"/>
  <p:notesSz cx="6794500" cy="9931400"/>
  <p:embeddedFontLst>
    <p:embeddedFont>
      <p:font typeface="Tahoma" panose="020B0604030504040204" pitchFamily="34" charset="0"/>
      <p:regular r:id="rId19"/>
      <p:bold r:id="rId20"/>
    </p:embeddedFont>
  </p:embeddedFontLst>
  <p:defaultText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90651C3A-4460-11DB-9652-00E08161165F}"/>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34" d="100"/>
          <a:sy n="34" d="100"/>
        </p:scale>
        <p:origin x="912" y="4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font" Target="fonts/font2.fntdata"/><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font" Target="fonts/font1.fntdata"/><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1"/>
        <p:cNvGrpSpPr/>
        <p:nvPr/>
      </p:nvGrpSpPr>
      <p:grpSpPr>
        <a:xfrm>
          <a:off x="0" y="0"/>
          <a:ext cx="0" cy="0"/>
          <a:chOff x="0" y="0"/>
          <a:chExt cx="0" cy="0"/>
        </a:xfrm>
      </p:grpSpPr>
      <p:sp>
        <p:nvSpPr>
          <p:cNvPr id="2" name="Shape 2"/>
          <p:cNvSpPr txBox="1">
            <a:spLocks noGrp="1"/>
          </p:cNvSpPr>
          <p:nvPr>
            <p:ph type="hdr" idx="2"/>
          </p:nvPr>
        </p:nvSpPr>
        <p:spPr>
          <a:xfrm>
            <a:off x="0" y="0"/>
            <a:ext cx="2944813" cy="496887"/>
          </a:xfrm>
          <a:prstGeom prst="rect">
            <a:avLst/>
          </a:prstGeom>
          <a:noFill/>
          <a:ln>
            <a:noFill/>
          </a:ln>
        </p:spPr>
        <p:txBody>
          <a:bodyPr lIns="91425" tIns="91425" rIns="91425" bIns="91425" anchor="t" anchorCtr="0"/>
          <a:lstStyle>
            <a:lvl1pPr marL="0" marR="0" indent="0" algn="l" rtl="0">
              <a:spcBef>
                <a:spcPts val="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 name="Shape 3"/>
          <p:cNvSpPr txBox="1">
            <a:spLocks noGrp="1"/>
          </p:cNvSpPr>
          <p:nvPr>
            <p:ph type="dt" idx="10"/>
          </p:nvPr>
        </p:nvSpPr>
        <p:spPr>
          <a:xfrm>
            <a:off x="3849687" y="0"/>
            <a:ext cx="2944811" cy="496887"/>
          </a:xfrm>
          <a:prstGeom prst="rect">
            <a:avLst/>
          </a:prstGeom>
          <a:noFill/>
          <a:ln>
            <a:noFill/>
          </a:ln>
        </p:spPr>
        <p:txBody>
          <a:bodyPr lIns="91425" tIns="91425" rIns="91425" bIns="91425" anchor="t" anchorCtr="0"/>
          <a:lstStyle>
            <a:lvl1pPr marL="0" marR="0" indent="0" algn="r" rtl="0">
              <a:spcBef>
                <a:spcPts val="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4" name="Shape 4"/>
          <p:cNvSpPr>
            <a:spLocks noGrp="1" noRot="1" noChangeAspect="1"/>
          </p:cNvSpPr>
          <p:nvPr>
            <p:ph type="sldImg" idx="3"/>
          </p:nvPr>
        </p:nvSpPr>
        <p:spPr>
          <a:xfrm>
            <a:off x="914400" y="744537"/>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5" name="Shape 5"/>
          <p:cNvSpPr txBox="1">
            <a:spLocks noGrp="1"/>
          </p:cNvSpPr>
          <p:nvPr>
            <p:ph type="body" idx="1"/>
          </p:nvPr>
        </p:nvSpPr>
        <p:spPr>
          <a:xfrm>
            <a:off x="906462" y="4718050"/>
            <a:ext cx="4981574" cy="4468813"/>
          </a:xfrm>
          <a:prstGeom prst="rect">
            <a:avLst/>
          </a:prstGeom>
          <a:noFill/>
          <a:ln>
            <a:noFill/>
          </a:ln>
        </p:spPr>
        <p:txBody>
          <a:bodyPr lIns="91425" tIns="91425" rIns="91425" bIns="91425" anchor="t" anchorCtr="0"/>
          <a:lstStyle>
            <a:lvl1pPr marL="0" marR="0" indent="0" algn="l" rtl="0">
              <a:spcBef>
                <a:spcPts val="36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360"/>
              </a:spcBef>
              <a:spcAft>
                <a:spcPts val="0"/>
              </a:spcAft>
              <a:defRPr sz="1200" b="0" i="0" u="none" strike="noStrike" cap="none" baseline="0">
                <a:solidFill>
                  <a:schemeClr val="dk1"/>
                </a:solidFill>
                <a:latin typeface="Arial"/>
                <a:ea typeface="Arial"/>
                <a:cs typeface="Arial"/>
                <a:sym typeface="Arial"/>
              </a:defRPr>
            </a:lvl2pPr>
            <a:lvl3pPr marL="914400" marR="0" indent="0" algn="l" rtl="0">
              <a:spcBef>
                <a:spcPts val="360"/>
              </a:spcBef>
              <a:spcAft>
                <a:spcPts val="0"/>
              </a:spcAft>
              <a:defRPr sz="1200" b="0" i="0" u="none" strike="noStrike" cap="none" baseline="0">
                <a:solidFill>
                  <a:schemeClr val="dk1"/>
                </a:solidFill>
                <a:latin typeface="Arial"/>
                <a:ea typeface="Arial"/>
                <a:cs typeface="Arial"/>
                <a:sym typeface="Arial"/>
              </a:defRPr>
            </a:lvl3pPr>
            <a:lvl4pPr marL="1371600" marR="0" indent="0" algn="l" rtl="0">
              <a:spcBef>
                <a:spcPts val="360"/>
              </a:spcBef>
              <a:spcAft>
                <a:spcPts val="0"/>
              </a:spcAft>
              <a:defRPr sz="1200" b="0" i="0" u="none" strike="noStrike" cap="none" baseline="0">
                <a:solidFill>
                  <a:schemeClr val="dk1"/>
                </a:solidFill>
                <a:latin typeface="Arial"/>
                <a:ea typeface="Arial"/>
                <a:cs typeface="Arial"/>
                <a:sym typeface="Arial"/>
              </a:defRPr>
            </a:lvl4pPr>
            <a:lvl5pPr marL="1828800" marR="0" indent="0" algn="l" rtl="0">
              <a:spcBef>
                <a:spcPts val="360"/>
              </a:spcBef>
              <a:spcAft>
                <a:spcPts val="0"/>
              </a:spcAft>
              <a:defRPr sz="1200" b="0" i="0" u="none" strike="noStrike" cap="none" baseline="0">
                <a:solidFill>
                  <a:schemeClr val="dk1"/>
                </a:solidFill>
                <a:latin typeface="Arial"/>
                <a:ea typeface="Arial"/>
                <a:cs typeface="Arial"/>
                <a:sym typeface="Arial"/>
              </a:defRPr>
            </a:lvl5pPr>
            <a:lvl6pPr marL="2286000" marR="0" indent="0" algn="l" rtl="0">
              <a:spcBef>
                <a:spcPts val="0"/>
              </a:spcBef>
              <a:defRPr sz="1200" b="0" i="0" u="none" strike="noStrike" cap="none" baseline="0">
                <a:solidFill>
                  <a:schemeClr val="dk1"/>
                </a:solidFill>
                <a:latin typeface="Calibri"/>
                <a:ea typeface="Calibri"/>
                <a:cs typeface="Calibri"/>
                <a:sym typeface="Calibri"/>
              </a:defRPr>
            </a:lvl6pPr>
            <a:lvl7pPr marL="2743200" marR="0" indent="0" algn="l" rtl="0">
              <a:spcBef>
                <a:spcPts val="0"/>
              </a:spcBef>
              <a:defRPr sz="1200" b="0" i="0" u="none" strike="noStrike" cap="none" baseline="0">
                <a:solidFill>
                  <a:schemeClr val="dk1"/>
                </a:solidFill>
                <a:latin typeface="Calibri"/>
                <a:ea typeface="Calibri"/>
                <a:cs typeface="Calibri"/>
                <a:sym typeface="Calibri"/>
              </a:defRPr>
            </a:lvl7pPr>
            <a:lvl8pPr marL="3200400" marR="0" indent="0" algn="l" rtl="0">
              <a:spcBef>
                <a:spcPts val="0"/>
              </a:spcBef>
              <a:defRPr sz="1200" b="0" i="0" u="none" strike="noStrike" cap="none" baseline="0">
                <a:solidFill>
                  <a:schemeClr val="dk1"/>
                </a:solidFill>
                <a:latin typeface="Calibri"/>
                <a:ea typeface="Calibri"/>
                <a:cs typeface="Calibri"/>
                <a:sym typeface="Calibri"/>
              </a:defRPr>
            </a:lvl8pPr>
            <a:lvl9pPr marL="3657600" marR="0" indent="0" algn="l" rtl="0">
              <a:spcBef>
                <a:spcPts val="0"/>
              </a:spcBef>
              <a:defRPr sz="1200" b="0" i="0" u="none" strike="noStrike" cap="none" baseline="0">
                <a:solidFill>
                  <a:schemeClr val="dk1"/>
                </a:solidFill>
                <a:latin typeface="Calibri"/>
                <a:ea typeface="Calibri"/>
                <a:cs typeface="Calibri"/>
                <a:sym typeface="Calibri"/>
              </a:defRPr>
            </a:lvl9pPr>
          </a:lstStyle>
          <a:p>
            <a:endParaRPr/>
          </a:p>
        </p:txBody>
      </p:sp>
      <p:sp>
        <p:nvSpPr>
          <p:cNvPr id="6" name="Shape 6"/>
          <p:cNvSpPr txBox="1">
            <a:spLocks noGrp="1"/>
          </p:cNvSpPr>
          <p:nvPr>
            <p:ph type="ftr" idx="11"/>
          </p:nvPr>
        </p:nvSpPr>
        <p:spPr>
          <a:xfrm>
            <a:off x="0" y="9434513"/>
            <a:ext cx="2944813" cy="496886"/>
          </a:xfrm>
          <a:prstGeom prst="rect">
            <a:avLst/>
          </a:prstGeom>
          <a:noFill/>
          <a:ln>
            <a:noFill/>
          </a:ln>
        </p:spPr>
        <p:txBody>
          <a:bodyPr lIns="91425" tIns="91425" rIns="91425" bIns="91425" anchor="b" anchorCtr="0"/>
          <a:lstStyle>
            <a:lvl1pPr marL="0" marR="0" indent="0" algn="l" rtl="0">
              <a:spcBef>
                <a:spcPts val="0"/>
              </a:spcBef>
              <a:spcAft>
                <a:spcPts val="0"/>
              </a:spcAft>
              <a:defRPr sz="1200" b="0" i="0" u="none" strike="noStrike" cap="none" baseline="0">
                <a:solidFill>
                  <a:schemeClr val="dk1"/>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7" name="Shape 7"/>
          <p:cNvSpPr txBox="1">
            <a:spLocks noGrp="1"/>
          </p:cNvSpPr>
          <p:nvPr>
            <p:ph type="sldNum" idx="12"/>
          </p:nvPr>
        </p:nvSpPr>
        <p:spPr>
          <a:xfrm>
            <a:off x="3849687" y="9434513"/>
            <a:ext cx="2944811" cy="496886"/>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fi-FI" sz="1200" b="0" i="0" u="none" strike="noStrike" cap="none" baseline="0">
                <a:solidFill>
                  <a:schemeClr val="dk1"/>
                </a:solidFill>
                <a:latin typeface="Arial"/>
                <a:ea typeface="Arial"/>
                <a:cs typeface="Arial"/>
                <a:sym typeface="Arial"/>
              </a:rPr>
              <a:t>‹#›</a:t>
            </a:fld>
            <a:endParaRPr lang="fi-FI"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641019285"/>
      </p:ext>
    </p:extLst>
  </p:cSld>
  <p:clrMap bg1="lt1" tx1="dk1" bg2="dk2" tx2="lt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04"/>
        <p:cNvGrpSpPr/>
        <p:nvPr/>
      </p:nvGrpSpPr>
      <p:grpSpPr>
        <a:xfrm>
          <a:off x="0" y="0"/>
          <a:ext cx="0" cy="0"/>
          <a:chOff x="0" y="0"/>
          <a:chExt cx="0" cy="0"/>
        </a:xfrm>
      </p:grpSpPr>
      <p:sp>
        <p:nvSpPr>
          <p:cNvPr id="105" name="Shape 105"/>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06" name="Shape 106"/>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02900310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6"/>
        <p:cNvGrpSpPr/>
        <p:nvPr/>
      </p:nvGrpSpPr>
      <p:grpSpPr>
        <a:xfrm>
          <a:off x="0" y="0"/>
          <a:ext cx="0" cy="0"/>
          <a:chOff x="0" y="0"/>
          <a:chExt cx="0" cy="0"/>
        </a:xfrm>
      </p:grpSpPr>
      <p:sp>
        <p:nvSpPr>
          <p:cNvPr id="167" name="Shape 167"/>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68" name="Shape 168"/>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956212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2"/>
        <p:cNvGrpSpPr/>
        <p:nvPr/>
      </p:nvGrpSpPr>
      <p:grpSpPr>
        <a:xfrm>
          <a:off x="0" y="0"/>
          <a:ext cx="0" cy="0"/>
          <a:chOff x="0" y="0"/>
          <a:chExt cx="0" cy="0"/>
        </a:xfrm>
      </p:grpSpPr>
      <p:sp>
        <p:nvSpPr>
          <p:cNvPr id="173" name="Shape 173"/>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74" name="Shape 174"/>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9274425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78"/>
        <p:cNvGrpSpPr/>
        <p:nvPr/>
      </p:nvGrpSpPr>
      <p:grpSpPr>
        <a:xfrm>
          <a:off x="0" y="0"/>
          <a:ext cx="0" cy="0"/>
          <a:chOff x="0" y="0"/>
          <a:chExt cx="0" cy="0"/>
        </a:xfrm>
      </p:grpSpPr>
      <p:sp>
        <p:nvSpPr>
          <p:cNvPr id="179" name="Shape 179"/>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80" name="Shape 180"/>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928609263"/>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84"/>
        <p:cNvGrpSpPr/>
        <p:nvPr/>
      </p:nvGrpSpPr>
      <p:grpSpPr>
        <a:xfrm>
          <a:off x="0" y="0"/>
          <a:ext cx="0" cy="0"/>
          <a:chOff x="0" y="0"/>
          <a:chExt cx="0" cy="0"/>
        </a:xfrm>
      </p:grpSpPr>
      <p:sp>
        <p:nvSpPr>
          <p:cNvPr id="185" name="Shape 185"/>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86" name="Shape 186"/>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49085401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92"/>
        <p:cNvGrpSpPr/>
        <p:nvPr/>
      </p:nvGrpSpPr>
      <p:grpSpPr>
        <a:xfrm>
          <a:off x="0" y="0"/>
          <a:ext cx="0" cy="0"/>
          <a:chOff x="0" y="0"/>
          <a:chExt cx="0" cy="0"/>
        </a:xfrm>
      </p:grpSpPr>
      <p:sp>
        <p:nvSpPr>
          <p:cNvPr id="193" name="Shape 193"/>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194" name="Shape 194"/>
          <p:cNvSpPr txBox="1">
            <a:spLocks noGrp="1"/>
          </p:cNvSpPr>
          <p:nvPr>
            <p:ph type="body" idx="1"/>
          </p:nvPr>
        </p:nvSpPr>
        <p:spPr>
          <a:xfrm>
            <a:off x="906462" y="4718050"/>
            <a:ext cx="4981574" cy="4468813"/>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1200" b="0" i="0" u="none" strike="noStrike" cap="none" baseline="0">
                <a:solidFill>
                  <a:schemeClr val="dk1"/>
                </a:solidFill>
                <a:latin typeface="Arial"/>
                <a:ea typeface="Arial"/>
                <a:cs typeface="Arial"/>
                <a:sym typeface="Arial"/>
              </a:rPr>
              <a:t>Susanna Tikkanen DEVELOPER, COMMUNICATIONS SHERIFF susanna.tikkanen@iki.fi</a:t>
            </a:r>
          </a:p>
          <a:p>
            <a:pPr marL="0" marR="0" lvl="0" indent="0" algn="l" rtl="0">
              <a:spcBef>
                <a:spcPts val="360"/>
              </a:spcBef>
              <a:spcAft>
                <a:spcPts val="0"/>
              </a:spcAft>
              <a:buSzPct val="25000"/>
              <a:buNone/>
            </a:pPr>
            <a:r>
              <a:rPr lang="fi-FI" sz="1200" b="0" i="0" u="none" strike="noStrike" cap="none" baseline="0">
                <a:solidFill>
                  <a:schemeClr val="dk1"/>
                </a:solidFill>
                <a:latin typeface="Arial"/>
                <a:ea typeface="Arial"/>
                <a:cs typeface="Arial"/>
                <a:sym typeface="Arial"/>
              </a:rPr>
              <a:t>Heini Honkaniemi DEVELOPER, CONTENT MANAGER heinihonkaniemi@gmail.com</a:t>
            </a:r>
          </a:p>
          <a:p>
            <a:pPr marL="0" marR="0" lvl="0" indent="0" algn="l" rtl="0">
              <a:spcBef>
                <a:spcPts val="360"/>
              </a:spcBef>
              <a:spcAft>
                <a:spcPts val="0"/>
              </a:spcAft>
              <a:buSzPct val="25000"/>
              <a:buNone/>
            </a:pPr>
            <a:r>
              <a:rPr lang="fi-FI" sz="1200" b="0" i="0" u="none" strike="noStrike" cap="none" baseline="0">
                <a:solidFill>
                  <a:schemeClr val="dk1"/>
                </a:solidFill>
                <a:latin typeface="Arial"/>
                <a:ea typeface="Arial"/>
                <a:cs typeface="Arial"/>
                <a:sym typeface="Arial"/>
              </a:rPr>
              <a:t>Arttu Volanto DEVELOPER, PROJECT MANAGER arttu.volanto@gmail.com</a:t>
            </a:r>
          </a:p>
          <a:p>
            <a:pPr marL="0" marR="0" lvl="0" indent="0" algn="l" rtl="0">
              <a:spcBef>
                <a:spcPts val="360"/>
              </a:spcBef>
              <a:spcAft>
                <a:spcPts val="0"/>
              </a:spcAft>
              <a:buNone/>
            </a:pPr>
            <a:endParaRPr sz="1200" b="0" i="0" u="none" strike="noStrike" cap="none" baseline="0">
              <a:solidFill>
                <a:schemeClr val="dk1"/>
              </a:solidFill>
              <a:latin typeface="Arial"/>
              <a:ea typeface="Arial"/>
              <a:cs typeface="Arial"/>
              <a:sym typeface="Arial"/>
            </a:endParaRPr>
          </a:p>
        </p:txBody>
      </p:sp>
      <p:sp>
        <p:nvSpPr>
          <p:cNvPr id="195" name="Shape 195"/>
          <p:cNvSpPr txBox="1">
            <a:spLocks noGrp="1"/>
          </p:cNvSpPr>
          <p:nvPr>
            <p:ph type="sldNum" idx="12"/>
          </p:nvPr>
        </p:nvSpPr>
        <p:spPr>
          <a:xfrm>
            <a:off x="3849687" y="9434513"/>
            <a:ext cx="2944811" cy="496886"/>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fi-FI" sz="1200" b="0" i="0" u="none" strike="noStrike" cap="none" baseline="0">
                <a:solidFill>
                  <a:schemeClr val="dk1"/>
                </a:solidFill>
                <a:latin typeface="Arial"/>
                <a:ea typeface="Arial"/>
                <a:cs typeface="Arial"/>
                <a:sym typeface="Arial"/>
              </a:rPr>
              <a:t>14</a:t>
            </a:fld>
            <a:endParaRPr lang="fi-FI"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421218851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01"/>
        <p:cNvGrpSpPr/>
        <p:nvPr/>
      </p:nvGrpSpPr>
      <p:grpSpPr>
        <a:xfrm>
          <a:off x="0" y="0"/>
          <a:ext cx="0" cy="0"/>
          <a:chOff x="0" y="0"/>
          <a:chExt cx="0" cy="0"/>
        </a:xfrm>
      </p:grpSpPr>
      <p:sp>
        <p:nvSpPr>
          <p:cNvPr id="202" name="Shape 202"/>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miter/>
            <a:headEnd type="none" w="med" len="med"/>
            <a:tailEnd type="none" w="med" len="med"/>
          </a:ln>
        </p:spPr>
      </p:sp>
      <p:sp>
        <p:nvSpPr>
          <p:cNvPr id="203" name="Shape 203"/>
          <p:cNvSpPr txBox="1">
            <a:spLocks noGrp="1"/>
          </p:cNvSpPr>
          <p:nvPr>
            <p:ph type="body" idx="1"/>
          </p:nvPr>
        </p:nvSpPr>
        <p:spPr>
          <a:xfrm>
            <a:off x="906462" y="4718050"/>
            <a:ext cx="4981500" cy="44687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1200" b="0" i="0" u="none" strike="noStrike" cap="none" baseline="0">
                <a:solidFill>
                  <a:schemeClr val="dk1"/>
                </a:solidFill>
                <a:latin typeface="Arial"/>
                <a:ea typeface="Arial"/>
                <a:cs typeface="Arial"/>
                <a:sym typeface="Arial"/>
              </a:rPr>
              <a:t>Susanna Tikkanen DEVELOPER, COMMUNICATIONS SHERIFF susanna.tikkanen@iki.fi</a:t>
            </a:r>
          </a:p>
          <a:p>
            <a:pPr marL="0" marR="0" lvl="0" indent="0" algn="l" rtl="0">
              <a:spcBef>
                <a:spcPts val="360"/>
              </a:spcBef>
              <a:spcAft>
                <a:spcPts val="0"/>
              </a:spcAft>
              <a:buSzPct val="25000"/>
              <a:buNone/>
            </a:pPr>
            <a:r>
              <a:rPr lang="fi-FI" sz="1200" b="0" i="0" u="none" strike="noStrike" cap="none" baseline="0">
                <a:solidFill>
                  <a:schemeClr val="dk1"/>
                </a:solidFill>
                <a:latin typeface="Arial"/>
                <a:ea typeface="Arial"/>
                <a:cs typeface="Arial"/>
                <a:sym typeface="Arial"/>
              </a:rPr>
              <a:t>Heini Honkaniemi DEVELOPER, CONTENT MANAGER heinihonkaniemi@gmail.com</a:t>
            </a:r>
          </a:p>
          <a:p>
            <a:pPr marL="0" marR="0" lvl="0" indent="0" algn="l" rtl="0">
              <a:spcBef>
                <a:spcPts val="360"/>
              </a:spcBef>
              <a:spcAft>
                <a:spcPts val="0"/>
              </a:spcAft>
              <a:buSzPct val="25000"/>
              <a:buNone/>
            </a:pPr>
            <a:r>
              <a:rPr lang="fi-FI" sz="1200" b="0" i="0" u="none" strike="noStrike" cap="none" baseline="0">
                <a:solidFill>
                  <a:schemeClr val="dk1"/>
                </a:solidFill>
                <a:latin typeface="Arial"/>
                <a:ea typeface="Arial"/>
                <a:cs typeface="Arial"/>
                <a:sym typeface="Arial"/>
              </a:rPr>
              <a:t>Arttu Volanto DEVELOPER, PROJECT MANAGER arttu.volanto@gmail.com</a:t>
            </a:r>
          </a:p>
          <a:p>
            <a:pPr marL="0" marR="0" lvl="0" indent="0" algn="l" rtl="0">
              <a:spcBef>
                <a:spcPts val="360"/>
              </a:spcBef>
              <a:spcAft>
                <a:spcPts val="0"/>
              </a:spcAft>
              <a:buNone/>
            </a:pPr>
            <a:endParaRPr sz="1200" b="0" i="0" u="none" strike="noStrike" cap="none" baseline="0">
              <a:solidFill>
                <a:schemeClr val="dk1"/>
              </a:solidFill>
              <a:latin typeface="Arial"/>
              <a:ea typeface="Arial"/>
              <a:cs typeface="Arial"/>
              <a:sym typeface="Arial"/>
            </a:endParaRPr>
          </a:p>
        </p:txBody>
      </p:sp>
      <p:sp>
        <p:nvSpPr>
          <p:cNvPr id="204" name="Shape 204"/>
          <p:cNvSpPr txBox="1">
            <a:spLocks noGrp="1"/>
          </p:cNvSpPr>
          <p:nvPr>
            <p:ph type="sldNum" idx="12"/>
          </p:nvPr>
        </p:nvSpPr>
        <p:spPr>
          <a:xfrm>
            <a:off x="3849687" y="9434513"/>
            <a:ext cx="2944799" cy="496800"/>
          </a:xfrm>
          <a:prstGeom prst="rect">
            <a:avLst/>
          </a:prstGeom>
          <a:noFill/>
          <a:ln>
            <a:noFill/>
          </a:ln>
        </p:spPr>
        <p:txBody>
          <a:bodyPr lIns="91425" tIns="45700" rIns="91425" bIns="45700" anchor="b" anchorCtr="0">
            <a:noAutofit/>
          </a:bodyPr>
          <a:lstStyle/>
          <a:p>
            <a:pPr marL="0" marR="0" lvl="0" indent="0" algn="r" rtl="0">
              <a:spcBef>
                <a:spcPts val="0"/>
              </a:spcBef>
              <a:spcAft>
                <a:spcPts val="0"/>
              </a:spcAft>
              <a:buSzPct val="25000"/>
              <a:buNone/>
            </a:pPr>
            <a:fld id="{00000000-1234-1234-1234-123412341234}" type="slidenum">
              <a:rPr lang="fi-FI" sz="1200" b="0" i="0" u="none" strike="noStrike" cap="none" baseline="0">
                <a:solidFill>
                  <a:schemeClr val="dk1"/>
                </a:solidFill>
                <a:latin typeface="Arial"/>
                <a:ea typeface="Arial"/>
                <a:cs typeface="Arial"/>
                <a:sym typeface="Arial"/>
              </a:rPr>
              <a:t>15</a:t>
            </a:fld>
            <a:endParaRPr lang="fi-FI" sz="1200" b="0" i="0" u="none" strike="noStrike" cap="none" baseline="0">
              <a:solidFill>
                <a:schemeClr val="dk1"/>
              </a:solidFill>
              <a:latin typeface="Arial"/>
              <a:ea typeface="Arial"/>
              <a:cs typeface="Arial"/>
              <a:sym typeface="Arial"/>
            </a:endParaRPr>
          </a:p>
        </p:txBody>
      </p:sp>
    </p:spTree>
    <p:extLst>
      <p:ext uri="{BB962C8B-B14F-4D97-AF65-F5344CB8AC3E}">
        <p14:creationId xmlns:p14="http://schemas.microsoft.com/office/powerpoint/2010/main" val="3971933273"/>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12"/>
        <p:cNvGrpSpPr/>
        <p:nvPr/>
      </p:nvGrpSpPr>
      <p:grpSpPr>
        <a:xfrm>
          <a:off x="0" y="0"/>
          <a:ext cx="0" cy="0"/>
          <a:chOff x="0" y="0"/>
          <a:chExt cx="0" cy="0"/>
        </a:xfrm>
      </p:grpSpPr>
      <p:sp>
        <p:nvSpPr>
          <p:cNvPr id="213" name="Shape 213"/>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214" name="Shape 214"/>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5854835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3"/>
        <p:cNvGrpSpPr/>
        <p:nvPr/>
      </p:nvGrpSpPr>
      <p:grpSpPr>
        <a:xfrm>
          <a:off x="0" y="0"/>
          <a:ext cx="0" cy="0"/>
          <a:chOff x="0" y="0"/>
          <a:chExt cx="0" cy="0"/>
        </a:xfrm>
      </p:grpSpPr>
      <p:sp>
        <p:nvSpPr>
          <p:cNvPr id="114" name="Shape 114"/>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15" name="Shape 115"/>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8021242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19"/>
        <p:cNvGrpSpPr/>
        <p:nvPr/>
      </p:nvGrpSpPr>
      <p:grpSpPr>
        <a:xfrm>
          <a:off x="0" y="0"/>
          <a:ext cx="0" cy="0"/>
          <a:chOff x="0" y="0"/>
          <a:chExt cx="0" cy="0"/>
        </a:xfrm>
      </p:grpSpPr>
      <p:sp>
        <p:nvSpPr>
          <p:cNvPr id="120" name="Shape 120"/>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21" name="Shape 121"/>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87921185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25"/>
        <p:cNvGrpSpPr/>
        <p:nvPr/>
      </p:nvGrpSpPr>
      <p:grpSpPr>
        <a:xfrm>
          <a:off x="0" y="0"/>
          <a:ext cx="0" cy="0"/>
          <a:chOff x="0" y="0"/>
          <a:chExt cx="0" cy="0"/>
        </a:xfrm>
      </p:grpSpPr>
      <p:sp>
        <p:nvSpPr>
          <p:cNvPr id="126" name="Shape 126"/>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27" name="Shape 127"/>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19353432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1"/>
        <p:cNvGrpSpPr/>
        <p:nvPr/>
      </p:nvGrpSpPr>
      <p:grpSpPr>
        <a:xfrm>
          <a:off x="0" y="0"/>
          <a:ext cx="0" cy="0"/>
          <a:chOff x="0" y="0"/>
          <a:chExt cx="0" cy="0"/>
        </a:xfrm>
      </p:grpSpPr>
      <p:sp>
        <p:nvSpPr>
          <p:cNvPr id="132" name="Shape 132"/>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33" name="Shape 133"/>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402316196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37"/>
        <p:cNvGrpSpPr/>
        <p:nvPr/>
      </p:nvGrpSpPr>
      <p:grpSpPr>
        <a:xfrm>
          <a:off x="0" y="0"/>
          <a:ext cx="0" cy="0"/>
          <a:chOff x="0" y="0"/>
          <a:chExt cx="0" cy="0"/>
        </a:xfrm>
      </p:grpSpPr>
      <p:sp>
        <p:nvSpPr>
          <p:cNvPr id="138" name="Shape 138"/>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39" name="Shape 139"/>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0794788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44"/>
        <p:cNvGrpSpPr/>
        <p:nvPr/>
      </p:nvGrpSpPr>
      <p:grpSpPr>
        <a:xfrm>
          <a:off x="0" y="0"/>
          <a:ext cx="0" cy="0"/>
          <a:chOff x="0" y="0"/>
          <a:chExt cx="0" cy="0"/>
        </a:xfrm>
      </p:grpSpPr>
      <p:sp>
        <p:nvSpPr>
          <p:cNvPr id="145" name="Shape 145"/>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46" name="Shape 146"/>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323500460"/>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50"/>
        <p:cNvGrpSpPr/>
        <p:nvPr/>
      </p:nvGrpSpPr>
      <p:grpSpPr>
        <a:xfrm>
          <a:off x="0" y="0"/>
          <a:ext cx="0" cy="0"/>
          <a:chOff x="0" y="0"/>
          <a:chExt cx="0" cy="0"/>
        </a:xfrm>
      </p:grpSpPr>
      <p:sp>
        <p:nvSpPr>
          <p:cNvPr id="151" name="Shape 151"/>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52" name="Shape 152"/>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289062475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160"/>
        <p:cNvGrpSpPr/>
        <p:nvPr/>
      </p:nvGrpSpPr>
      <p:grpSpPr>
        <a:xfrm>
          <a:off x="0" y="0"/>
          <a:ext cx="0" cy="0"/>
          <a:chOff x="0" y="0"/>
          <a:chExt cx="0" cy="0"/>
        </a:xfrm>
      </p:grpSpPr>
      <p:sp>
        <p:nvSpPr>
          <p:cNvPr id="161" name="Shape 161"/>
          <p:cNvSpPr txBox="1">
            <a:spLocks noGrp="1"/>
          </p:cNvSpPr>
          <p:nvPr>
            <p:ph type="body" idx="1"/>
          </p:nvPr>
        </p:nvSpPr>
        <p:spPr>
          <a:xfrm>
            <a:off x="906462" y="4718050"/>
            <a:ext cx="4981574" cy="4468813"/>
          </a:xfrm>
          <a:prstGeom prst="rect">
            <a:avLst/>
          </a:prstGeom>
        </p:spPr>
        <p:txBody>
          <a:bodyPr lIns="91425" tIns="91425" rIns="91425" bIns="91425" anchor="t" anchorCtr="0">
            <a:noAutofit/>
          </a:bodyPr>
          <a:lstStyle/>
          <a:p>
            <a:pPr>
              <a:spcBef>
                <a:spcPts val="0"/>
              </a:spcBef>
              <a:buNone/>
            </a:pPr>
            <a:endParaRPr/>
          </a:p>
        </p:txBody>
      </p:sp>
      <p:sp>
        <p:nvSpPr>
          <p:cNvPr id="162" name="Shape 162"/>
          <p:cNvSpPr>
            <a:spLocks noGrp="1" noRot="1" noChangeAspect="1"/>
          </p:cNvSpPr>
          <p:nvPr>
            <p:ph type="sldImg" idx="2"/>
          </p:nvPr>
        </p:nvSpPr>
        <p:spPr>
          <a:xfrm>
            <a:off x="914400" y="744538"/>
            <a:ext cx="4965700" cy="3724275"/>
          </a:xfrm>
          <a:custGeom>
            <a:avLst/>
            <a:gdLst/>
            <a:ahLst/>
            <a:cxnLst/>
            <a:rect l="0" t="0" r="0" b="0"/>
            <a:pathLst>
              <a:path w="120000" h="120000" extrusionOk="0">
                <a:moveTo>
                  <a:pt x="0" y="0"/>
                </a:moveTo>
                <a:lnTo>
                  <a:pt x="120000" y="0"/>
                </a:lnTo>
                <a:lnTo>
                  <a:pt x="120000" y="120000"/>
                </a:lnTo>
                <a:lnTo>
                  <a:pt x="0" y="120000"/>
                </a:lnTo>
                <a:close/>
              </a:path>
            </a:pathLst>
          </a:custGeom>
          <a:noFill/>
          <a:ln w="9525" cap="flat" cmpd="sng">
            <a:solidFill>
              <a:srgbClr val="000000"/>
            </a:solidFill>
            <a:prstDash val="solid"/>
            <a:round/>
            <a:headEnd type="none" w="med" len="med"/>
            <a:tailEnd type="none" w="med" len="med"/>
          </a:ln>
        </p:spPr>
      </p:sp>
    </p:spTree>
    <p:extLst>
      <p:ext uri="{BB962C8B-B14F-4D97-AF65-F5344CB8AC3E}">
        <p14:creationId xmlns:p14="http://schemas.microsoft.com/office/powerpoint/2010/main" val="125351242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8.jp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12.jpg"/><Relationship Id="rId2" Type="http://schemas.openxmlformats.org/officeDocument/2006/relationships/image" Target="../media/image6.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13.jp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5.jp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7.jp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cSld name="Title Slide">
    <p:spTree>
      <p:nvGrpSpPr>
        <p:cNvPr id="1" name="Shape 17"/>
        <p:cNvGrpSpPr/>
        <p:nvPr/>
      </p:nvGrpSpPr>
      <p:grpSpPr>
        <a:xfrm>
          <a:off x="0" y="0"/>
          <a:ext cx="0" cy="0"/>
          <a:chOff x="0" y="0"/>
          <a:chExt cx="0" cy="0"/>
        </a:xfrm>
      </p:grpSpPr>
      <p:sp>
        <p:nvSpPr>
          <p:cNvPr id="18" name="Shape 18"/>
          <p:cNvSpPr txBox="1">
            <a:spLocks noGrp="1"/>
          </p:cNvSpPr>
          <p:nvPr>
            <p:ph type="ctrTitle"/>
          </p:nvPr>
        </p:nvSpPr>
        <p:spPr>
          <a:xfrm>
            <a:off x="685800" y="2130425"/>
            <a:ext cx="7772400" cy="1470024"/>
          </a:xfrm>
          <a:prstGeom prst="rect">
            <a:avLst/>
          </a:prstGeom>
          <a:noFill/>
          <a:ln>
            <a:noFill/>
          </a:ln>
        </p:spPr>
        <p:txBody>
          <a:bodyPr lIns="91425" tIns="91425" rIns="91425" bIns="91425" anchor="t" anchorCtr="0"/>
          <a:lstStyle>
            <a:lvl1pPr marL="0" marR="0" indent="0" algn="l" rtl="0">
              <a:spcBef>
                <a:spcPts val="0"/>
              </a:spcBef>
              <a:spcAft>
                <a:spcPts val="0"/>
              </a:spcAft>
              <a:defRPr sz="2800" b="0" i="0" u="none" strike="noStrike" cap="none" baseline="0">
                <a:solidFill>
                  <a:srgbClr val="F08A00"/>
                </a:solidFill>
                <a:latin typeface="Arial"/>
                <a:ea typeface="Arial"/>
                <a:cs typeface="Arial"/>
                <a:sym typeface="Arial"/>
              </a:defRPr>
            </a:lvl1pPr>
            <a:lvl2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2pPr>
            <a:lvl3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3pPr>
            <a:lvl4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4pPr>
            <a:lvl5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5pPr>
            <a:lvl6pPr marL="457200" marR="0" indent="0" algn="l" rtl="0">
              <a:spcBef>
                <a:spcPts val="0"/>
              </a:spcBef>
              <a:spcAft>
                <a:spcPts val="0"/>
              </a:spcAft>
              <a:defRPr sz="3600" b="0" i="0" u="none" strike="noStrike" cap="none" baseline="0">
                <a:solidFill>
                  <a:schemeClr val="dk2"/>
                </a:solidFill>
                <a:latin typeface="Tahoma"/>
                <a:ea typeface="Tahoma"/>
                <a:cs typeface="Tahoma"/>
                <a:sym typeface="Tahoma"/>
              </a:defRPr>
            </a:lvl6pPr>
            <a:lvl7pPr marL="914400" marR="0" indent="0" algn="l" rtl="0">
              <a:spcBef>
                <a:spcPts val="0"/>
              </a:spcBef>
              <a:spcAft>
                <a:spcPts val="0"/>
              </a:spcAft>
              <a:defRPr sz="3600" b="0" i="0" u="none" strike="noStrike" cap="none" baseline="0">
                <a:solidFill>
                  <a:schemeClr val="dk2"/>
                </a:solidFill>
                <a:latin typeface="Tahoma"/>
                <a:ea typeface="Tahoma"/>
                <a:cs typeface="Tahoma"/>
                <a:sym typeface="Tahoma"/>
              </a:defRPr>
            </a:lvl7pPr>
            <a:lvl8pPr marL="1371600" marR="0" indent="0" algn="l" rtl="0">
              <a:spcBef>
                <a:spcPts val="0"/>
              </a:spcBef>
              <a:spcAft>
                <a:spcPts val="0"/>
              </a:spcAft>
              <a:defRPr sz="3600" b="0" i="0" u="none" strike="noStrike" cap="none" baseline="0">
                <a:solidFill>
                  <a:schemeClr val="dk2"/>
                </a:solidFill>
                <a:latin typeface="Tahoma"/>
                <a:ea typeface="Tahoma"/>
                <a:cs typeface="Tahoma"/>
                <a:sym typeface="Tahoma"/>
              </a:defRPr>
            </a:lvl8pPr>
            <a:lvl9pPr marL="1828800" marR="0" indent="0" algn="l" rtl="0">
              <a:spcBef>
                <a:spcPts val="0"/>
              </a:spcBef>
              <a:spcAft>
                <a:spcPts val="0"/>
              </a:spcAft>
              <a:defRPr sz="3600" b="0" i="0" u="none" strike="noStrike" cap="none" baseline="0">
                <a:solidFill>
                  <a:schemeClr val="dk2"/>
                </a:solidFill>
                <a:latin typeface="Tahoma"/>
                <a:ea typeface="Tahoma"/>
                <a:cs typeface="Tahoma"/>
                <a:sym typeface="Tahoma"/>
              </a:defRPr>
            </a:lvl9pPr>
          </a:lstStyle>
          <a:p>
            <a:endParaRPr/>
          </a:p>
        </p:txBody>
      </p:sp>
      <p:sp>
        <p:nvSpPr>
          <p:cNvPr id="19" name="Shape 19"/>
          <p:cNvSpPr txBox="1">
            <a:spLocks noGrp="1"/>
          </p:cNvSpPr>
          <p:nvPr>
            <p:ph type="subTitle" idx="1"/>
          </p:nvPr>
        </p:nvSpPr>
        <p:spPr>
          <a:xfrm>
            <a:off x="1371600" y="3886200"/>
            <a:ext cx="6400799" cy="1752600"/>
          </a:xfrm>
          <a:prstGeom prst="rect">
            <a:avLst/>
          </a:prstGeom>
          <a:noFill/>
          <a:ln>
            <a:noFill/>
          </a:ln>
        </p:spPr>
        <p:txBody>
          <a:bodyPr lIns="91425" tIns="91425" rIns="91425" bIns="91425" anchor="t" anchorCtr="0"/>
          <a:lstStyle>
            <a:lvl1pPr marL="0" marR="0" indent="0" algn="ctr" rtl="0">
              <a:spcBef>
                <a:spcPts val="200"/>
              </a:spcBef>
              <a:spcAft>
                <a:spcPts val="0"/>
              </a:spcAft>
              <a:buClr>
                <a:srgbClr val="F08A00"/>
              </a:buClr>
              <a:buFont typeface="Noto Symbol"/>
              <a:buNone/>
              <a:defRPr sz="2400" b="0" i="0" u="none" strike="noStrike" cap="none" baseline="0">
                <a:solidFill>
                  <a:srgbClr val="888888"/>
                </a:solidFill>
                <a:latin typeface="Arial"/>
                <a:ea typeface="Arial"/>
                <a:cs typeface="Arial"/>
                <a:sym typeface="Arial"/>
              </a:defRPr>
            </a:lvl1pPr>
            <a:lvl2pPr marL="457200" marR="0" indent="0" algn="ctr" rtl="0">
              <a:spcBef>
                <a:spcPts val="200"/>
              </a:spcBef>
              <a:spcAft>
                <a:spcPts val="0"/>
              </a:spcAft>
              <a:buClr>
                <a:srgbClr val="F08A00"/>
              </a:buClr>
              <a:buFont typeface="Noto Symbol"/>
              <a:buNone/>
              <a:defRPr sz="2400" b="0" i="0" u="none" strike="noStrike" cap="none" baseline="0">
                <a:solidFill>
                  <a:srgbClr val="888888"/>
                </a:solidFill>
                <a:latin typeface="Arial"/>
                <a:ea typeface="Arial"/>
                <a:cs typeface="Arial"/>
                <a:sym typeface="Arial"/>
              </a:defRPr>
            </a:lvl2pPr>
            <a:lvl3pPr marL="914400" marR="0" indent="0" algn="ctr" rtl="0">
              <a:spcBef>
                <a:spcPts val="200"/>
              </a:spcBef>
              <a:spcAft>
                <a:spcPts val="0"/>
              </a:spcAft>
              <a:buClr>
                <a:srgbClr val="F08A00"/>
              </a:buClr>
              <a:buFont typeface="Noto Symbol"/>
              <a:buNone/>
              <a:defRPr sz="2000" b="0" i="0" u="none" strike="noStrike" cap="none" baseline="0">
                <a:solidFill>
                  <a:srgbClr val="888888"/>
                </a:solidFill>
                <a:latin typeface="Arial"/>
                <a:ea typeface="Arial"/>
                <a:cs typeface="Arial"/>
                <a:sym typeface="Arial"/>
              </a:defRPr>
            </a:lvl3pPr>
            <a:lvl4pPr marL="1371600" marR="0" indent="0" algn="ctr" rtl="0">
              <a:spcBef>
                <a:spcPts val="200"/>
              </a:spcBef>
              <a:spcAft>
                <a:spcPts val="0"/>
              </a:spcAft>
              <a:buClr>
                <a:srgbClr val="F08A00"/>
              </a:buClr>
              <a:buFont typeface="Noto Symbol"/>
              <a:buNone/>
              <a:defRPr sz="1800" b="0" i="0" u="none" strike="noStrike" cap="none" baseline="0">
                <a:solidFill>
                  <a:srgbClr val="888888"/>
                </a:solidFill>
                <a:latin typeface="Arial"/>
                <a:ea typeface="Arial"/>
                <a:cs typeface="Arial"/>
                <a:sym typeface="Arial"/>
              </a:defRPr>
            </a:lvl4pPr>
            <a:lvl5pPr marL="1828800" marR="0" indent="0" algn="ctr" rtl="0">
              <a:spcBef>
                <a:spcPts val="200"/>
              </a:spcBef>
              <a:spcAft>
                <a:spcPts val="0"/>
              </a:spcAft>
              <a:buClr>
                <a:srgbClr val="F08A00"/>
              </a:buClr>
              <a:buFont typeface="Noto Symbol"/>
              <a:buNone/>
              <a:defRPr sz="1600" b="0" i="0" u="none" strike="noStrike" cap="none" baseline="0">
                <a:solidFill>
                  <a:srgbClr val="888888"/>
                </a:solidFill>
                <a:latin typeface="Arial"/>
                <a:ea typeface="Arial"/>
                <a:cs typeface="Arial"/>
                <a:sym typeface="Arial"/>
              </a:defRPr>
            </a:lvl5pPr>
            <a:lvl6pPr marL="22860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6pPr>
            <a:lvl7pPr marL="27432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7pPr>
            <a:lvl8pPr marL="32004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8pPr>
            <a:lvl9pPr marL="3657600" marR="0" indent="0" algn="ctr" rtl="0">
              <a:spcBef>
                <a:spcPts val="360"/>
              </a:spcBef>
              <a:spcAft>
                <a:spcPts val="0"/>
              </a:spcAft>
              <a:buClr>
                <a:schemeClr val="hlink"/>
              </a:buClr>
              <a:buFont typeface="Times New Roman"/>
              <a:buNone/>
              <a:defRPr sz="1800" b="0" i="0" u="none" strike="noStrike" cap="none" baseline="0">
                <a:solidFill>
                  <a:srgbClr val="888888"/>
                </a:solidFill>
                <a:latin typeface="Arial"/>
                <a:ea typeface="Arial"/>
                <a:cs typeface="Arial"/>
                <a:sym typeface="Arial"/>
              </a:defRPr>
            </a:lvl9pPr>
          </a:lstStyle>
          <a:p>
            <a:endParaRPr/>
          </a:p>
        </p:txBody>
      </p:sp>
      <p:sp>
        <p:nvSpPr>
          <p:cNvPr id="20" name="Shape 20"/>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21" name="Shape 21"/>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22" name="Shape 22"/>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cSld name="3_Custom Layout">
    <p:spTree>
      <p:nvGrpSpPr>
        <p:cNvPr id="1" name="Shape 71"/>
        <p:cNvGrpSpPr/>
        <p:nvPr/>
      </p:nvGrpSpPr>
      <p:grpSpPr>
        <a:xfrm>
          <a:off x="0" y="0"/>
          <a:ext cx="0" cy="0"/>
          <a:chOff x="0" y="0"/>
          <a:chExt cx="0" cy="0"/>
        </a:xfrm>
      </p:grpSpPr>
      <p:pic>
        <p:nvPicPr>
          <p:cNvPr id="72" name="Shape 72"/>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73" name="Shape 73"/>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74" name="Shape 74"/>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75" name="Shape 75"/>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cSld name="4_Custom Layout">
    <p:spTree>
      <p:nvGrpSpPr>
        <p:cNvPr id="1" name="Shape 76"/>
        <p:cNvGrpSpPr/>
        <p:nvPr/>
      </p:nvGrpSpPr>
      <p:grpSpPr>
        <a:xfrm>
          <a:off x="0" y="0"/>
          <a:ext cx="0" cy="0"/>
          <a:chOff x="0" y="0"/>
          <a:chExt cx="0" cy="0"/>
        </a:xfrm>
      </p:grpSpPr>
      <p:pic>
        <p:nvPicPr>
          <p:cNvPr id="77" name="Shape 7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78" name="Shape 7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79" name="Shape 7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80" name="Shape 8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5_Custom Layout">
    <p:spTree>
      <p:nvGrpSpPr>
        <p:cNvPr id="1" name="Shape 81"/>
        <p:cNvGrpSpPr/>
        <p:nvPr/>
      </p:nvGrpSpPr>
      <p:grpSpPr>
        <a:xfrm>
          <a:off x="0" y="0"/>
          <a:ext cx="0" cy="0"/>
          <a:chOff x="0" y="0"/>
          <a:chExt cx="0" cy="0"/>
        </a:xfrm>
      </p:grpSpPr>
      <p:sp>
        <p:nvSpPr>
          <p:cNvPr id="82" name="Shape 82"/>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83" name="Shape 83"/>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84" name="Shape 84"/>
          <p:cNvPicPr preferRelativeResize="0"/>
          <p:nvPr/>
        </p:nvPicPr>
        <p:blipFill rotWithShape="1">
          <a:blip r:embed="rId2">
            <a:alphaModFix/>
          </a:blip>
          <a:srcRect/>
          <a:stretch/>
        </p:blipFill>
        <p:spPr>
          <a:xfrm>
            <a:off x="688975" y="5837762"/>
            <a:ext cx="1495424" cy="794522"/>
          </a:xfrm>
          <a:prstGeom prst="rect">
            <a:avLst/>
          </a:prstGeom>
          <a:noFill/>
          <a:ln>
            <a:noFill/>
          </a:ln>
        </p:spPr>
      </p:pic>
      <p:pic>
        <p:nvPicPr>
          <p:cNvPr id="85" name="Shape 85"/>
          <p:cNvPicPr preferRelativeResize="0"/>
          <p:nvPr/>
        </p:nvPicPr>
        <p:blipFill rotWithShape="1">
          <a:blip r:embed="rId3">
            <a:alphaModFix/>
          </a:blip>
          <a:srcRect/>
          <a:stretch/>
        </p:blipFill>
        <p:spPr>
          <a:xfrm>
            <a:off x="3704" y="0"/>
            <a:ext cx="9136588" cy="3787877"/>
          </a:xfrm>
          <a:prstGeom prst="rect">
            <a:avLst/>
          </a:prstGeom>
          <a:noFill/>
          <a:ln>
            <a:noFill/>
          </a:ln>
        </p:spPr>
      </p:pic>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cSld name="6_Custom Layout">
    <p:spTree>
      <p:nvGrpSpPr>
        <p:cNvPr id="1" name="Shape 86"/>
        <p:cNvGrpSpPr/>
        <p:nvPr/>
      </p:nvGrpSpPr>
      <p:grpSpPr>
        <a:xfrm>
          <a:off x="0" y="0"/>
          <a:ext cx="0" cy="0"/>
          <a:chOff x="0" y="0"/>
          <a:chExt cx="0" cy="0"/>
        </a:xfrm>
      </p:grpSpPr>
      <p:pic>
        <p:nvPicPr>
          <p:cNvPr id="87" name="Shape 8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88" name="Shape 8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89" name="Shape 8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90" name="Shape 9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cSld name="7_Custom Layout">
    <p:spTree>
      <p:nvGrpSpPr>
        <p:cNvPr id="1" name="Shape 91"/>
        <p:cNvGrpSpPr/>
        <p:nvPr/>
      </p:nvGrpSpPr>
      <p:grpSpPr>
        <a:xfrm>
          <a:off x="0" y="0"/>
          <a:ext cx="0" cy="0"/>
          <a:chOff x="0" y="0"/>
          <a:chExt cx="0" cy="0"/>
        </a:xfrm>
      </p:grpSpPr>
      <p:sp>
        <p:nvSpPr>
          <p:cNvPr id="92" name="Shape 92"/>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93" name="Shape 93"/>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94" name="Shape 94"/>
          <p:cNvPicPr preferRelativeResize="0"/>
          <p:nvPr/>
        </p:nvPicPr>
        <p:blipFill rotWithShape="1">
          <a:blip r:embed="rId2">
            <a:alphaModFix/>
          </a:blip>
          <a:srcRect/>
          <a:stretch/>
        </p:blipFill>
        <p:spPr>
          <a:xfrm>
            <a:off x="688975" y="5837762"/>
            <a:ext cx="1495424" cy="794522"/>
          </a:xfrm>
          <a:prstGeom prst="rect">
            <a:avLst/>
          </a:prstGeom>
          <a:noFill/>
          <a:ln>
            <a:noFill/>
          </a:ln>
        </p:spPr>
      </p:pic>
      <p:pic>
        <p:nvPicPr>
          <p:cNvPr id="95" name="Shape 95"/>
          <p:cNvPicPr preferRelativeResize="0"/>
          <p:nvPr/>
        </p:nvPicPr>
        <p:blipFill rotWithShape="1">
          <a:blip r:embed="rId3">
            <a:alphaModFix/>
          </a:blip>
          <a:srcRect/>
          <a:stretch/>
        </p:blipFill>
        <p:spPr>
          <a:xfrm>
            <a:off x="3704" y="0"/>
            <a:ext cx="9136588" cy="3787877"/>
          </a:xfrm>
          <a:prstGeom prst="rect">
            <a:avLst/>
          </a:prstGeom>
          <a:noFill/>
          <a:ln>
            <a:noFill/>
          </a:ln>
        </p:spPr>
      </p:pic>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cSld name="8_Custom Layout">
    <p:spTree>
      <p:nvGrpSpPr>
        <p:cNvPr id="1" name="Shape 96"/>
        <p:cNvGrpSpPr/>
        <p:nvPr/>
      </p:nvGrpSpPr>
      <p:grpSpPr>
        <a:xfrm>
          <a:off x="0" y="0"/>
          <a:ext cx="0" cy="0"/>
          <a:chOff x="0" y="0"/>
          <a:chExt cx="0" cy="0"/>
        </a:xfrm>
      </p:grpSpPr>
      <p:pic>
        <p:nvPicPr>
          <p:cNvPr id="97" name="Shape 9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98" name="Shape 9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99" name="Shape 9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100" name="Shape 10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cSld name="Otsikko ja sisältö">
    <p:spTree>
      <p:nvGrpSpPr>
        <p:cNvPr id="1" name="Shape 23"/>
        <p:cNvGrpSpPr/>
        <p:nvPr/>
      </p:nvGrpSpPr>
      <p:grpSpPr>
        <a:xfrm>
          <a:off x="0" y="0"/>
          <a:ext cx="0" cy="0"/>
          <a:chOff x="0" y="0"/>
          <a:chExt cx="0" cy="0"/>
        </a:xfrm>
      </p:grpSpPr>
      <p:sp>
        <p:nvSpPr>
          <p:cNvPr id="24" name="Shape 24"/>
          <p:cNvSpPr txBox="1">
            <a:spLocks noGrp="1"/>
          </p:cNvSpPr>
          <p:nvPr>
            <p:ph type="title"/>
          </p:nvPr>
        </p:nvSpPr>
        <p:spPr>
          <a:xfrm>
            <a:off x="684212" y="715962"/>
            <a:ext cx="7772400" cy="533399"/>
          </a:xfrm>
          <a:prstGeom prst="rect">
            <a:avLst/>
          </a:prstGeom>
          <a:noFill/>
          <a:ln>
            <a:noFill/>
          </a:ln>
        </p:spPr>
        <p:txBody>
          <a:bodyPr lIns="91425" tIns="91425" rIns="91425" bIns="91425" anchor="t" anchorCtr="0"/>
          <a:lstStyle>
            <a:lvl1pPr algn="l" rtl="0">
              <a:spcBef>
                <a:spcPts val="0"/>
              </a:spcBef>
              <a:spcAft>
                <a:spcPts val="0"/>
              </a:spcAft>
              <a:defRPr sz="2800">
                <a:solidFill>
                  <a:srgbClr val="F08A00"/>
                </a:solidFill>
                <a:latin typeface="Arial"/>
                <a:ea typeface="Arial"/>
                <a:cs typeface="Arial"/>
                <a:sym typeface="Arial"/>
              </a:defRPr>
            </a:lvl1pPr>
            <a:lvl2pPr algn="l" rtl="0">
              <a:spcBef>
                <a:spcPts val="0"/>
              </a:spcBef>
              <a:spcAft>
                <a:spcPts val="0"/>
              </a:spcAft>
              <a:defRPr sz="2800">
                <a:solidFill>
                  <a:srgbClr val="F08A00"/>
                </a:solidFill>
                <a:latin typeface="Tahoma"/>
                <a:ea typeface="Tahoma"/>
                <a:cs typeface="Tahoma"/>
                <a:sym typeface="Tahoma"/>
              </a:defRPr>
            </a:lvl2pPr>
            <a:lvl3pPr algn="l" rtl="0">
              <a:spcBef>
                <a:spcPts val="0"/>
              </a:spcBef>
              <a:spcAft>
                <a:spcPts val="0"/>
              </a:spcAft>
              <a:defRPr sz="2800">
                <a:solidFill>
                  <a:srgbClr val="F08A00"/>
                </a:solidFill>
                <a:latin typeface="Tahoma"/>
                <a:ea typeface="Tahoma"/>
                <a:cs typeface="Tahoma"/>
                <a:sym typeface="Tahoma"/>
              </a:defRPr>
            </a:lvl3pPr>
            <a:lvl4pPr algn="l" rtl="0">
              <a:spcBef>
                <a:spcPts val="0"/>
              </a:spcBef>
              <a:spcAft>
                <a:spcPts val="0"/>
              </a:spcAft>
              <a:defRPr sz="2800">
                <a:solidFill>
                  <a:srgbClr val="F08A00"/>
                </a:solidFill>
                <a:latin typeface="Tahoma"/>
                <a:ea typeface="Tahoma"/>
                <a:cs typeface="Tahoma"/>
                <a:sym typeface="Tahoma"/>
              </a:defRPr>
            </a:lvl4pPr>
            <a:lvl5pPr algn="l" rtl="0">
              <a:spcBef>
                <a:spcPts val="0"/>
              </a:spcBef>
              <a:spcAft>
                <a:spcPts val="0"/>
              </a:spcAft>
              <a:defRPr sz="2800">
                <a:solidFill>
                  <a:srgbClr val="F08A00"/>
                </a:solidFill>
                <a:latin typeface="Tahoma"/>
                <a:ea typeface="Tahoma"/>
                <a:cs typeface="Tahoma"/>
                <a:sym typeface="Tahoma"/>
              </a:defRPr>
            </a:lvl5pPr>
            <a:lvl6pPr marL="457200" algn="l" rtl="0">
              <a:spcBef>
                <a:spcPts val="0"/>
              </a:spcBef>
              <a:spcAft>
                <a:spcPts val="0"/>
              </a:spcAft>
              <a:defRPr sz="3600">
                <a:solidFill>
                  <a:schemeClr val="dk2"/>
                </a:solidFill>
                <a:latin typeface="Tahoma"/>
                <a:ea typeface="Tahoma"/>
                <a:cs typeface="Tahoma"/>
                <a:sym typeface="Tahoma"/>
              </a:defRPr>
            </a:lvl6pPr>
            <a:lvl7pPr marL="914400" algn="l" rtl="0">
              <a:spcBef>
                <a:spcPts val="0"/>
              </a:spcBef>
              <a:spcAft>
                <a:spcPts val="0"/>
              </a:spcAft>
              <a:defRPr sz="3600">
                <a:solidFill>
                  <a:schemeClr val="dk2"/>
                </a:solidFill>
                <a:latin typeface="Tahoma"/>
                <a:ea typeface="Tahoma"/>
                <a:cs typeface="Tahoma"/>
                <a:sym typeface="Tahoma"/>
              </a:defRPr>
            </a:lvl7pPr>
            <a:lvl8pPr marL="1371600" algn="l" rtl="0">
              <a:spcBef>
                <a:spcPts val="0"/>
              </a:spcBef>
              <a:spcAft>
                <a:spcPts val="0"/>
              </a:spcAft>
              <a:defRPr sz="3600">
                <a:solidFill>
                  <a:schemeClr val="dk2"/>
                </a:solidFill>
                <a:latin typeface="Tahoma"/>
                <a:ea typeface="Tahoma"/>
                <a:cs typeface="Tahoma"/>
                <a:sym typeface="Tahoma"/>
              </a:defRPr>
            </a:lvl8pPr>
            <a:lvl9pPr marL="1828800" algn="l" rtl="0">
              <a:spcBef>
                <a:spcPts val="0"/>
              </a:spcBef>
              <a:spcAft>
                <a:spcPts val="0"/>
              </a:spcAft>
              <a:defRPr sz="3600">
                <a:solidFill>
                  <a:schemeClr val="dk2"/>
                </a:solidFill>
                <a:latin typeface="Tahoma"/>
                <a:ea typeface="Tahoma"/>
                <a:cs typeface="Tahoma"/>
                <a:sym typeface="Tahoma"/>
              </a:defRPr>
            </a:lvl9pPr>
          </a:lstStyle>
          <a:p>
            <a:endParaRPr/>
          </a:p>
        </p:txBody>
      </p:sp>
      <p:sp>
        <p:nvSpPr>
          <p:cNvPr id="25" name="Shape 25"/>
          <p:cNvSpPr txBox="1">
            <a:spLocks noGrp="1"/>
          </p:cNvSpPr>
          <p:nvPr>
            <p:ph type="body" idx="1"/>
          </p:nvPr>
        </p:nvSpPr>
        <p:spPr>
          <a:xfrm>
            <a:off x="684212" y="1436688"/>
            <a:ext cx="7772400" cy="3948111"/>
          </a:xfrm>
          <a:prstGeom prst="rect">
            <a:avLst/>
          </a:prstGeom>
          <a:noFill/>
          <a:ln>
            <a:noFill/>
          </a:ln>
        </p:spPr>
        <p:txBody>
          <a:bodyPr lIns="91425" tIns="91425" rIns="91425" bIns="91425" anchor="t" anchorCtr="0"/>
          <a:lstStyle>
            <a:lvl1pPr marL="342900" indent="-190500" algn="l" rtl="0">
              <a:spcBef>
                <a:spcPts val="200"/>
              </a:spcBef>
              <a:spcAft>
                <a:spcPts val="0"/>
              </a:spcAft>
              <a:buClr>
                <a:srgbClr val="F08A00"/>
              </a:buClr>
              <a:buFont typeface="Noto Symbol"/>
              <a:buChar char="▪"/>
              <a:defRPr sz="2400">
                <a:solidFill>
                  <a:srgbClr val="4F5150"/>
                </a:solidFill>
                <a:latin typeface="Arial"/>
                <a:ea typeface="Arial"/>
                <a:cs typeface="Arial"/>
                <a:sym typeface="Arial"/>
              </a:defRPr>
            </a:lvl1pPr>
            <a:lvl2pPr marL="539750" indent="-69850" algn="l" rtl="0">
              <a:spcBef>
                <a:spcPts val="200"/>
              </a:spcBef>
              <a:spcAft>
                <a:spcPts val="0"/>
              </a:spcAft>
              <a:buClr>
                <a:srgbClr val="F08A00"/>
              </a:buClr>
              <a:buFont typeface="Noto Symbol"/>
              <a:buChar char="▪"/>
              <a:defRPr sz="2400">
                <a:solidFill>
                  <a:srgbClr val="4F5150"/>
                </a:solidFill>
                <a:latin typeface="Arial"/>
                <a:ea typeface="Arial"/>
                <a:cs typeface="Arial"/>
                <a:sym typeface="Arial"/>
              </a:defRPr>
            </a:lvl2pPr>
            <a:lvl3pPr marL="719138" indent="-96837" algn="l" rtl="0">
              <a:spcBef>
                <a:spcPts val="200"/>
              </a:spcBef>
              <a:spcAft>
                <a:spcPts val="0"/>
              </a:spcAft>
              <a:buClr>
                <a:srgbClr val="F08A00"/>
              </a:buClr>
              <a:buFont typeface="Noto Symbol"/>
              <a:buChar char="▪"/>
              <a:defRPr sz="2000">
                <a:solidFill>
                  <a:srgbClr val="4F5150"/>
                </a:solidFill>
                <a:latin typeface="Arial"/>
                <a:ea typeface="Arial"/>
                <a:cs typeface="Arial"/>
                <a:sym typeface="Arial"/>
              </a:defRPr>
            </a:lvl3pPr>
            <a:lvl4pPr marL="898525" indent="-111125" algn="l" rtl="0">
              <a:spcBef>
                <a:spcPts val="200"/>
              </a:spcBef>
              <a:spcAft>
                <a:spcPts val="0"/>
              </a:spcAft>
              <a:buClr>
                <a:srgbClr val="F08A00"/>
              </a:buClr>
              <a:buFont typeface="Noto Symbol"/>
              <a:buChar char="▪"/>
              <a:defRPr>
                <a:solidFill>
                  <a:srgbClr val="4F5150"/>
                </a:solidFill>
                <a:latin typeface="Arial"/>
                <a:ea typeface="Arial"/>
                <a:cs typeface="Arial"/>
                <a:sym typeface="Arial"/>
              </a:defRPr>
            </a:lvl4pPr>
            <a:lvl5pPr marL="1079500" indent="-114300" algn="l" rtl="0">
              <a:spcBef>
                <a:spcPts val="200"/>
              </a:spcBef>
              <a:spcAft>
                <a:spcPts val="0"/>
              </a:spcAft>
              <a:buClr>
                <a:srgbClr val="F08A00"/>
              </a:buClr>
              <a:buFont typeface="Noto Symbol"/>
              <a:buChar char="▪"/>
              <a:defRPr sz="1600">
                <a:solidFill>
                  <a:srgbClr val="4F5150"/>
                </a:solidFill>
                <a:latin typeface="Arial"/>
                <a:ea typeface="Arial"/>
                <a:cs typeface="Arial"/>
                <a:sym typeface="Arial"/>
              </a:defRPr>
            </a:lvl5pPr>
            <a:lvl6pPr marL="25146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6pPr>
            <a:lvl7pPr marL="29718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7pPr>
            <a:lvl8pPr marL="34290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8pPr>
            <a:lvl9pPr marL="3886200" indent="-114300" algn="l" rtl="0">
              <a:spcBef>
                <a:spcPts val="360"/>
              </a:spcBef>
              <a:spcAft>
                <a:spcPts val="0"/>
              </a:spcAft>
              <a:buClr>
                <a:schemeClr val="hlink"/>
              </a:buClr>
              <a:buFont typeface="Times New Roman"/>
              <a:buChar char="•"/>
              <a:defRPr>
                <a:solidFill>
                  <a:schemeClr val="dk1"/>
                </a:solidFill>
                <a:latin typeface="Arial"/>
                <a:ea typeface="Arial"/>
                <a:cs typeface="Arial"/>
                <a:sym typeface="Arial"/>
              </a:defRPr>
            </a:lvl9pPr>
          </a:lstStyle>
          <a:p>
            <a:endParaRPr/>
          </a:p>
        </p:txBody>
      </p:sp>
      <p:sp>
        <p:nvSpPr>
          <p:cNvPr id="26" name="Shape 26"/>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27" name="Shape 27"/>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28" name="Shape 28"/>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TxTwoObj">
  <p:cSld name="Comparison">
    <p:spTree>
      <p:nvGrpSpPr>
        <p:cNvPr id="1" name="Shape 29"/>
        <p:cNvGrpSpPr/>
        <p:nvPr/>
      </p:nvGrpSpPr>
      <p:grpSpPr>
        <a:xfrm>
          <a:off x="0" y="0"/>
          <a:ext cx="0" cy="0"/>
          <a:chOff x="0" y="0"/>
          <a:chExt cx="0" cy="0"/>
        </a:xfrm>
      </p:grpSpPr>
      <p:sp>
        <p:nvSpPr>
          <p:cNvPr id="30" name="Shape 30"/>
          <p:cNvSpPr txBox="1">
            <a:spLocks noGrp="1"/>
          </p:cNvSpPr>
          <p:nvPr>
            <p:ph type="title"/>
          </p:nvPr>
        </p:nvSpPr>
        <p:spPr>
          <a:xfrm>
            <a:off x="684212" y="723900"/>
            <a:ext cx="7772400" cy="533399"/>
          </a:xfrm>
          <a:prstGeom prst="rect">
            <a:avLst/>
          </a:prstGeom>
          <a:noFill/>
          <a:ln>
            <a:noFill/>
          </a:ln>
        </p:spPr>
        <p:txBody>
          <a:bodyPr lIns="91425" tIns="91425" rIns="91425" bIns="91425" anchor="t" anchorCtr="0"/>
          <a:lstStyle>
            <a:lvl1pPr rtl="0">
              <a:spcBef>
                <a:spcPts val="0"/>
              </a:spcBef>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31" name="Shape 31"/>
          <p:cNvSpPr txBox="1">
            <a:spLocks noGrp="1"/>
          </p:cNvSpPr>
          <p:nvPr>
            <p:ph type="body" idx="1"/>
          </p:nvPr>
        </p:nvSpPr>
        <p:spPr>
          <a:xfrm>
            <a:off x="457200" y="1535112"/>
            <a:ext cx="4040187" cy="639762"/>
          </a:xfrm>
          <a:prstGeom prst="rect">
            <a:avLst/>
          </a:prstGeom>
          <a:noFill/>
          <a:ln>
            <a:noFill/>
          </a:ln>
        </p:spPr>
        <p:txBody>
          <a:bodyPr lIns="91425" tIns="91425" rIns="91425" bIns="91425" anchor="b" anchorCtr="0"/>
          <a:lstStyle>
            <a:lvl1pPr marL="0" indent="0" rtl="0">
              <a:spcBef>
                <a:spcPts val="0"/>
              </a:spcBef>
              <a:buFont typeface="Arial"/>
              <a:buNone/>
              <a:defRPr sz="2400" b="1"/>
            </a:lvl1pPr>
            <a:lvl2pPr marL="457200" indent="0" rtl="0">
              <a:spcBef>
                <a:spcPts val="0"/>
              </a:spcBef>
              <a:buFont typeface="Arial"/>
              <a:buNone/>
              <a:defRPr sz="2000" b="1"/>
            </a:lvl2pPr>
            <a:lvl3pPr marL="914400" indent="0" rtl="0">
              <a:spcBef>
                <a:spcPts val="0"/>
              </a:spcBef>
              <a:buFont typeface="Arial"/>
              <a:buNone/>
              <a:defRPr sz="1800" b="1"/>
            </a:lvl3pPr>
            <a:lvl4pPr marL="1371600" indent="0" rtl="0">
              <a:spcBef>
                <a:spcPts val="0"/>
              </a:spcBef>
              <a:buFont typeface="Arial"/>
              <a:buNone/>
              <a:defRPr sz="1600" b="1"/>
            </a:lvl4pPr>
            <a:lvl5pPr marL="1828800" indent="0" rtl="0">
              <a:spcBef>
                <a:spcPts val="0"/>
              </a:spcBef>
              <a:buFont typeface="Arial"/>
              <a:buNone/>
              <a:defRPr sz="1600" b="1"/>
            </a:lvl5pPr>
            <a:lvl6pPr marL="2286000" indent="0" rtl="0">
              <a:spcBef>
                <a:spcPts val="0"/>
              </a:spcBef>
              <a:buFont typeface="Arial"/>
              <a:buNone/>
              <a:defRPr sz="1600" b="1"/>
            </a:lvl6pPr>
            <a:lvl7pPr marL="2743200" indent="0" rtl="0">
              <a:spcBef>
                <a:spcPts val="0"/>
              </a:spcBef>
              <a:buFont typeface="Arial"/>
              <a:buNone/>
              <a:defRPr sz="1600" b="1"/>
            </a:lvl7pPr>
            <a:lvl8pPr marL="3200400" indent="0" rtl="0">
              <a:spcBef>
                <a:spcPts val="0"/>
              </a:spcBef>
              <a:buFont typeface="Arial"/>
              <a:buNone/>
              <a:defRPr sz="1600" b="1"/>
            </a:lvl8pPr>
            <a:lvl9pPr marL="3657600" indent="0" rtl="0">
              <a:spcBef>
                <a:spcPts val="0"/>
              </a:spcBef>
              <a:buFont typeface="Arial"/>
              <a:buNone/>
              <a:defRPr sz="1600" b="1"/>
            </a:lvl9pPr>
          </a:lstStyle>
          <a:p>
            <a:endParaRPr/>
          </a:p>
        </p:txBody>
      </p:sp>
      <p:sp>
        <p:nvSpPr>
          <p:cNvPr id="32" name="Shape 32"/>
          <p:cNvSpPr txBox="1">
            <a:spLocks noGrp="1"/>
          </p:cNvSpPr>
          <p:nvPr>
            <p:ph type="body" idx="2"/>
          </p:nvPr>
        </p:nvSpPr>
        <p:spPr>
          <a:xfrm>
            <a:off x="457200" y="2174875"/>
            <a:ext cx="4040187"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33" name="Shape 33"/>
          <p:cNvSpPr txBox="1">
            <a:spLocks noGrp="1"/>
          </p:cNvSpPr>
          <p:nvPr>
            <p:ph type="body" idx="3"/>
          </p:nvPr>
        </p:nvSpPr>
        <p:spPr>
          <a:xfrm>
            <a:off x="4645025" y="1535112"/>
            <a:ext cx="4041774" cy="639762"/>
          </a:xfrm>
          <a:prstGeom prst="rect">
            <a:avLst/>
          </a:prstGeom>
          <a:noFill/>
          <a:ln>
            <a:noFill/>
          </a:ln>
        </p:spPr>
        <p:txBody>
          <a:bodyPr lIns="91425" tIns="91425" rIns="91425" bIns="91425" anchor="b" anchorCtr="0"/>
          <a:lstStyle>
            <a:lvl1pPr marL="0" indent="0" rtl="0">
              <a:spcBef>
                <a:spcPts val="0"/>
              </a:spcBef>
              <a:buFont typeface="Arial"/>
              <a:buNone/>
              <a:defRPr sz="2400" b="1"/>
            </a:lvl1pPr>
            <a:lvl2pPr marL="457200" indent="0" rtl="0">
              <a:spcBef>
                <a:spcPts val="0"/>
              </a:spcBef>
              <a:buFont typeface="Arial"/>
              <a:buNone/>
              <a:defRPr sz="2000" b="1"/>
            </a:lvl2pPr>
            <a:lvl3pPr marL="914400" indent="0" rtl="0">
              <a:spcBef>
                <a:spcPts val="0"/>
              </a:spcBef>
              <a:buFont typeface="Arial"/>
              <a:buNone/>
              <a:defRPr sz="1800" b="1"/>
            </a:lvl3pPr>
            <a:lvl4pPr marL="1371600" indent="0" rtl="0">
              <a:spcBef>
                <a:spcPts val="0"/>
              </a:spcBef>
              <a:buFont typeface="Arial"/>
              <a:buNone/>
              <a:defRPr sz="1600" b="1"/>
            </a:lvl4pPr>
            <a:lvl5pPr marL="1828800" indent="0" rtl="0">
              <a:spcBef>
                <a:spcPts val="0"/>
              </a:spcBef>
              <a:buFont typeface="Arial"/>
              <a:buNone/>
              <a:defRPr sz="1600" b="1"/>
            </a:lvl5pPr>
            <a:lvl6pPr marL="2286000" indent="0" rtl="0">
              <a:spcBef>
                <a:spcPts val="0"/>
              </a:spcBef>
              <a:buFont typeface="Arial"/>
              <a:buNone/>
              <a:defRPr sz="1600" b="1"/>
            </a:lvl6pPr>
            <a:lvl7pPr marL="2743200" indent="0" rtl="0">
              <a:spcBef>
                <a:spcPts val="0"/>
              </a:spcBef>
              <a:buFont typeface="Arial"/>
              <a:buNone/>
              <a:defRPr sz="1600" b="1"/>
            </a:lvl7pPr>
            <a:lvl8pPr marL="3200400" indent="0" rtl="0">
              <a:spcBef>
                <a:spcPts val="0"/>
              </a:spcBef>
              <a:buFont typeface="Arial"/>
              <a:buNone/>
              <a:defRPr sz="1600" b="1"/>
            </a:lvl8pPr>
            <a:lvl9pPr marL="3657600" indent="0" rtl="0">
              <a:spcBef>
                <a:spcPts val="0"/>
              </a:spcBef>
              <a:buFont typeface="Arial"/>
              <a:buNone/>
              <a:defRPr sz="1600" b="1"/>
            </a:lvl9pPr>
          </a:lstStyle>
          <a:p>
            <a:endParaRPr/>
          </a:p>
        </p:txBody>
      </p:sp>
      <p:sp>
        <p:nvSpPr>
          <p:cNvPr id="34" name="Shape 34"/>
          <p:cNvSpPr txBox="1">
            <a:spLocks noGrp="1"/>
          </p:cNvSpPr>
          <p:nvPr>
            <p:ph type="body" idx="4"/>
          </p:nvPr>
        </p:nvSpPr>
        <p:spPr>
          <a:xfrm>
            <a:off x="4645025" y="2174875"/>
            <a:ext cx="4041774" cy="3951287"/>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35" name="Shape 35"/>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6" name="Shape 36"/>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37" name="Shape 37"/>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cSld name="Vertailu">
    <p:spTree>
      <p:nvGrpSpPr>
        <p:cNvPr id="1" name="Shape 38"/>
        <p:cNvGrpSpPr/>
        <p:nvPr/>
      </p:nvGrpSpPr>
      <p:grpSpPr>
        <a:xfrm>
          <a:off x="0" y="0"/>
          <a:ext cx="0" cy="0"/>
          <a:chOff x="0" y="0"/>
          <a:chExt cx="0" cy="0"/>
        </a:xfrm>
      </p:grpSpPr>
      <p:sp>
        <p:nvSpPr>
          <p:cNvPr id="39" name="Shape 39"/>
          <p:cNvSpPr txBox="1">
            <a:spLocks noGrp="1"/>
          </p:cNvSpPr>
          <p:nvPr>
            <p:ph type="title"/>
          </p:nvPr>
        </p:nvSpPr>
        <p:spPr>
          <a:xfrm>
            <a:off x="688974" y="715962"/>
            <a:ext cx="7767638" cy="1036835"/>
          </a:xfrm>
          <a:prstGeom prst="rect">
            <a:avLst/>
          </a:prstGeom>
          <a:noFill/>
          <a:ln>
            <a:noFill/>
          </a:ln>
        </p:spPr>
        <p:txBody>
          <a:bodyPr lIns="91425" tIns="91425" rIns="91425" bIns="91425" anchor="t" anchorCtr="0"/>
          <a:lstStyle>
            <a:lvl1pPr rtl="0">
              <a:spcBef>
                <a:spcPts val="0"/>
              </a:spcBef>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40" name="Shape 40"/>
          <p:cNvSpPr txBox="1">
            <a:spLocks noGrp="1"/>
          </p:cNvSpPr>
          <p:nvPr>
            <p:ph type="body" idx="1"/>
          </p:nvPr>
        </p:nvSpPr>
        <p:spPr>
          <a:xfrm>
            <a:off x="688974" y="2003425"/>
            <a:ext cx="3808413" cy="3317873"/>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41" name="Shape 41"/>
          <p:cNvSpPr txBox="1">
            <a:spLocks noGrp="1"/>
          </p:cNvSpPr>
          <p:nvPr>
            <p:ph type="body" idx="2"/>
          </p:nvPr>
        </p:nvSpPr>
        <p:spPr>
          <a:xfrm>
            <a:off x="4645026" y="2003425"/>
            <a:ext cx="3811588" cy="3329393"/>
          </a:xfrm>
          <a:prstGeom prst="rect">
            <a:avLst/>
          </a:prstGeom>
          <a:noFill/>
          <a:ln>
            <a:noFill/>
          </a:ln>
        </p:spPr>
        <p:txBody>
          <a:bodyPr lIns="91425" tIns="91425" rIns="91425" bIns="91425" anchor="t" anchorCtr="0"/>
          <a:lstStyle>
            <a:lvl1pPr rtl="0">
              <a:spcBef>
                <a:spcPts val="0"/>
              </a:spcBef>
              <a:defRPr sz="2400"/>
            </a:lvl1pPr>
            <a:lvl2pPr rtl="0">
              <a:spcBef>
                <a:spcPts val="0"/>
              </a:spcBef>
              <a:defRPr sz="2000"/>
            </a:lvl2pPr>
            <a:lvl3pPr rtl="0">
              <a:spcBef>
                <a:spcPts val="0"/>
              </a:spcBef>
              <a:defRPr sz="1800"/>
            </a:lvl3pPr>
            <a:lvl4pPr rtl="0">
              <a:spcBef>
                <a:spcPts val="0"/>
              </a:spcBef>
              <a:defRPr sz="1600"/>
            </a:lvl4pPr>
            <a:lvl5pPr rtl="0">
              <a:spcBef>
                <a:spcPts val="0"/>
              </a:spcBef>
              <a:defRPr sz="1600"/>
            </a:lvl5pPr>
            <a:lvl6pPr rtl="0">
              <a:spcBef>
                <a:spcPts val="0"/>
              </a:spcBef>
              <a:defRPr sz="1600"/>
            </a:lvl6pPr>
            <a:lvl7pPr rtl="0">
              <a:spcBef>
                <a:spcPts val="0"/>
              </a:spcBef>
              <a:defRPr sz="1600"/>
            </a:lvl7pPr>
            <a:lvl8pPr rtl="0">
              <a:spcBef>
                <a:spcPts val="0"/>
              </a:spcBef>
              <a:defRPr sz="1600"/>
            </a:lvl8pPr>
            <a:lvl9pPr rtl="0">
              <a:spcBef>
                <a:spcPts val="0"/>
              </a:spcBef>
              <a:defRPr sz="1600"/>
            </a:lvl9pPr>
          </a:lstStyle>
          <a:p>
            <a:endParaRPr/>
          </a:p>
        </p:txBody>
      </p:sp>
      <p:sp>
        <p:nvSpPr>
          <p:cNvPr id="42" name="Shape 42"/>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43" name="Shape 43"/>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44" name="Shape 44"/>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cSld name="Custom Layout">
    <p:spTree>
      <p:nvGrpSpPr>
        <p:cNvPr id="1" name="Shape 45"/>
        <p:cNvGrpSpPr/>
        <p:nvPr/>
      </p:nvGrpSpPr>
      <p:grpSpPr>
        <a:xfrm>
          <a:off x="0" y="0"/>
          <a:ext cx="0" cy="0"/>
          <a:chOff x="0" y="0"/>
          <a:chExt cx="0" cy="0"/>
        </a:xfrm>
      </p:grpSpPr>
      <p:sp>
        <p:nvSpPr>
          <p:cNvPr id="46" name="Shape 46"/>
          <p:cNvSpPr txBox="1">
            <a:spLocks noGrp="1"/>
          </p:cNvSpPr>
          <p:nvPr>
            <p:ph type="title"/>
          </p:nvPr>
        </p:nvSpPr>
        <p:spPr>
          <a:xfrm>
            <a:off x="1649934" y="4708551"/>
            <a:ext cx="7125833" cy="533399"/>
          </a:xfrm>
          <a:prstGeom prst="rect">
            <a:avLst/>
          </a:prstGeom>
          <a:noFill/>
          <a:ln>
            <a:noFill/>
          </a:ln>
        </p:spPr>
        <p:txBody>
          <a:bodyPr lIns="91425" tIns="91425" rIns="91425" bIns="91425" anchor="t" anchorCtr="0"/>
          <a:lstStyle>
            <a:lvl1pPr rtl="0">
              <a:spcBef>
                <a:spcPts val="0"/>
              </a:spcBef>
              <a:defRPr sz="32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47" name="Shape 47"/>
          <p:cNvSpPr/>
          <p:nvPr/>
        </p:nvSpPr>
        <p:spPr>
          <a:xfrm>
            <a:off x="-1586"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48" name="Shape 48"/>
          <p:cNvPicPr preferRelativeResize="0"/>
          <p:nvPr/>
        </p:nvPicPr>
        <p:blipFill rotWithShape="1">
          <a:blip r:embed="rId2">
            <a:alphaModFix/>
          </a:blip>
          <a:srcRect/>
          <a:stretch/>
        </p:blipFill>
        <p:spPr>
          <a:xfrm>
            <a:off x="7450667" y="5847580"/>
            <a:ext cx="1473199" cy="784704"/>
          </a:xfrm>
          <a:prstGeom prst="rect">
            <a:avLst/>
          </a:prstGeom>
          <a:noFill/>
          <a:ln>
            <a:noFill/>
          </a:ln>
        </p:spPr>
      </p:pic>
      <p:grpSp>
        <p:nvGrpSpPr>
          <p:cNvPr id="49" name="Shape 49"/>
          <p:cNvGrpSpPr/>
          <p:nvPr/>
        </p:nvGrpSpPr>
        <p:grpSpPr>
          <a:xfrm>
            <a:off x="0" y="0"/>
            <a:ext cx="9144000" cy="4356664"/>
            <a:chOff x="0" y="0"/>
            <a:chExt cx="9144000" cy="4356664"/>
          </a:xfrm>
        </p:grpSpPr>
        <p:pic>
          <p:nvPicPr>
            <p:cNvPr id="50" name="Shape 50"/>
            <p:cNvPicPr preferRelativeResize="0"/>
            <p:nvPr/>
          </p:nvPicPr>
          <p:blipFill rotWithShape="1">
            <a:blip r:embed="rId3">
              <a:alphaModFix/>
            </a:blip>
            <a:srcRect t="16333" b="8712"/>
            <a:stretch/>
          </p:blipFill>
          <p:spPr>
            <a:xfrm>
              <a:off x="0" y="0"/>
              <a:ext cx="9144000" cy="4254499"/>
            </a:xfrm>
            <a:prstGeom prst="rect">
              <a:avLst/>
            </a:prstGeom>
            <a:noFill/>
            <a:ln>
              <a:noFill/>
            </a:ln>
          </p:spPr>
        </p:pic>
        <p:sp>
          <p:nvSpPr>
            <p:cNvPr id="51" name="Shape 51"/>
            <p:cNvSpPr/>
            <p:nvPr/>
          </p:nvSpPr>
          <p:spPr>
            <a:xfrm>
              <a:off x="8500713" y="4127369"/>
              <a:ext cx="275058" cy="185201"/>
            </a:xfrm>
            <a:prstGeom prst="triangle">
              <a:avLst>
                <a:gd name="adj" fmla="val 50000"/>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sp>
          <p:nvSpPr>
            <p:cNvPr id="52" name="Shape 52"/>
            <p:cNvSpPr/>
            <p:nvPr/>
          </p:nvSpPr>
          <p:spPr>
            <a:xfrm>
              <a:off x="8634653" y="4145005"/>
              <a:ext cx="509347" cy="21165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53" name="Shape 53"/>
            <p:cNvPicPr preferRelativeResize="0"/>
            <p:nvPr/>
          </p:nvPicPr>
          <p:blipFill rotWithShape="1">
            <a:blip r:embed="rId4">
              <a:alphaModFix/>
            </a:blip>
            <a:srcRect t="47965"/>
            <a:stretch/>
          </p:blipFill>
          <p:spPr>
            <a:xfrm>
              <a:off x="0" y="3985328"/>
              <a:ext cx="9144000" cy="342029"/>
            </a:xfrm>
            <a:prstGeom prst="rect">
              <a:avLst/>
            </a:prstGeom>
            <a:noFill/>
            <a:ln>
              <a:noFill/>
            </a:ln>
          </p:spPr>
        </p:pic>
        <p:pic>
          <p:nvPicPr>
            <p:cNvPr id="54" name="Shape 54"/>
            <p:cNvPicPr preferRelativeResize="0"/>
            <p:nvPr/>
          </p:nvPicPr>
          <p:blipFill rotWithShape="1">
            <a:blip r:embed="rId5">
              <a:alphaModFix/>
            </a:blip>
            <a:srcRect r="4805"/>
            <a:stretch/>
          </p:blipFill>
          <p:spPr>
            <a:xfrm>
              <a:off x="5621867" y="377359"/>
              <a:ext cx="3522132" cy="1751412"/>
            </a:xfrm>
            <a:prstGeom prst="rect">
              <a:avLst/>
            </a:prstGeom>
            <a:noFill/>
            <a:ln>
              <a:noFill/>
            </a:ln>
          </p:spPr>
        </p:pic>
      </p:grpSp>
      <p:sp>
        <p:nvSpPr>
          <p:cNvPr id="55" name="Shape 55"/>
          <p:cNvSpPr txBox="1">
            <a:spLocks noGrp="1"/>
          </p:cNvSpPr>
          <p:nvPr>
            <p:ph type="body" idx="1"/>
          </p:nvPr>
        </p:nvSpPr>
        <p:spPr>
          <a:xfrm>
            <a:off x="1658588" y="5389035"/>
            <a:ext cx="7011986" cy="538163"/>
          </a:xfrm>
          <a:prstGeom prst="rect">
            <a:avLst/>
          </a:prstGeom>
          <a:noFill/>
          <a:ln>
            <a:noFill/>
          </a:ln>
        </p:spPr>
        <p:txBody>
          <a:bodyPr lIns="91425" tIns="91425" rIns="91425" bIns="91425" anchor="t" anchorCtr="0"/>
          <a:lstStyle>
            <a:lvl1pPr rtl="0">
              <a:spcBef>
                <a:spcPts val="0"/>
              </a:spcBef>
              <a:buFont typeface="Arial"/>
              <a:buNone/>
              <a:defRPr/>
            </a:lvl1pPr>
            <a:lvl2pPr rtl="0">
              <a:spcBef>
                <a:spcPts val="0"/>
              </a:spcBef>
              <a:defRPr sz="2400">
                <a:solidFill>
                  <a:srgbClr val="4F5150"/>
                </a:solidFill>
                <a:latin typeface="Arial"/>
                <a:ea typeface="Arial"/>
                <a:cs typeface="Arial"/>
                <a:sym typeface="Arial"/>
              </a:defRPr>
            </a:lvl2pPr>
            <a:lvl3pPr rtl="0">
              <a:spcBef>
                <a:spcPts val="0"/>
              </a:spcBef>
              <a:defRPr sz="2000">
                <a:solidFill>
                  <a:srgbClr val="4F5150"/>
                </a:solidFill>
                <a:latin typeface="Arial"/>
                <a:ea typeface="Arial"/>
                <a:cs typeface="Arial"/>
                <a:sym typeface="Arial"/>
              </a:defRPr>
            </a:lvl3pPr>
            <a:lvl4pPr rtl="0">
              <a:spcBef>
                <a:spcPts val="0"/>
              </a:spcBef>
              <a:defRPr>
                <a:solidFill>
                  <a:srgbClr val="4F5150"/>
                </a:solidFill>
                <a:latin typeface="Arial"/>
                <a:ea typeface="Arial"/>
                <a:cs typeface="Arial"/>
                <a:sym typeface="Arial"/>
              </a:defRPr>
            </a:lvl4pPr>
            <a:lvl5pPr rtl="0">
              <a:spcBef>
                <a:spcPts val="0"/>
              </a:spcBef>
              <a:defRPr sz="1600">
                <a:solidFill>
                  <a:srgbClr val="4F5150"/>
                </a:solidFill>
                <a:latin typeface="Arial"/>
                <a:ea typeface="Arial"/>
                <a:cs typeface="Arial"/>
                <a:sym typeface="Arial"/>
              </a:defRPr>
            </a:lvl5pPr>
            <a:lvl6pPr rtl="0">
              <a:spcBef>
                <a:spcPts val="0"/>
              </a:spcBef>
              <a:defRPr>
                <a:solidFill>
                  <a:schemeClr val="dk1"/>
                </a:solidFill>
                <a:latin typeface="Arial"/>
                <a:ea typeface="Arial"/>
                <a:cs typeface="Arial"/>
                <a:sym typeface="Arial"/>
              </a:defRPr>
            </a:lvl6pPr>
            <a:lvl7pPr rtl="0">
              <a:spcBef>
                <a:spcPts val="0"/>
              </a:spcBef>
              <a:defRPr>
                <a:solidFill>
                  <a:schemeClr val="dk1"/>
                </a:solidFill>
                <a:latin typeface="Arial"/>
                <a:ea typeface="Arial"/>
                <a:cs typeface="Arial"/>
                <a:sym typeface="Arial"/>
              </a:defRPr>
            </a:lvl7pPr>
            <a:lvl8pPr rtl="0">
              <a:spcBef>
                <a:spcPts val="0"/>
              </a:spcBef>
              <a:defRPr>
                <a:solidFill>
                  <a:schemeClr val="dk1"/>
                </a:solidFill>
                <a:latin typeface="Arial"/>
                <a:ea typeface="Arial"/>
                <a:cs typeface="Arial"/>
                <a:sym typeface="Arial"/>
              </a:defRPr>
            </a:lvl8pPr>
            <a:lvl9pPr rtl="0">
              <a:spcBef>
                <a:spcPts val="0"/>
              </a:spcBef>
              <a:defRPr>
                <a:solidFill>
                  <a:schemeClr val="dk1"/>
                </a:solidFill>
                <a:latin typeface="Arial"/>
                <a:ea typeface="Arial"/>
                <a:cs typeface="Arial"/>
                <a:sym typeface="Arial"/>
              </a:defRPr>
            </a:lvl9pPr>
          </a:lstStyle>
          <a:p>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cSld name="Tyhjä">
    <p:spTree>
      <p:nvGrpSpPr>
        <p:cNvPr id="1" name="Shape 56"/>
        <p:cNvGrpSpPr/>
        <p:nvPr/>
      </p:nvGrpSpPr>
      <p:grpSpPr>
        <a:xfrm>
          <a:off x="0" y="0"/>
          <a:ext cx="0" cy="0"/>
          <a:chOff x="0" y="0"/>
          <a:chExt cx="0" cy="0"/>
        </a:xfrm>
      </p:grpSpPr>
      <p:sp>
        <p:nvSpPr>
          <p:cNvPr id="57" name="Shape 57"/>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58" name="Shape 58"/>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59" name="Shape 59"/>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cSld name="Otsikkodia">
    <p:spTree>
      <p:nvGrpSpPr>
        <p:cNvPr id="1" name="Shape 60"/>
        <p:cNvGrpSpPr/>
        <p:nvPr/>
      </p:nvGrpSpPr>
      <p:grpSpPr>
        <a:xfrm>
          <a:off x="0" y="0"/>
          <a:ext cx="0" cy="0"/>
          <a:chOff x="0" y="0"/>
          <a:chExt cx="0" cy="0"/>
        </a:xfrm>
      </p:grpSpPr>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cSld name="1_Custom Layout">
    <p:spTree>
      <p:nvGrpSpPr>
        <p:cNvPr id="1" name="Shape 61"/>
        <p:cNvGrpSpPr/>
        <p:nvPr/>
      </p:nvGrpSpPr>
      <p:grpSpPr>
        <a:xfrm>
          <a:off x="0" y="0"/>
          <a:ext cx="0" cy="0"/>
          <a:chOff x="0" y="0"/>
          <a:chExt cx="0" cy="0"/>
        </a:xfrm>
      </p:grpSpPr>
      <p:pic>
        <p:nvPicPr>
          <p:cNvPr id="62" name="Shape 62"/>
          <p:cNvPicPr preferRelativeResize="0"/>
          <p:nvPr/>
        </p:nvPicPr>
        <p:blipFill rotWithShape="1">
          <a:blip r:embed="rId2">
            <a:alphaModFix/>
          </a:blip>
          <a:srcRect/>
          <a:stretch/>
        </p:blipFill>
        <p:spPr>
          <a:xfrm>
            <a:off x="0" y="0"/>
            <a:ext cx="9136588" cy="3787877"/>
          </a:xfrm>
          <a:prstGeom prst="rect">
            <a:avLst/>
          </a:prstGeom>
          <a:noFill/>
          <a:ln>
            <a:noFill/>
          </a:ln>
        </p:spPr>
      </p:pic>
      <p:sp>
        <p:nvSpPr>
          <p:cNvPr id="63" name="Shape 63"/>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64" name="Shape 64"/>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65" name="Shape 65"/>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cSld name="2_Custom Layout">
    <p:spTree>
      <p:nvGrpSpPr>
        <p:cNvPr id="1" name="Shape 66"/>
        <p:cNvGrpSpPr/>
        <p:nvPr/>
      </p:nvGrpSpPr>
      <p:grpSpPr>
        <a:xfrm>
          <a:off x="0" y="0"/>
          <a:ext cx="0" cy="0"/>
          <a:chOff x="0" y="0"/>
          <a:chExt cx="0" cy="0"/>
        </a:xfrm>
      </p:grpSpPr>
      <p:pic>
        <p:nvPicPr>
          <p:cNvPr id="67" name="Shape 67"/>
          <p:cNvPicPr preferRelativeResize="0"/>
          <p:nvPr/>
        </p:nvPicPr>
        <p:blipFill rotWithShape="1">
          <a:blip r:embed="rId2">
            <a:alphaModFix/>
          </a:blip>
          <a:srcRect/>
          <a:stretch/>
        </p:blipFill>
        <p:spPr>
          <a:xfrm>
            <a:off x="3704" y="0"/>
            <a:ext cx="9136588" cy="3787877"/>
          </a:xfrm>
          <a:prstGeom prst="rect">
            <a:avLst/>
          </a:prstGeom>
          <a:noFill/>
          <a:ln>
            <a:noFill/>
          </a:ln>
        </p:spPr>
      </p:pic>
      <p:sp>
        <p:nvSpPr>
          <p:cNvPr id="68" name="Shape 68"/>
          <p:cNvSpPr txBox="1">
            <a:spLocks noGrp="1"/>
          </p:cNvSpPr>
          <p:nvPr>
            <p:ph type="title"/>
          </p:nvPr>
        </p:nvSpPr>
        <p:spPr>
          <a:xfrm>
            <a:off x="701852" y="4188230"/>
            <a:ext cx="7772400" cy="533399"/>
          </a:xfrm>
          <a:prstGeom prst="rect">
            <a:avLst/>
          </a:prstGeom>
          <a:noFill/>
          <a:ln>
            <a:noFill/>
          </a:ln>
        </p:spPr>
        <p:txBody>
          <a:bodyPr lIns="91425" tIns="91425" rIns="91425" bIns="91425" anchor="t" anchorCtr="0"/>
          <a:lstStyle>
            <a:lvl1pPr rtl="0">
              <a:spcBef>
                <a:spcPts val="0"/>
              </a:spcBef>
              <a:defRPr sz="2400">
                <a:solidFill>
                  <a:srgbClr val="4F5150"/>
                </a:solidFill>
              </a:defRPr>
            </a:lvl1pPr>
            <a:lvl2pPr rtl="0">
              <a:spcBef>
                <a:spcPts val="0"/>
              </a:spcBef>
              <a:defRPr sz="2800">
                <a:solidFill>
                  <a:srgbClr val="F08A00"/>
                </a:solidFill>
                <a:latin typeface="Tahoma"/>
                <a:ea typeface="Tahoma"/>
                <a:cs typeface="Tahoma"/>
                <a:sym typeface="Tahoma"/>
              </a:defRPr>
            </a:lvl2pPr>
            <a:lvl3pPr rtl="0">
              <a:spcBef>
                <a:spcPts val="0"/>
              </a:spcBef>
              <a:defRPr sz="2800">
                <a:solidFill>
                  <a:srgbClr val="F08A00"/>
                </a:solidFill>
                <a:latin typeface="Tahoma"/>
                <a:ea typeface="Tahoma"/>
                <a:cs typeface="Tahoma"/>
                <a:sym typeface="Tahoma"/>
              </a:defRPr>
            </a:lvl3pPr>
            <a:lvl4pPr rtl="0">
              <a:spcBef>
                <a:spcPts val="0"/>
              </a:spcBef>
              <a:defRPr sz="2800">
                <a:solidFill>
                  <a:srgbClr val="F08A00"/>
                </a:solidFill>
                <a:latin typeface="Tahoma"/>
                <a:ea typeface="Tahoma"/>
                <a:cs typeface="Tahoma"/>
                <a:sym typeface="Tahoma"/>
              </a:defRPr>
            </a:lvl4pPr>
            <a:lvl5pPr rtl="0">
              <a:spcBef>
                <a:spcPts val="0"/>
              </a:spcBef>
              <a:defRPr sz="2800">
                <a:solidFill>
                  <a:srgbClr val="F08A00"/>
                </a:solidFill>
                <a:latin typeface="Tahoma"/>
                <a:ea typeface="Tahoma"/>
                <a:cs typeface="Tahoma"/>
                <a:sym typeface="Tahoma"/>
              </a:defRPr>
            </a:lvl5pPr>
            <a:lvl6pPr rtl="0">
              <a:spcBef>
                <a:spcPts val="0"/>
              </a:spcBef>
              <a:defRPr sz="3600">
                <a:solidFill>
                  <a:schemeClr val="dk2"/>
                </a:solidFill>
                <a:latin typeface="Tahoma"/>
                <a:ea typeface="Tahoma"/>
                <a:cs typeface="Tahoma"/>
                <a:sym typeface="Tahoma"/>
              </a:defRPr>
            </a:lvl6pPr>
            <a:lvl7pPr rtl="0">
              <a:spcBef>
                <a:spcPts val="0"/>
              </a:spcBef>
              <a:defRPr sz="3600">
                <a:solidFill>
                  <a:schemeClr val="dk2"/>
                </a:solidFill>
                <a:latin typeface="Tahoma"/>
                <a:ea typeface="Tahoma"/>
                <a:cs typeface="Tahoma"/>
                <a:sym typeface="Tahoma"/>
              </a:defRPr>
            </a:lvl7pPr>
            <a:lvl8pPr rtl="0">
              <a:spcBef>
                <a:spcPts val="0"/>
              </a:spcBef>
              <a:defRPr sz="3600">
                <a:solidFill>
                  <a:schemeClr val="dk2"/>
                </a:solidFill>
                <a:latin typeface="Tahoma"/>
                <a:ea typeface="Tahoma"/>
                <a:cs typeface="Tahoma"/>
                <a:sym typeface="Tahoma"/>
              </a:defRPr>
            </a:lvl8pPr>
            <a:lvl9pPr rtl="0">
              <a:spcBef>
                <a:spcPts val="0"/>
              </a:spcBef>
              <a:defRPr sz="3600">
                <a:solidFill>
                  <a:schemeClr val="dk2"/>
                </a:solidFill>
                <a:latin typeface="Tahoma"/>
                <a:ea typeface="Tahoma"/>
                <a:cs typeface="Tahoma"/>
                <a:sym typeface="Tahoma"/>
              </a:defRPr>
            </a:lvl9pPr>
          </a:lstStyle>
          <a:p>
            <a:endParaRPr/>
          </a:p>
        </p:txBody>
      </p:sp>
      <p:sp>
        <p:nvSpPr>
          <p:cNvPr id="69" name="Shape 69"/>
          <p:cNvSpPr/>
          <p:nvPr/>
        </p:nvSpPr>
        <p:spPr>
          <a:xfrm>
            <a:off x="0" y="5441421"/>
            <a:ext cx="9144000" cy="1416578"/>
          </a:xfrm>
          <a:prstGeom prst="rect">
            <a:avLst/>
          </a:prstGeom>
          <a:solidFill>
            <a:schemeClr val="lt1"/>
          </a:solidFill>
          <a:ln>
            <a:noFill/>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Font typeface="Tahoma"/>
              <a:buNone/>
            </a:pPr>
            <a:endParaRPr sz="2400" b="0" i="0" u="none" strike="noStrike" cap="none" baseline="0">
              <a:solidFill>
                <a:schemeClr val="dk1"/>
              </a:solidFill>
              <a:latin typeface="Arial"/>
              <a:ea typeface="Arial"/>
              <a:cs typeface="Arial"/>
              <a:sym typeface="Arial"/>
            </a:endParaRPr>
          </a:p>
        </p:txBody>
      </p:sp>
      <p:pic>
        <p:nvPicPr>
          <p:cNvPr id="70" name="Shape 70"/>
          <p:cNvPicPr preferRelativeResize="0"/>
          <p:nvPr/>
        </p:nvPicPr>
        <p:blipFill rotWithShape="1">
          <a:blip r:embed="rId3">
            <a:alphaModFix/>
          </a:blip>
          <a:srcRect/>
          <a:stretch/>
        </p:blipFill>
        <p:spPr>
          <a:xfrm>
            <a:off x="688975" y="5837762"/>
            <a:ext cx="1495424" cy="794522"/>
          </a:xfrm>
          <a:prstGeom prst="rect">
            <a:avLst/>
          </a:prstGeom>
          <a:noFill/>
          <a:ln>
            <a:noFill/>
          </a:ln>
        </p:spPr>
      </p:pic>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image" Target="../media/image2.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1.png"/><Relationship Id="rId2" Type="http://schemas.openxmlformats.org/officeDocument/2006/relationships/slideLayout" Target="../slideLayouts/slideLayout2.xml"/><Relationship Id="rId16" Type="http://schemas.openxmlformats.org/officeDocument/2006/relationships/theme" Target="../theme/theme1.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lt1"/>
        </a:solidFill>
        <a:effectLst/>
      </p:bgPr>
    </p:bg>
    <p:spTree>
      <p:nvGrpSpPr>
        <p:cNvPr id="1" name="Shape 8"/>
        <p:cNvGrpSpPr/>
        <p:nvPr/>
      </p:nvGrpSpPr>
      <p:grpSpPr>
        <a:xfrm>
          <a:off x="0" y="0"/>
          <a:ext cx="0" cy="0"/>
          <a:chOff x="0" y="0"/>
          <a:chExt cx="0" cy="0"/>
        </a:xfrm>
      </p:grpSpPr>
      <p:pic>
        <p:nvPicPr>
          <p:cNvPr id="9" name="Shape 9"/>
          <p:cNvPicPr preferRelativeResize="0"/>
          <p:nvPr/>
        </p:nvPicPr>
        <p:blipFill rotWithShape="1">
          <a:blip r:embed="rId17">
            <a:alphaModFix/>
          </a:blip>
          <a:srcRect t="44934"/>
          <a:stretch/>
        </p:blipFill>
        <p:spPr>
          <a:xfrm>
            <a:off x="0" y="6045200"/>
            <a:ext cx="9144000" cy="361950"/>
          </a:xfrm>
          <a:prstGeom prst="rect">
            <a:avLst/>
          </a:prstGeom>
          <a:noFill/>
          <a:ln>
            <a:noFill/>
          </a:ln>
        </p:spPr>
      </p:pic>
      <p:sp>
        <p:nvSpPr>
          <p:cNvPr id="10" name="Shape 10"/>
          <p:cNvSpPr txBox="1">
            <a:spLocks noGrp="1"/>
          </p:cNvSpPr>
          <p:nvPr>
            <p:ph type="title"/>
          </p:nvPr>
        </p:nvSpPr>
        <p:spPr>
          <a:xfrm>
            <a:off x="684212" y="723900"/>
            <a:ext cx="7772400" cy="533399"/>
          </a:xfrm>
          <a:prstGeom prst="rect">
            <a:avLst/>
          </a:prstGeom>
          <a:noFill/>
          <a:ln>
            <a:noFill/>
          </a:ln>
        </p:spPr>
        <p:txBody>
          <a:bodyPr lIns="91425" tIns="91425" rIns="91425" bIns="91425" anchor="t" anchorCtr="0"/>
          <a:lstStyle>
            <a:lvl1pPr marL="0" marR="0" indent="0" algn="l" rtl="0">
              <a:spcBef>
                <a:spcPts val="0"/>
              </a:spcBef>
              <a:spcAft>
                <a:spcPts val="0"/>
              </a:spcAft>
              <a:defRPr sz="2800" b="0" i="0" u="none" strike="noStrike" cap="none" baseline="0">
                <a:solidFill>
                  <a:srgbClr val="F08A00"/>
                </a:solidFill>
                <a:latin typeface="Arial"/>
                <a:ea typeface="Arial"/>
                <a:cs typeface="Arial"/>
                <a:sym typeface="Arial"/>
              </a:defRPr>
            </a:lvl1pPr>
            <a:lvl2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2pPr>
            <a:lvl3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3pPr>
            <a:lvl4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4pPr>
            <a:lvl5pPr marL="0" marR="0" indent="0" algn="l" rtl="0">
              <a:spcBef>
                <a:spcPts val="0"/>
              </a:spcBef>
              <a:spcAft>
                <a:spcPts val="0"/>
              </a:spcAft>
              <a:defRPr sz="2800" b="0" i="0" u="none" strike="noStrike" cap="none" baseline="0">
                <a:solidFill>
                  <a:srgbClr val="F08A00"/>
                </a:solidFill>
                <a:latin typeface="Tahoma"/>
                <a:ea typeface="Tahoma"/>
                <a:cs typeface="Tahoma"/>
                <a:sym typeface="Tahoma"/>
              </a:defRPr>
            </a:lvl5pPr>
            <a:lvl6pPr marL="457200" marR="0" indent="0" algn="l" rtl="0">
              <a:spcBef>
                <a:spcPts val="0"/>
              </a:spcBef>
              <a:spcAft>
                <a:spcPts val="0"/>
              </a:spcAft>
              <a:defRPr sz="3600" b="0" i="0" u="none" strike="noStrike" cap="none" baseline="0">
                <a:solidFill>
                  <a:schemeClr val="dk2"/>
                </a:solidFill>
                <a:latin typeface="Tahoma"/>
                <a:ea typeface="Tahoma"/>
                <a:cs typeface="Tahoma"/>
                <a:sym typeface="Tahoma"/>
              </a:defRPr>
            </a:lvl6pPr>
            <a:lvl7pPr marL="914400" marR="0" indent="0" algn="l" rtl="0">
              <a:spcBef>
                <a:spcPts val="0"/>
              </a:spcBef>
              <a:spcAft>
                <a:spcPts val="0"/>
              </a:spcAft>
              <a:defRPr sz="3600" b="0" i="0" u="none" strike="noStrike" cap="none" baseline="0">
                <a:solidFill>
                  <a:schemeClr val="dk2"/>
                </a:solidFill>
                <a:latin typeface="Tahoma"/>
                <a:ea typeface="Tahoma"/>
                <a:cs typeface="Tahoma"/>
                <a:sym typeface="Tahoma"/>
              </a:defRPr>
            </a:lvl7pPr>
            <a:lvl8pPr marL="1371600" marR="0" indent="0" algn="l" rtl="0">
              <a:spcBef>
                <a:spcPts val="0"/>
              </a:spcBef>
              <a:spcAft>
                <a:spcPts val="0"/>
              </a:spcAft>
              <a:defRPr sz="3600" b="0" i="0" u="none" strike="noStrike" cap="none" baseline="0">
                <a:solidFill>
                  <a:schemeClr val="dk2"/>
                </a:solidFill>
                <a:latin typeface="Tahoma"/>
                <a:ea typeface="Tahoma"/>
                <a:cs typeface="Tahoma"/>
                <a:sym typeface="Tahoma"/>
              </a:defRPr>
            </a:lvl8pPr>
            <a:lvl9pPr marL="1828800" marR="0" indent="0" algn="l" rtl="0">
              <a:spcBef>
                <a:spcPts val="0"/>
              </a:spcBef>
              <a:spcAft>
                <a:spcPts val="0"/>
              </a:spcAft>
              <a:defRPr sz="3600" b="0" i="0" u="none" strike="noStrike" cap="none" baseline="0">
                <a:solidFill>
                  <a:schemeClr val="dk2"/>
                </a:solidFill>
                <a:latin typeface="Tahoma"/>
                <a:ea typeface="Tahoma"/>
                <a:cs typeface="Tahoma"/>
                <a:sym typeface="Tahoma"/>
              </a:defRPr>
            </a:lvl9pPr>
          </a:lstStyle>
          <a:p>
            <a:endParaRPr/>
          </a:p>
        </p:txBody>
      </p:sp>
      <p:sp>
        <p:nvSpPr>
          <p:cNvPr id="11" name="Shape 11"/>
          <p:cNvSpPr txBox="1">
            <a:spLocks noGrp="1"/>
          </p:cNvSpPr>
          <p:nvPr>
            <p:ph type="body" idx="1"/>
          </p:nvPr>
        </p:nvSpPr>
        <p:spPr>
          <a:xfrm>
            <a:off x="684212" y="1444625"/>
            <a:ext cx="7772400" cy="3952875"/>
          </a:xfrm>
          <a:prstGeom prst="rect">
            <a:avLst/>
          </a:prstGeom>
          <a:noFill/>
          <a:ln>
            <a:noFill/>
          </a:ln>
        </p:spPr>
        <p:txBody>
          <a:bodyPr lIns="91425" tIns="91425" rIns="91425" bIns="91425" anchor="t" anchorCtr="0"/>
          <a:lstStyle>
            <a:lvl1pPr marL="342900" marR="0" indent="-190500" algn="l" rtl="0">
              <a:spcBef>
                <a:spcPts val="200"/>
              </a:spcBef>
              <a:spcAft>
                <a:spcPts val="0"/>
              </a:spcAft>
              <a:buClr>
                <a:srgbClr val="F08A00"/>
              </a:buClr>
              <a:buFont typeface="Noto Symbol"/>
              <a:buChar char="▪"/>
              <a:defRPr sz="2400" b="0" i="0" u="none" strike="noStrike" cap="none" baseline="0">
                <a:solidFill>
                  <a:srgbClr val="4F5150"/>
                </a:solidFill>
                <a:latin typeface="Arial"/>
                <a:ea typeface="Arial"/>
                <a:cs typeface="Arial"/>
                <a:sym typeface="Arial"/>
              </a:defRPr>
            </a:lvl1pPr>
            <a:lvl2pPr marL="539750" marR="0" indent="-69850" algn="l" rtl="0">
              <a:spcBef>
                <a:spcPts val="200"/>
              </a:spcBef>
              <a:spcAft>
                <a:spcPts val="0"/>
              </a:spcAft>
              <a:buClr>
                <a:srgbClr val="F08A00"/>
              </a:buClr>
              <a:buFont typeface="Noto Symbol"/>
              <a:buChar char="▪"/>
              <a:defRPr sz="2400" b="0" i="0" u="none" strike="noStrike" cap="none" baseline="0">
                <a:solidFill>
                  <a:srgbClr val="4F5150"/>
                </a:solidFill>
                <a:latin typeface="Arial"/>
                <a:ea typeface="Arial"/>
                <a:cs typeface="Arial"/>
                <a:sym typeface="Arial"/>
              </a:defRPr>
            </a:lvl2pPr>
            <a:lvl3pPr marL="719138" marR="0" indent="-96837" algn="l" rtl="0">
              <a:spcBef>
                <a:spcPts val="200"/>
              </a:spcBef>
              <a:spcAft>
                <a:spcPts val="0"/>
              </a:spcAft>
              <a:buClr>
                <a:srgbClr val="F08A00"/>
              </a:buClr>
              <a:buFont typeface="Noto Symbol"/>
              <a:buChar char="▪"/>
              <a:defRPr sz="2000" b="0" i="0" u="none" strike="noStrike" cap="none" baseline="0">
                <a:solidFill>
                  <a:srgbClr val="4F5150"/>
                </a:solidFill>
                <a:latin typeface="Arial"/>
                <a:ea typeface="Arial"/>
                <a:cs typeface="Arial"/>
                <a:sym typeface="Arial"/>
              </a:defRPr>
            </a:lvl3pPr>
            <a:lvl4pPr marL="898525" marR="0" indent="-111125" algn="l" rtl="0">
              <a:spcBef>
                <a:spcPts val="200"/>
              </a:spcBef>
              <a:spcAft>
                <a:spcPts val="0"/>
              </a:spcAft>
              <a:buClr>
                <a:srgbClr val="F08A00"/>
              </a:buClr>
              <a:buFont typeface="Noto Symbol"/>
              <a:buChar char="▪"/>
              <a:defRPr sz="1800" b="0" i="0" u="none" strike="noStrike" cap="none" baseline="0">
                <a:solidFill>
                  <a:srgbClr val="4F5150"/>
                </a:solidFill>
                <a:latin typeface="Arial"/>
                <a:ea typeface="Arial"/>
                <a:cs typeface="Arial"/>
                <a:sym typeface="Arial"/>
              </a:defRPr>
            </a:lvl4pPr>
            <a:lvl5pPr marL="1079500" marR="0" indent="-114300" algn="l" rtl="0">
              <a:spcBef>
                <a:spcPts val="200"/>
              </a:spcBef>
              <a:spcAft>
                <a:spcPts val="0"/>
              </a:spcAft>
              <a:buClr>
                <a:srgbClr val="F08A00"/>
              </a:buClr>
              <a:buFont typeface="Noto Symbol"/>
              <a:buChar char="▪"/>
              <a:defRPr sz="1600" b="0" i="0" u="none" strike="noStrike" cap="none" baseline="0">
                <a:solidFill>
                  <a:srgbClr val="4F5150"/>
                </a:solidFill>
                <a:latin typeface="Arial"/>
                <a:ea typeface="Arial"/>
                <a:cs typeface="Arial"/>
                <a:sym typeface="Arial"/>
              </a:defRPr>
            </a:lvl5pPr>
            <a:lvl6pPr marL="25146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6pPr>
            <a:lvl7pPr marL="29718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7pPr>
            <a:lvl8pPr marL="34290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8pPr>
            <a:lvl9pPr marL="3886200" marR="0" indent="-114300" algn="l" rtl="0">
              <a:spcBef>
                <a:spcPts val="360"/>
              </a:spcBef>
              <a:spcAft>
                <a:spcPts val="0"/>
              </a:spcAft>
              <a:buClr>
                <a:schemeClr val="hlink"/>
              </a:buClr>
              <a:buFont typeface="Times New Roman"/>
              <a:buChar char="•"/>
              <a:defRPr sz="1800" b="0" i="0" u="none" strike="noStrike" cap="none" baseline="0">
                <a:solidFill>
                  <a:schemeClr val="dk1"/>
                </a:solidFill>
                <a:latin typeface="Arial"/>
                <a:ea typeface="Arial"/>
                <a:cs typeface="Arial"/>
                <a:sym typeface="Arial"/>
              </a:defRPr>
            </a:lvl9pPr>
          </a:lstStyle>
          <a:p>
            <a:endParaRPr/>
          </a:p>
        </p:txBody>
      </p:sp>
      <p:sp>
        <p:nvSpPr>
          <p:cNvPr id="12" name="Shape 12"/>
          <p:cNvSpPr txBox="1">
            <a:spLocks noGrp="1"/>
          </p:cNvSpPr>
          <p:nvPr>
            <p:ph type="ftr" idx="11"/>
          </p:nvPr>
        </p:nvSpPr>
        <p:spPr>
          <a:xfrm>
            <a:off x="2286000" y="6551612"/>
            <a:ext cx="4429124" cy="306386"/>
          </a:xfrm>
          <a:prstGeom prst="rect">
            <a:avLst/>
          </a:prstGeom>
          <a:noFill/>
          <a:ln>
            <a:noFill/>
          </a:ln>
        </p:spPr>
        <p:txBody>
          <a:bodyPr lIns="91425" tIns="91425" rIns="91425" bIns="91425" anchor="t" anchorCtr="0"/>
          <a:lstStyle>
            <a:lvl1pPr marL="0" marR="0" indent="0" algn="ctr"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13" name="Shape 13"/>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a:t>
            </a:fld>
            <a:endParaRPr lang="fi-FI" sz="1000" b="0" i="0" u="none" strike="noStrike" cap="none" baseline="0">
              <a:solidFill>
                <a:srgbClr val="878989"/>
              </a:solidFill>
              <a:latin typeface="Arial"/>
              <a:ea typeface="Arial"/>
              <a:cs typeface="Arial"/>
              <a:sym typeface="Arial"/>
            </a:endParaRPr>
          </a:p>
        </p:txBody>
      </p:sp>
      <p:sp>
        <p:nvSpPr>
          <p:cNvPr id="14" name="Shape 14"/>
          <p:cNvSpPr txBox="1">
            <a:spLocks noGrp="1"/>
          </p:cNvSpPr>
          <p:nvPr>
            <p:ph type="dt" idx="10"/>
          </p:nvPr>
        </p:nvSpPr>
        <p:spPr>
          <a:xfrm>
            <a:off x="685800" y="6551612"/>
            <a:ext cx="1524000" cy="306386"/>
          </a:xfrm>
          <a:prstGeom prst="rect">
            <a:avLst/>
          </a:prstGeom>
          <a:noFill/>
          <a:ln>
            <a:noFill/>
          </a:ln>
        </p:spPr>
        <p:txBody>
          <a:bodyPr lIns="91425" tIns="91425" rIns="91425" bIns="91425" anchor="t" anchorCtr="0"/>
          <a:lstStyle>
            <a:lvl1pPr marL="0" marR="0" indent="0" algn="l" rtl="0">
              <a:spcBef>
                <a:spcPts val="0"/>
              </a:spcBef>
              <a:spcAft>
                <a:spcPts val="0"/>
              </a:spcAft>
              <a:defRPr sz="1000" b="0" i="0" u="none" strike="noStrike" cap="none" baseline="0">
                <a:solidFill>
                  <a:srgbClr val="878989"/>
                </a:solidFill>
                <a:latin typeface="Arial"/>
                <a:ea typeface="Arial"/>
                <a:cs typeface="Arial"/>
                <a:sym typeface="Arial"/>
              </a:defRPr>
            </a:lvl1pPr>
            <a:lvl2pPr marL="457200" marR="0" indent="0" algn="l" rtl="0">
              <a:spcBef>
                <a:spcPts val="0"/>
              </a:spcBef>
              <a:spcAft>
                <a:spcPts val="0"/>
              </a:spcAft>
              <a:defRPr sz="2400" b="0" i="0" u="none" strike="noStrike" cap="none" baseline="0">
                <a:solidFill>
                  <a:schemeClr val="dk1"/>
                </a:solidFill>
                <a:latin typeface="Tahoma"/>
                <a:ea typeface="Tahoma"/>
                <a:cs typeface="Tahoma"/>
                <a:sym typeface="Tahoma"/>
              </a:defRPr>
            </a:lvl2pPr>
            <a:lvl3pPr marL="914400" marR="0" indent="0" algn="l" rtl="0">
              <a:spcBef>
                <a:spcPts val="0"/>
              </a:spcBef>
              <a:spcAft>
                <a:spcPts val="0"/>
              </a:spcAft>
              <a:defRPr sz="2400" b="0" i="0" u="none" strike="noStrike" cap="none" baseline="0">
                <a:solidFill>
                  <a:schemeClr val="dk1"/>
                </a:solidFill>
                <a:latin typeface="Tahoma"/>
                <a:ea typeface="Tahoma"/>
                <a:cs typeface="Tahoma"/>
                <a:sym typeface="Tahoma"/>
              </a:defRPr>
            </a:lvl3pPr>
            <a:lvl4pPr marL="1371600" marR="0" indent="0" algn="l" rtl="0">
              <a:spcBef>
                <a:spcPts val="0"/>
              </a:spcBef>
              <a:spcAft>
                <a:spcPts val="0"/>
              </a:spcAft>
              <a:defRPr sz="2400" b="0" i="0" u="none" strike="noStrike" cap="none" baseline="0">
                <a:solidFill>
                  <a:schemeClr val="dk1"/>
                </a:solidFill>
                <a:latin typeface="Tahoma"/>
                <a:ea typeface="Tahoma"/>
                <a:cs typeface="Tahoma"/>
                <a:sym typeface="Tahoma"/>
              </a:defRPr>
            </a:lvl4pPr>
            <a:lvl5pPr marL="1828800" marR="0" indent="0" algn="l" rtl="0">
              <a:spcBef>
                <a:spcPts val="0"/>
              </a:spcBef>
              <a:spcAft>
                <a:spcPts val="0"/>
              </a:spcAft>
              <a:defRPr sz="2400" b="0" i="0" u="none" strike="noStrike" cap="none" baseline="0">
                <a:solidFill>
                  <a:schemeClr val="dk1"/>
                </a:solidFill>
                <a:latin typeface="Tahoma"/>
                <a:ea typeface="Tahoma"/>
                <a:cs typeface="Tahoma"/>
                <a:sym typeface="Tahoma"/>
              </a:defRPr>
            </a:lvl5pPr>
            <a:lvl6pPr marL="2286000" marR="0" indent="0" algn="l" rtl="0">
              <a:spcBef>
                <a:spcPts val="0"/>
              </a:spcBef>
              <a:defRPr sz="2400" b="0" i="0" u="none" strike="noStrike" cap="none" baseline="0">
                <a:solidFill>
                  <a:schemeClr val="dk1"/>
                </a:solidFill>
                <a:latin typeface="Tahoma"/>
                <a:ea typeface="Tahoma"/>
                <a:cs typeface="Tahoma"/>
                <a:sym typeface="Tahoma"/>
              </a:defRPr>
            </a:lvl6pPr>
            <a:lvl7pPr marL="2743200" marR="0" indent="0" algn="l" rtl="0">
              <a:spcBef>
                <a:spcPts val="0"/>
              </a:spcBef>
              <a:defRPr sz="2400" b="0" i="0" u="none" strike="noStrike" cap="none" baseline="0">
                <a:solidFill>
                  <a:schemeClr val="dk1"/>
                </a:solidFill>
                <a:latin typeface="Tahoma"/>
                <a:ea typeface="Tahoma"/>
                <a:cs typeface="Tahoma"/>
                <a:sym typeface="Tahoma"/>
              </a:defRPr>
            </a:lvl7pPr>
            <a:lvl8pPr marL="3200400" marR="0" indent="0" algn="l" rtl="0">
              <a:spcBef>
                <a:spcPts val="0"/>
              </a:spcBef>
              <a:defRPr sz="2400" b="0" i="0" u="none" strike="noStrike" cap="none" baseline="0">
                <a:solidFill>
                  <a:schemeClr val="dk1"/>
                </a:solidFill>
                <a:latin typeface="Tahoma"/>
                <a:ea typeface="Tahoma"/>
                <a:cs typeface="Tahoma"/>
                <a:sym typeface="Tahoma"/>
              </a:defRPr>
            </a:lvl8pPr>
            <a:lvl9pPr marL="3657600" marR="0" indent="0" algn="l" rtl="0">
              <a:spcBef>
                <a:spcPts val="0"/>
              </a:spcBef>
              <a:defRPr sz="2400" b="0" i="0" u="none" strike="noStrike" cap="none" baseline="0">
                <a:solidFill>
                  <a:schemeClr val="dk1"/>
                </a:solidFill>
                <a:latin typeface="Tahoma"/>
                <a:ea typeface="Tahoma"/>
                <a:cs typeface="Tahoma"/>
                <a:sym typeface="Tahoma"/>
              </a:defRPr>
            </a:lvl9pPr>
          </a:lstStyle>
          <a:p>
            <a:endParaRPr/>
          </a:p>
        </p:txBody>
      </p:sp>
      <p:sp>
        <p:nvSpPr>
          <p:cNvPr id="15" name="Shape 15"/>
          <p:cNvSpPr/>
          <p:nvPr/>
        </p:nvSpPr>
        <p:spPr>
          <a:xfrm>
            <a:off x="0" y="0"/>
            <a:ext cx="9144000" cy="6858000"/>
          </a:xfrm>
          <a:prstGeom prst="rect">
            <a:avLst/>
          </a:prstGeom>
          <a:noFill/>
          <a:ln w="31750" cap="flat" cmpd="sng">
            <a:solidFill>
              <a:schemeClr val="lt1"/>
            </a:solidFill>
            <a:prstDash val="solid"/>
            <a:miter/>
            <a:headEnd type="none" w="med" len="med"/>
            <a:tailEnd type="none" w="med" len="med"/>
          </a:ln>
        </p:spPr>
        <p:txBody>
          <a:bodyPr lIns="91425" tIns="45700" rIns="91425" bIns="45700" anchor="ctr" anchorCtr="0">
            <a:noAutofit/>
          </a:bodyPr>
          <a:lstStyle/>
          <a:p>
            <a:pPr marL="0" marR="0" lvl="0" indent="0" algn="l" rtl="0">
              <a:spcBef>
                <a:spcPts val="0"/>
              </a:spcBef>
              <a:spcAft>
                <a:spcPts val="0"/>
              </a:spcAft>
              <a:buNone/>
            </a:pPr>
            <a:endParaRPr sz="2400" b="0" i="0" u="none" strike="noStrike" cap="none" baseline="0">
              <a:solidFill>
                <a:schemeClr val="dk1"/>
              </a:solidFill>
              <a:latin typeface="Tahoma"/>
              <a:ea typeface="Tahoma"/>
              <a:cs typeface="Tahoma"/>
              <a:sym typeface="Tahoma"/>
            </a:endParaRPr>
          </a:p>
        </p:txBody>
      </p:sp>
      <p:pic>
        <p:nvPicPr>
          <p:cNvPr id="16" name="Shape 16"/>
          <p:cNvPicPr preferRelativeResize="0"/>
          <p:nvPr/>
        </p:nvPicPr>
        <p:blipFill rotWithShape="1">
          <a:blip r:embed="rId18">
            <a:alphaModFix/>
          </a:blip>
          <a:srcRect/>
          <a:stretch/>
        </p:blipFill>
        <p:spPr>
          <a:xfrm>
            <a:off x="679450" y="5587998"/>
            <a:ext cx="1238396" cy="659634"/>
          </a:xfrm>
          <a:prstGeom prst="rect">
            <a:avLst/>
          </a:prstGeom>
          <a:noFill/>
          <a:ln>
            <a:noFill/>
          </a:ln>
        </p:spPr>
      </p:pic>
    </p:spTree>
  </p:cSld>
  <p:clrMap bg1="lt1" tx1="dk1" bg2="dk2" tx2="lt2" accent1="accent1" accent2="accent2" accent3="accent3" accent4="accent4" accent5="accent5" accent6="accent6" hlink="hlink" folHlink="fol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 id="2147483661" r:id="rId14"/>
    <p:sldLayoutId id="2147483662" r:id="rId15"/>
  </p:sldLayoutIdLst>
  <p:hf hdr="0" ftr="0" dt="0"/>
  <p:txStyles>
    <p:title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p:titleStyle>
    <p:body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bodyStyle>
    <p:otherStyle>
      <a:defPPr marR="0" algn="l" rtl="0">
        <a:lnSpc>
          <a:spcPct val="100000"/>
        </a:lnSpc>
        <a:spcBef>
          <a:spcPts val="0"/>
        </a:spcBef>
        <a:spcAft>
          <a:spcPts val="0"/>
        </a:spcAft>
      </a:defPPr>
      <a:lvl1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1pPr>
      <a:lvl2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2pPr>
      <a:lvl3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3pPr>
      <a:lvl4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4pPr>
      <a:lvl5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5pPr>
      <a:lvl6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6pPr>
      <a:lvl7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7pPr>
      <a:lvl8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8pPr>
      <a:lvl9pPr marR="0" algn="l" rtl="0">
        <a:lnSpc>
          <a:spcPct val="100000"/>
        </a:lnSpc>
        <a:spcBef>
          <a:spcPts val="0"/>
        </a:spcBef>
        <a:spcAft>
          <a:spcPts val="0"/>
        </a:spcAft>
        <a:buNone/>
        <a:defRPr sz="1400" b="0" i="0" u="none" strike="noStrike" cap="none" baseline="0">
          <a:solidFill>
            <a:srgbClr val="000000"/>
          </a:solidFill>
          <a:latin typeface="Arial"/>
          <a:ea typeface="Arial"/>
          <a:cs typeface="Arial"/>
          <a:sym typeface="Arial"/>
          <a:rtl val="0"/>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6.xml"/><Relationship Id="rId1" Type="http://schemas.openxmlformats.org/officeDocument/2006/relationships/slideLayout" Target="../slideLayouts/slideLayout4.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mailto:selene.aboncemuhonen@metropolia.fi" TargetMode="External"/><Relationship Id="rId2" Type="http://schemas.openxmlformats.org/officeDocument/2006/relationships/notesSlide" Target="../notesSlides/notesSlide4.xml"/><Relationship Id="rId1" Type="http://schemas.openxmlformats.org/officeDocument/2006/relationships/slideLayout" Target="../slideLayouts/slideLayout2.xml"/><Relationship Id="rId4" Type="http://schemas.openxmlformats.org/officeDocument/2006/relationships/hyperlink" Target="mailto:jahja.bapiiri@metropolia.fi" TargetMode="Externa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4.jpg"/><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Shape 101"/>
        <p:cNvGrpSpPr/>
        <p:nvPr/>
      </p:nvGrpSpPr>
      <p:grpSpPr>
        <a:xfrm>
          <a:off x="0" y="0"/>
          <a:ext cx="0" cy="0"/>
          <a:chOff x="0" y="0"/>
          <a:chExt cx="0" cy="0"/>
        </a:xfrm>
      </p:grpSpPr>
      <p:sp>
        <p:nvSpPr>
          <p:cNvPr id="102" name="Shape 102"/>
          <p:cNvSpPr txBox="1">
            <a:spLocks noGrp="1"/>
          </p:cNvSpPr>
          <p:nvPr>
            <p:ph type="ctrTitle"/>
          </p:nvPr>
        </p:nvSpPr>
        <p:spPr>
          <a:xfrm>
            <a:off x="685800" y="2130425"/>
            <a:ext cx="7772400" cy="147002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Arial"/>
                <a:ea typeface="Arial"/>
                <a:cs typeface="Arial"/>
                <a:sym typeface="Arial"/>
              </a:rPr>
              <a:t>MINNO® Innovaatioprojekti 2015 - Loppukatselmus</a:t>
            </a:r>
          </a:p>
        </p:txBody>
      </p:sp>
      <p:sp>
        <p:nvSpPr>
          <p:cNvPr id="103" name="Shape 103"/>
          <p:cNvSpPr txBox="1">
            <a:spLocks noGrp="1"/>
          </p:cNvSpPr>
          <p:nvPr>
            <p:ph type="subTitle" idx="1"/>
          </p:nvPr>
        </p:nvSpPr>
        <p:spPr>
          <a:xfrm>
            <a:off x="1371600" y="3886200"/>
            <a:ext cx="6400799" cy="1752600"/>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Clr>
                <a:srgbClr val="F08A00"/>
              </a:buClr>
              <a:buSzPct val="25000"/>
              <a:buFont typeface="Noto Symbol"/>
              <a:buNone/>
            </a:pPr>
            <a:r>
              <a:rPr lang="fi-FI" sz="2400" b="0" i="0" u="none" strike="noStrike" cap="none" baseline="0">
                <a:solidFill>
                  <a:srgbClr val="888888"/>
                </a:solidFill>
                <a:latin typeface="Arial"/>
                <a:ea typeface="Arial"/>
                <a:cs typeface="Arial"/>
                <a:sym typeface="Arial"/>
              </a:rPr>
              <a:t>Metro Bears</a:t>
            </a:r>
          </a:p>
          <a:p>
            <a:pPr marL="0" marR="0" lvl="0" indent="0" algn="ctr" rtl="0">
              <a:spcBef>
                <a:spcPts val="200"/>
              </a:spcBef>
              <a:spcAft>
                <a:spcPts val="0"/>
              </a:spcAft>
              <a:buClr>
                <a:srgbClr val="F08A00"/>
              </a:buClr>
              <a:buSzPct val="25000"/>
              <a:buFont typeface="Noto Symbol"/>
              <a:buNone/>
            </a:pPr>
            <a:r>
              <a:rPr lang="fi-FI" sz="2400" b="0" i="0" u="none" strike="noStrike" cap="none" baseline="0">
                <a:solidFill>
                  <a:srgbClr val="888888"/>
                </a:solidFill>
                <a:latin typeface="Arial"/>
                <a:ea typeface="Arial"/>
                <a:cs typeface="Arial"/>
                <a:sym typeface="Arial"/>
              </a:rPr>
              <a:t>Hospital Adventure</a:t>
            </a:r>
          </a:p>
          <a:p>
            <a:pPr marL="0" marR="0" lvl="0" indent="0" algn="ctr" rtl="0">
              <a:spcBef>
                <a:spcPts val="200"/>
              </a:spcBef>
              <a:spcAft>
                <a:spcPts val="0"/>
              </a:spcAft>
              <a:buClr>
                <a:srgbClr val="F08A00"/>
              </a:buClr>
              <a:buSzPct val="25000"/>
              <a:buFont typeface="Noto Symbol"/>
              <a:buNone/>
            </a:pPr>
            <a:r>
              <a:rPr lang="fi-FI" sz="2400" b="0" i="0" u="none" strike="noStrike" cap="none" baseline="0">
                <a:solidFill>
                  <a:srgbClr val="888888"/>
                </a:solidFill>
                <a:latin typeface="Arial"/>
                <a:ea typeface="Arial"/>
                <a:cs typeface="Arial"/>
                <a:sym typeface="Arial"/>
              </a:rPr>
              <a:t>Päivämäärä</a:t>
            </a:r>
          </a:p>
        </p:txBody>
      </p:sp>
    </p:spTree>
  </p:cSld>
  <p:clrMapOvr>
    <a:masterClrMapping/>
  </p:clrMapOvr>
  <p:transition spd="slow">
    <p:cut/>
  </p:transition>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Shape 163"/>
        <p:cNvGrpSpPr/>
        <p:nvPr/>
      </p:nvGrpSpPr>
      <p:grpSpPr>
        <a:xfrm>
          <a:off x="0" y="0"/>
          <a:ext cx="0" cy="0"/>
          <a:chOff x="0" y="0"/>
          <a:chExt cx="0" cy="0"/>
        </a:xfrm>
      </p:grpSpPr>
      <p:sp>
        <p:nvSpPr>
          <p:cNvPr id="164" name="Shape 164"/>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Ryhmätyö – kuinka onnistui?</a:t>
            </a:r>
          </a:p>
        </p:txBody>
      </p:sp>
      <p:sp>
        <p:nvSpPr>
          <p:cNvPr id="165" name="Shape 165"/>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2400" b="0" i="0" u="none" strike="noStrike" cap="none" baseline="0">
              <a:solidFill>
                <a:srgbClr val="4F5150"/>
              </a:solidFill>
              <a:latin typeface="Tahoma"/>
              <a:ea typeface="Tahoma"/>
              <a:cs typeface="Tahoma"/>
              <a:sym typeface="Tahoma"/>
            </a:endParaRPr>
          </a:p>
          <a:p>
            <a:pPr marL="0" marR="0" lvl="0" indent="0" algn="l" rtl="0">
              <a:spcBef>
                <a:spcPts val="0"/>
              </a:spcBef>
              <a:spcAft>
                <a:spcPts val="0"/>
              </a:spcAft>
              <a:buNone/>
            </a:pPr>
            <a:endParaRPr>
              <a:latin typeface="Tahoma"/>
              <a:ea typeface="Tahoma"/>
              <a:cs typeface="Tahoma"/>
              <a:sym typeface="Tahoma"/>
            </a:endParaRPr>
          </a:p>
          <a:p>
            <a:pPr lvl="0" rtl="0">
              <a:lnSpc>
                <a:spcPct val="115000"/>
              </a:lnSpc>
              <a:spcBef>
                <a:spcPts val="0"/>
              </a:spcBef>
              <a:buClr>
                <a:srgbClr val="F08A00"/>
              </a:buClr>
              <a:buSzPct val="100000"/>
              <a:buFont typeface="Tahoma"/>
              <a:buChar char="▪"/>
            </a:pPr>
            <a:r>
              <a:rPr lang="fi-FI">
                <a:solidFill>
                  <a:srgbClr val="4F5150"/>
                </a:solidFill>
                <a:latin typeface="Tahoma"/>
                <a:ea typeface="Tahoma"/>
                <a:cs typeface="Tahoma"/>
                <a:sym typeface="Tahoma"/>
              </a:rPr>
              <a:t>Ryhmätyössä ei ongelmaa, mutta projektin koordinoinnissa ja ohjeistusten selkeydessä puutteita</a:t>
            </a:r>
          </a:p>
          <a:p>
            <a:pPr lvl="0" rtl="0">
              <a:lnSpc>
                <a:spcPct val="115000"/>
              </a:lnSpc>
              <a:spcBef>
                <a:spcPts val="0"/>
              </a:spcBef>
              <a:buClr>
                <a:srgbClr val="F08A00"/>
              </a:buClr>
              <a:buSzPct val="100000"/>
              <a:buFont typeface="Tahoma"/>
              <a:buChar char="▪"/>
            </a:pPr>
            <a:r>
              <a:rPr lang="fi-FI">
                <a:latin typeface="Tahoma"/>
                <a:ea typeface="Tahoma"/>
                <a:cs typeface="Tahoma"/>
                <a:sym typeface="Tahoma"/>
              </a:rPr>
              <a:t>Tiimi on ollut hyvä, kaikki ovat hyvin sitoutuneet</a:t>
            </a:r>
          </a:p>
          <a:p>
            <a:pPr lvl="0" rtl="0">
              <a:lnSpc>
                <a:spcPct val="115000"/>
              </a:lnSpc>
              <a:spcBef>
                <a:spcPts val="0"/>
              </a:spcBef>
              <a:buClr>
                <a:srgbClr val="F08A00"/>
              </a:buClr>
              <a:buSzPct val="100000"/>
              <a:buFont typeface="Tahoma"/>
              <a:buChar char="▪"/>
            </a:pPr>
            <a:r>
              <a:rPr lang="fi-FI">
                <a:latin typeface="Tahoma"/>
                <a:ea typeface="Tahoma"/>
                <a:cs typeface="Tahoma"/>
                <a:sym typeface="Tahoma"/>
              </a:rPr>
              <a:t>Työnjako vähän epätasaista</a:t>
            </a:r>
          </a:p>
          <a:p>
            <a:pPr lvl="0" rtl="0">
              <a:lnSpc>
                <a:spcPct val="115000"/>
              </a:lnSpc>
              <a:spcBef>
                <a:spcPts val="0"/>
              </a:spcBef>
              <a:buClr>
                <a:srgbClr val="F08A00"/>
              </a:buClr>
              <a:buSzPct val="100000"/>
              <a:buFont typeface="Tahoma"/>
              <a:buChar char="▪"/>
            </a:pPr>
            <a:r>
              <a:rPr lang="fi-FI">
                <a:latin typeface="Tahoma"/>
                <a:ea typeface="Tahoma"/>
                <a:cs typeface="Tahoma"/>
                <a:sym typeface="Tahoma"/>
              </a:rPr>
              <a:t>Kaikki olleet aina paikalla</a:t>
            </a:r>
          </a:p>
          <a:p>
            <a:pPr marL="0" marR="0" lvl="0" indent="0" algn="l" rtl="0">
              <a:spcBef>
                <a:spcPts val="0"/>
              </a:spcBef>
              <a:spcAft>
                <a:spcPts val="0"/>
              </a:spcAft>
              <a:buNone/>
            </a:pPr>
            <a:endParaRPr>
              <a:latin typeface="Tahoma"/>
              <a:ea typeface="Tahoma"/>
              <a:cs typeface="Tahoma"/>
              <a:sym typeface="Tahoma"/>
            </a:endParaRPr>
          </a:p>
        </p:txBody>
      </p:sp>
    </p:spTree>
  </p:cSld>
  <p:clrMapOvr>
    <a:masterClrMapping/>
  </p:clrMapOvr>
  <p:transition>
    <p:fade/>
  </p:transition>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Shape 169"/>
        <p:cNvGrpSpPr/>
        <p:nvPr/>
      </p:nvGrpSpPr>
      <p:grpSpPr>
        <a:xfrm>
          <a:off x="0" y="0"/>
          <a:ext cx="0" cy="0"/>
          <a:chOff x="0" y="0"/>
          <a:chExt cx="0" cy="0"/>
        </a:xfrm>
      </p:grpSpPr>
      <p:sp>
        <p:nvSpPr>
          <p:cNvPr id="170" name="Shape 170"/>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Arial"/>
                <a:ea typeface="Arial"/>
                <a:cs typeface="Arial"/>
                <a:sym typeface="Arial"/>
              </a:rPr>
              <a:t>Sisäinen ja ulkoinen viestintä</a:t>
            </a:r>
          </a:p>
        </p:txBody>
      </p:sp>
      <p:sp>
        <p:nvSpPr>
          <p:cNvPr id="171" name="Shape 171"/>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457200" marR="0" lvl="0" indent="-228600" algn="l" rtl="0">
              <a:spcBef>
                <a:spcPts val="0"/>
              </a:spcBef>
              <a:spcAft>
                <a:spcPts val="0"/>
              </a:spcAft>
            </a:pPr>
            <a:r>
              <a:rPr lang="fi-FI"/>
              <a:t>Sisäinen viestintä toimi ryhmän kesken hyvin. Käytimme viestintään enimmäkseen Facebookia ja vähän myös Watsuppia. </a:t>
            </a:r>
          </a:p>
          <a:p>
            <a:pPr marL="457200" marR="0" lvl="0" indent="-228600" algn="l" rtl="0">
              <a:spcBef>
                <a:spcPts val="0"/>
              </a:spcBef>
              <a:spcAft>
                <a:spcPts val="0"/>
              </a:spcAft>
            </a:pPr>
            <a:r>
              <a:rPr lang="fi-FI"/>
              <a:t>Ulkoinen viestintä ei sujunut niin hyvin. Konkreettista informaatiota projektista oli välillä hyvinkin vaikea saada. Viestintäkanavien runsaus ja erilaisuus oli välillä hämmentävää. Koululta ja Ultrahackilta tuli ristiriitaista informaatiota. Vieläkin on vähän epäselvää, mitä kaikkia viestintäkanavia olisi tullut seurata.</a:t>
            </a:r>
          </a:p>
        </p:txBody>
      </p:sp>
    </p:spTree>
  </p:cSld>
  <p:clrMapOvr>
    <a:masterClrMapping/>
  </p:clrMapOvr>
  <p:transition>
    <p:fade/>
  </p:transition>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Shape 175"/>
        <p:cNvGrpSpPr/>
        <p:nvPr/>
      </p:nvGrpSpPr>
      <p:grpSpPr>
        <a:xfrm>
          <a:off x="0" y="0"/>
          <a:ext cx="0" cy="0"/>
          <a:chOff x="0" y="0"/>
          <a:chExt cx="0" cy="0"/>
        </a:xfrm>
      </p:grpSpPr>
      <p:sp>
        <p:nvSpPr>
          <p:cNvPr id="176" name="Shape 176"/>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Mitä opi</a:t>
            </a:r>
            <a:r>
              <a:rPr lang="fi-FI">
                <a:latin typeface="Tahoma"/>
                <a:ea typeface="Tahoma"/>
                <a:cs typeface="Tahoma"/>
                <a:sym typeface="Tahoma"/>
              </a:rPr>
              <a:t>mme</a:t>
            </a:r>
          </a:p>
        </p:txBody>
      </p:sp>
      <p:sp>
        <p:nvSpPr>
          <p:cNvPr id="177" name="Shape 177"/>
          <p:cNvSpPr txBox="1">
            <a:spLocks noGrp="1"/>
          </p:cNvSpPr>
          <p:nvPr>
            <p:ph type="body" idx="1"/>
          </p:nvPr>
        </p:nvSpPr>
        <p:spPr>
          <a:xfrm>
            <a:off x="684225" y="1249375"/>
            <a:ext cx="7772400" cy="4257899"/>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a:latin typeface="Tahoma"/>
                <a:ea typeface="Tahoma"/>
                <a:cs typeface="Tahoma"/>
                <a:sym typeface="Tahoma"/>
              </a:rPr>
              <a:t>Kuinka työskennellä sekavassa projektissa, josta käsitys muuttuu viikottain</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Kuinka vaikeaa on tehdä projektia alalla, joka ei ole lainkaan oma</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Työskentely eri alojen opiskelijoiden kanssa</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Kuinka tärkeää on ulkopuolisen osaamisen hankkiminen</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Opin hyödyntämään monialaista osaamista</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Paineensietokyky kasvoi</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Opin tekemään kompromisseja ja soveltamaan</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Pitchaaminen, oman työn uskottavasti esitteleminen</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Itsevarmuutta omaan tekemiseen</a:t>
            </a:r>
          </a:p>
          <a:p>
            <a:pPr marL="0" marR="0" lvl="0" indent="0" algn="l" rtl="0">
              <a:spcBef>
                <a:spcPts val="0"/>
              </a:spcBef>
              <a:spcAft>
                <a:spcPts val="0"/>
              </a:spcAft>
              <a:buNone/>
            </a:pPr>
            <a:endParaRPr>
              <a:latin typeface="Tahoma"/>
              <a:ea typeface="Tahoma"/>
              <a:cs typeface="Tahoma"/>
              <a:sym typeface="Tahoma"/>
            </a:endParaRPr>
          </a:p>
        </p:txBody>
      </p:sp>
    </p:spTree>
  </p:cSld>
  <p:clrMapOvr>
    <a:masterClrMapping/>
  </p:clrMapOvr>
  <p:transition>
    <p:fade/>
  </p:transition>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Shape 181"/>
        <p:cNvGrpSpPr/>
        <p:nvPr/>
      </p:nvGrpSpPr>
      <p:grpSpPr>
        <a:xfrm>
          <a:off x="0" y="0"/>
          <a:ext cx="0" cy="0"/>
          <a:chOff x="0" y="0"/>
          <a:chExt cx="0" cy="0"/>
        </a:xfrm>
      </p:grpSpPr>
      <p:sp>
        <p:nvSpPr>
          <p:cNvPr id="182" name="Shape 182"/>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520" b="0" i="0" u="none" strike="noStrike" cap="none" baseline="0">
                <a:solidFill>
                  <a:srgbClr val="F08A00"/>
                </a:solidFill>
                <a:latin typeface="Tahoma"/>
                <a:ea typeface="Tahoma"/>
                <a:cs typeface="Tahoma"/>
                <a:sym typeface="Tahoma"/>
              </a:rPr>
              <a:t>Kuinka monialaista Innovaatioprojektia voisi kehittää?</a:t>
            </a:r>
          </a:p>
        </p:txBody>
      </p:sp>
      <p:sp>
        <p:nvSpPr>
          <p:cNvPr id="183" name="Shape 183"/>
          <p:cNvSpPr txBox="1">
            <a:spLocks noGrp="1"/>
          </p:cNvSpPr>
          <p:nvPr>
            <p:ph type="body" idx="1"/>
          </p:nvPr>
        </p:nvSpPr>
        <p:spPr>
          <a:xfrm>
            <a:off x="684212" y="2137333"/>
            <a:ext cx="7772400" cy="3948111"/>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2400" b="0" i="0" u="none" strike="noStrike" cap="none" baseline="0">
              <a:solidFill>
                <a:srgbClr val="4F5150"/>
              </a:solidFill>
              <a:latin typeface="Tahoma"/>
              <a:ea typeface="Tahoma"/>
              <a:cs typeface="Tahoma"/>
              <a:sym typeface="Tahoma"/>
            </a:endParaRPr>
          </a:p>
          <a:p>
            <a:pPr marL="0" marR="0" indent="0" algn="l" rtl="0">
              <a:spcBef>
                <a:spcPts val="0"/>
              </a:spcBef>
              <a:spcAft>
                <a:spcPts val="0"/>
              </a:spcAft>
              <a:buNone/>
            </a:pPr>
            <a:endParaRPr>
              <a:latin typeface="Tahoma"/>
              <a:ea typeface="Tahoma"/>
              <a:cs typeface="Tahoma"/>
              <a:sym typeface="Tahoma"/>
            </a:endParaRPr>
          </a:p>
          <a:p>
            <a:pPr marL="457200" marR="0" lvl="0" indent="-228600" algn="l" rtl="0">
              <a:spcBef>
                <a:spcPts val="0"/>
              </a:spcBef>
              <a:spcAft>
                <a:spcPts val="0"/>
              </a:spcAft>
              <a:buFont typeface="Tahoma"/>
            </a:pPr>
            <a:r>
              <a:rPr lang="fi-FI">
                <a:latin typeface="Tahoma"/>
                <a:ea typeface="Tahoma"/>
                <a:cs typeface="Tahoma"/>
                <a:sym typeface="Tahoma"/>
              </a:rPr>
              <a:t>Selkeämpää viestintää ohjaajien/vastuuhenkilöiden ja opiskelijoiden välillä</a:t>
            </a:r>
          </a:p>
          <a:p>
            <a:pPr marL="457200" marR="0" lvl="0" indent="-228600" algn="l" rtl="0">
              <a:spcBef>
                <a:spcPts val="0"/>
              </a:spcBef>
              <a:spcAft>
                <a:spcPts val="0"/>
              </a:spcAft>
              <a:buFont typeface="Tahoma"/>
            </a:pPr>
            <a:r>
              <a:rPr lang="fi-FI">
                <a:latin typeface="Tahoma"/>
                <a:ea typeface="Tahoma"/>
                <a:cs typeface="Tahoma"/>
                <a:sym typeface="Tahoma"/>
              </a:rPr>
              <a:t>Tilaajan rooli saisi tulla enemmän esille</a:t>
            </a:r>
          </a:p>
          <a:p>
            <a:pPr marL="0" marR="0" lvl="0" indent="0" algn="l" rtl="0">
              <a:spcBef>
                <a:spcPts val="0"/>
              </a:spcBef>
              <a:spcAft>
                <a:spcPts val="0"/>
              </a:spcAft>
              <a:buNone/>
            </a:pPr>
            <a:endParaRPr>
              <a:latin typeface="Tahoma"/>
              <a:ea typeface="Tahoma"/>
              <a:cs typeface="Tahoma"/>
              <a:sym typeface="Tahoma"/>
            </a:endParaRPr>
          </a:p>
        </p:txBody>
      </p:sp>
    </p:spTree>
  </p:cSld>
  <p:clrMapOvr>
    <a:masterClrMapping/>
  </p:clrMapOvr>
  <p:transition>
    <p:fade/>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Shape 187"/>
        <p:cNvGrpSpPr/>
        <p:nvPr/>
      </p:nvGrpSpPr>
      <p:grpSpPr>
        <a:xfrm>
          <a:off x="0" y="0"/>
          <a:ext cx="0" cy="0"/>
          <a:chOff x="0" y="0"/>
          <a:chExt cx="0" cy="0"/>
        </a:xfrm>
      </p:grpSpPr>
      <p:sp>
        <p:nvSpPr>
          <p:cNvPr id="188" name="Shape 188"/>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b="1"/>
              <a:t>Hospital Adventure</a:t>
            </a:r>
          </a:p>
        </p:txBody>
      </p:sp>
      <p:sp>
        <p:nvSpPr>
          <p:cNvPr id="189" name="Shape 189"/>
          <p:cNvSpPr txBox="1">
            <a:spLocks noGrp="1"/>
          </p:cNvSpPr>
          <p:nvPr>
            <p:ph type="body" idx="1"/>
          </p:nvPr>
        </p:nvSpPr>
        <p:spPr>
          <a:xfrm>
            <a:off x="614375" y="1461275"/>
            <a:ext cx="7772400" cy="4284600"/>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Työelämän haaste: </a:t>
            </a:r>
            <a:r>
              <a:rPr lang="fi-FI" sz="1800"/>
              <a:t>Lastensairaala ja XBOX, lapsipotilaiden viihtyvyyden lisääminen uudessa lastensairaalassa pelien avulla</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Tulokset: Seikkailu</a:t>
            </a:r>
            <a:r>
              <a:rPr lang="fi-FI" sz="1800"/>
              <a:t>peli yli 12 vuotiaille syöpäpotilaille. Peli toimii rinnakkaistodellisuutena oikealle maailmalle ja pelin tarina kulkee rinnatusten pelaajan hoitosuunnitelman kanssa, näin ollen valmistaen potilasta tuleviin hoitotoimenpiteisiin. Peli etenee minipelistä toiseen, jotka määrittyvät pelaajan hoitosuunnitelman mukaisesti.</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Tilaaja</a:t>
            </a:r>
            <a:r>
              <a:rPr lang="fi-FI" sz="1800"/>
              <a:t>: HUS, Uusi lastensairaala</a:t>
            </a:r>
          </a:p>
          <a:p>
            <a:pPr marL="342900" marR="0" lvl="0" indent="-342900" algn="l" rtl="0">
              <a:spcBef>
                <a:spcPts val="200"/>
              </a:spcBef>
              <a:spcAft>
                <a:spcPts val="0"/>
              </a:spcAft>
              <a:buClr>
                <a:srgbClr val="F08A00"/>
              </a:buClr>
              <a:buSzPct val="100000"/>
              <a:buFont typeface="Noto Symbol"/>
              <a:buChar char="▪"/>
            </a:pPr>
            <a:r>
              <a:rPr lang="fi-FI" sz="1800"/>
              <a:t>Selene Abonce Muhonen: kulttuurituotanto, Jähja Bapiiri: optometria, Heidi Nilimaa: vanhustyö</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Linkki/ Linkit lisätietoihin tai raportteihin</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Ohjaava opettaja: Laura-Maija Hero</a:t>
            </a:r>
          </a:p>
          <a:p>
            <a:pPr marL="342900" marR="0" lvl="0" indent="-342900" algn="l" rtl="0">
              <a:spcBef>
                <a:spcPts val="200"/>
              </a:spcBef>
              <a:spcAft>
                <a:spcPts val="0"/>
              </a:spcAft>
              <a:buClr>
                <a:srgbClr val="F08A00"/>
              </a:buClr>
              <a:buSzPct val="100000"/>
              <a:buFont typeface="Noto Symbol"/>
              <a:buChar char="▪"/>
            </a:pPr>
            <a:r>
              <a:rPr lang="fi-FI" sz="1800" b="0" i="0" u="none" strike="noStrike" cap="none" baseline="0">
                <a:solidFill>
                  <a:srgbClr val="4F5150"/>
                </a:solidFill>
                <a:latin typeface="Arial"/>
                <a:ea typeface="Arial"/>
                <a:cs typeface="Arial"/>
                <a:sym typeface="Arial"/>
              </a:rPr>
              <a:t>Yhteyshenkilö lisätietoja varten</a:t>
            </a:r>
          </a:p>
          <a:p>
            <a:pPr marL="342900" marR="0" lvl="0" indent="-342900" algn="l" rtl="0">
              <a:spcBef>
                <a:spcPts val="200"/>
              </a:spcBef>
              <a:spcAft>
                <a:spcPts val="0"/>
              </a:spcAft>
              <a:buClr>
                <a:srgbClr val="F08A00"/>
              </a:buClr>
              <a:buSzPct val="100000"/>
              <a:buFont typeface="Noto Symbol"/>
              <a:buChar char="▪"/>
            </a:pPr>
            <a:r>
              <a:rPr lang="fi-FI" sz="1800"/>
              <a:t>Osallistuminen Ultrahack-tapahtumaan</a:t>
            </a:r>
          </a:p>
          <a:p>
            <a:pPr marL="0" marR="0" lvl="0" indent="0" algn="l" rtl="0">
              <a:spcBef>
                <a:spcPts val="200"/>
              </a:spcBef>
              <a:spcAft>
                <a:spcPts val="0"/>
              </a:spcAft>
              <a:buClr>
                <a:srgbClr val="F08A00"/>
              </a:buClr>
              <a:buFont typeface="Noto Symbol"/>
              <a:buNone/>
            </a:pPr>
            <a:endParaRPr sz="18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ymbol"/>
              <a:buNone/>
            </a:pPr>
            <a:endParaRPr sz="16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ymbol"/>
              <a:buNone/>
            </a:pPr>
            <a:endParaRPr sz="1600" b="0" i="0" u="none" strike="noStrike" cap="none" baseline="0">
              <a:solidFill>
                <a:srgbClr val="4F5150"/>
              </a:solidFill>
              <a:latin typeface="Arial"/>
              <a:ea typeface="Arial"/>
              <a:cs typeface="Arial"/>
              <a:sym typeface="Arial"/>
            </a:endParaRPr>
          </a:p>
        </p:txBody>
      </p:sp>
      <p:sp>
        <p:nvSpPr>
          <p:cNvPr id="190" name="Shape 190"/>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Kalvosarjan tekijän nimi</a:t>
            </a:r>
          </a:p>
        </p:txBody>
      </p:sp>
      <p:sp>
        <p:nvSpPr>
          <p:cNvPr id="191" name="Shape 191"/>
          <p:cNvSpPr txBox="1"/>
          <p:nvPr/>
        </p:nvSpPr>
        <p:spPr>
          <a:xfrm>
            <a:off x="6721434" y="1270659"/>
            <a:ext cx="1793824" cy="46166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400" b="0" i="0" u="none" strike="noStrike" cap="none" baseline="0">
                <a:solidFill>
                  <a:schemeClr val="lt1"/>
                </a:solidFill>
                <a:latin typeface="Tahoma"/>
                <a:ea typeface="Tahoma"/>
                <a:cs typeface="Tahoma"/>
                <a:sym typeface="Tahoma"/>
              </a:rPr>
              <a:t>KUVA tähän</a:t>
            </a:r>
          </a:p>
        </p:txBody>
      </p:sp>
    </p:spTree>
  </p:cSld>
  <p:clrMapOvr>
    <a:masterClrMapping/>
  </p:clrMapOvr>
  <p:transition>
    <p:fade/>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Shape 196"/>
        <p:cNvGrpSpPr/>
        <p:nvPr/>
      </p:nvGrpSpPr>
      <p:grpSpPr>
        <a:xfrm>
          <a:off x="0" y="0"/>
          <a:ext cx="0" cy="0"/>
          <a:chOff x="0" y="0"/>
          <a:chExt cx="0" cy="0"/>
        </a:xfrm>
      </p:grpSpPr>
      <p:sp>
        <p:nvSpPr>
          <p:cNvPr id="197" name="Shape 197"/>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b="1"/>
              <a:t>Hospital Adventure</a:t>
            </a:r>
          </a:p>
        </p:txBody>
      </p:sp>
      <p:sp>
        <p:nvSpPr>
          <p:cNvPr id="198" name="Shape 198"/>
          <p:cNvSpPr txBox="1">
            <a:spLocks noGrp="1"/>
          </p:cNvSpPr>
          <p:nvPr>
            <p:ph type="body" idx="1"/>
          </p:nvPr>
        </p:nvSpPr>
        <p:spPr>
          <a:xfrm>
            <a:off x="547100" y="1732349"/>
            <a:ext cx="7772400" cy="4143300"/>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1800"/>
              <a:t>The challenge</a:t>
            </a:r>
            <a:r>
              <a:rPr lang="fi-FI" sz="1800" b="0" i="0" u="none" strike="noStrike" cap="none" baseline="0">
                <a:solidFill>
                  <a:srgbClr val="4F5150"/>
                </a:solidFill>
                <a:latin typeface="Arial"/>
                <a:ea typeface="Arial"/>
                <a:cs typeface="Arial"/>
                <a:sym typeface="Arial"/>
              </a:rPr>
              <a:t>: </a:t>
            </a:r>
            <a:r>
              <a:rPr lang="fi-FI" sz="1800"/>
              <a:t>Chlidren’s hospital and XBOX: providing wellbeing and entertainment for children in the new children’s hospital through games</a:t>
            </a:r>
          </a:p>
          <a:p>
            <a:pPr marL="342900" marR="0" lvl="0" indent="-342900" algn="l" rtl="0">
              <a:spcBef>
                <a:spcPts val="0"/>
              </a:spcBef>
              <a:spcAft>
                <a:spcPts val="0"/>
              </a:spcAft>
              <a:buClr>
                <a:srgbClr val="F08A00"/>
              </a:buClr>
              <a:buSzPct val="100000"/>
              <a:buFont typeface="Noto Symbol"/>
              <a:buChar char="▪"/>
            </a:pPr>
            <a:r>
              <a:rPr lang="fi-FI" sz="1800"/>
              <a:t>Results</a:t>
            </a:r>
            <a:r>
              <a:rPr lang="fi-FI" sz="1800" b="0" i="0" u="none" strike="noStrike" cap="none" baseline="0">
                <a:solidFill>
                  <a:srgbClr val="4F5150"/>
                </a:solidFill>
                <a:latin typeface="Arial"/>
                <a:ea typeface="Arial"/>
                <a:cs typeface="Arial"/>
                <a:sym typeface="Arial"/>
              </a:rPr>
              <a:t>: An adventure</a:t>
            </a:r>
            <a:r>
              <a:rPr lang="fi-FI" sz="1800"/>
              <a:t> game for over 12 years old cancer patients. The game is a parallel world to the real world andthe story goes hand in hand with the patient’s treatment plan, preparing the child for upcoming procedures. The game goes on from one minigame to another depending on the treatment plan</a:t>
            </a:r>
            <a:r>
              <a:rPr lang="fi-FI" sz="1800" b="0" i="0" u="none" strike="noStrike" cap="none" baseline="0">
                <a:solidFill>
                  <a:srgbClr val="4F5150"/>
                </a:solidFill>
                <a:latin typeface="Arial"/>
                <a:ea typeface="Arial"/>
                <a:cs typeface="Arial"/>
                <a:sym typeface="Arial"/>
              </a:rPr>
              <a:t> </a:t>
            </a:r>
          </a:p>
          <a:p>
            <a:pPr marL="342900" marR="0" lvl="0" indent="-342900" algn="l" rtl="0">
              <a:spcBef>
                <a:spcPts val="200"/>
              </a:spcBef>
              <a:spcAft>
                <a:spcPts val="0"/>
              </a:spcAft>
              <a:buClr>
                <a:srgbClr val="F08A00"/>
              </a:buClr>
              <a:buSzPct val="100000"/>
              <a:buFont typeface="Noto Symbol"/>
              <a:buChar char="▪"/>
            </a:pPr>
            <a:r>
              <a:rPr lang="fi-FI" sz="1800"/>
              <a:t>Client: HUS, The New Children’s Hospital </a:t>
            </a:r>
          </a:p>
          <a:p>
            <a:pPr marL="342900" marR="0" lvl="0" indent="-342900" algn="l" rtl="0">
              <a:spcBef>
                <a:spcPts val="200"/>
              </a:spcBef>
              <a:spcAft>
                <a:spcPts val="0"/>
              </a:spcAft>
              <a:buClr>
                <a:srgbClr val="F08A00"/>
              </a:buClr>
              <a:buSzPct val="100000"/>
              <a:buFont typeface="Noto Symbol"/>
              <a:buChar char="▪"/>
            </a:pPr>
            <a:r>
              <a:rPr lang="fi-FI" sz="1800"/>
              <a:t>Selene Abonce Muhonen: culture production, Jähja Bapiiri: optometrist, Heidi Nilimaa: elderly care</a:t>
            </a:r>
          </a:p>
          <a:p>
            <a:pPr marL="342900" marR="0" lvl="0" indent="-342900" algn="l" rtl="0">
              <a:spcBef>
                <a:spcPts val="200"/>
              </a:spcBef>
              <a:spcAft>
                <a:spcPts val="0"/>
              </a:spcAft>
              <a:buClr>
                <a:srgbClr val="F08A00"/>
              </a:buClr>
              <a:buSzPct val="100000"/>
              <a:buFont typeface="Noto Symbol"/>
              <a:buChar char="▪"/>
            </a:pPr>
            <a:r>
              <a:rPr lang="fi-FI" sz="1800"/>
              <a:t>Links</a:t>
            </a:r>
          </a:p>
          <a:p>
            <a:pPr marL="342900" marR="0" lvl="0" indent="-342900" algn="l" rtl="0">
              <a:spcBef>
                <a:spcPts val="200"/>
              </a:spcBef>
              <a:spcAft>
                <a:spcPts val="0"/>
              </a:spcAft>
              <a:buClr>
                <a:srgbClr val="F08A00"/>
              </a:buClr>
              <a:buSzPct val="100000"/>
              <a:buFont typeface="Noto Symbol"/>
              <a:buChar char="▪"/>
            </a:pPr>
            <a:r>
              <a:rPr lang="fi-FI" sz="1800"/>
              <a:t>Counselling teacher</a:t>
            </a:r>
            <a:r>
              <a:rPr lang="fi-FI" sz="1800" b="0" i="0" u="none" strike="noStrike" cap="none" baseline="0">
                <a:solidFill>
                  <a:srgbClr val="4F5150"/>
                </a:solidFill>
                <a:latin typeface="Arial"/>
                <a:ea typeface="Arial"/>
                <a:cs typeface="Arial"/>
                <a:sym typeface="Arial"/>
              </a:rPr>
              <a:t>: Laura-Maija Hero</a:t>
            </a:r>
          </a:p>
          <a:p>
            <a:pPr marL="342900" marR="0" lvl="0" indent="-342900" algn="l" rtl="0">
              <a:spcBef>
                <a:spcPts val="200"/>
              </a:spcBef>
              <a:spcAft>
                <a:spcPts val="0"/>
              </a:spcAft>
              <a:buClr>
                <a:srgbClr val="F08A00"/>
              </a:buClr>
              <a:buSzPct val="100000"/>
              <a:buFont typeface="Noto Symbol"/>
              <a:buChar char="▪"/>
            </a:pPr>
            <a:r>
              <a:rPr lang="fi-FI" sz="1800"/>
              <a:t>Contact person: Heidi Nilimaa</a:t>
            </a:r>
          </a:p>
          <a:p>
            <a:pPr marL="0" marR="0" lvl="0" indent="0" algn="l" rtl="0">
              <a:spcBef>
                <a:spcPts val="200"/>
              </a:spcBef>
              <a:spcAft>
                <a:spcPts val="0"/>
              </a:spcAft>
              <a:buNone/>
            </a:pPr>
            <a:endParaRPr sz="1600"/>
          </a:p>
          <a:p>
            <a:pPr marL="0" marR="0" lvl="0" indent="0" algn="l" rtl="0">
              <a:spcBef>
                <a:spcPts val="200"/>
              </a:spcBef>
              <a:spcAft>
                <a:spcPts val="0"/>
              </a:spcAft>
              <a:buClr>
                <a:srgbClr val="F08A00"/>
              </a:buClr>
              <a:buFont typeface="Noto Symbol"/>
              <a:buNone/>
            </a:pPr>
            <a:endParaRPr sz="18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ymbol"/>
              <a:buNone/>
            </a:pPr>
            <a:endParaRPr sz="1600" b="0" i="0" u="none" strike="noStrike" cap="none" baseline="0">
              <a:solidFill>
                <a:srgbClr val="4F5150"/>
              </a:solidFill>
              <a:latin typeface="Arial"/>
              <a:ea typeface="Arial"/>
              <a:cs typeface="Arial"/>
              <a:sym typeface="Arial"/>
            </a:endParaRPr>
          </a:p>
          <a:p>
            <a:pPr marL="342900" marR="0" lvl="0" indent="-241300" algn="l" rtl="0">
              <a:spcBef>
                <a:spcPts val="200"/>
              </a:spcBef>
              <a:spcAft>
                <a:spcPts val="0"/>
              </a:spcAft>
              <a:buClr>
                <a:srgbClr val="F08A00"/>
              </a:buClr>
              <a:buFont typeface="Noto Symbol"/>
              <a:buNone/>
            </a:pPr>
            <a:endParaRPr sz="1600" b="0" i="0" u="none" strike="noStrike" cap="none" baseline="0">
              <a:solidFill>
                <a:srgbClr val="4F5150"/>
              </a:solidFill>
              <a:latin typeface="Arial"/>
              <a:ea typeface="Arial"/>
              <a:cs typeface="Arial"/>
              <a:sym typeface="Arial"/>
            </a:endParaRPr>
          </a:p>
        </p:txBody>
      </p:sp>
      <p:sp>
        <p:nvSpPr>
          <p:cNvPr id="199" name="Shape 199"/>
          <p:cNvSpPr txBox="1">
            <a:spLocks noGrp="1"/>
          </p:cNvSpPr>
          <p:nvPr>
            <p:ph type="ftr" idx="11"/>
          </p:nvPr>
        </p:nvSpPr>
        <p:spPr>
          <a:xfrm>
            <a:off x="2286000" y="6551612"/>
            <a:ext cx="4429200" cy="306299"/>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Kalvosarjan tekijän nimi</a:t>
            </a:r>
          </a:p>
        </p:txBody>
      </p:sp>
      <p:sp>
        <p:nvSpPr>
          <p:cNvPr id="200" name="Shape 200"/>
          <p:cNvSpPr txBox="1"/>
          <p:nvPr/>
        </p:nvSpPr>
        <p:spPr>
          <a:xfrm>
            <a:off x="6721434" y="1270659"/>
            <a:ext cx="1793699" cy="4616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400" b="0" i="0" u="none" strike="noStrike" cap="none" baseline="0">
                <a:solidFill>
                  <a:schemeClr val="lt1"/>
                </a:solidFill>
                <a:latin typeface="Tahoma"/>
                <a:ea typeface="Tahoma"/>
                <a:cs typeface="Tahoma"/>
                <a:sym typeface="Tahoma"/>
              </a:rPr>
              <a:t>KUVA tähän</a:t>
            </a:r>
          </a:p>
        </p:txBody>
      </p:sp>
    </p:spTree>
  </p:cSld>
  <p:clrMapOvr>
    <a:masterClrMapping/>
  </p:clrMapOvr>
  <p:transition>
    <p:fade/>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Shape 205"/>
        <p:cNvGrpSpPr/>
        <p:nvPr/>
      </p:nvGrpSpPr>
      <p:grpSpPr>
        <a:xfrm>
          <a:off x="0" y="0"/>
          <a:ext cx="0" cy="0"/>
          <a:chOff x="0" y="0"/>
          <a:chExt cx="0" cy="0"/>
        </a:xfrm>
      </p:grpSpPr>
      <p:sp>
        <p:nvSpPr>
          <p:cNvPr id="206" name="Shape 206"/>
          <p:cNvSpPr txBox="1">
            <a:spLocks noGrp="1"/>
          </p:cNvSpPr>
          <p:nvPr>
            <p:ph type="title"/>
          </p:nvPr>
        </p:nvSpPr>
        <p:spPr>
          <a:xfrm>
            <a:off x="688974" y="715962"/>
            <a:ext cx="7767638" cy="1036835"/>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None/>
            </a:pPr>
            <a:endParaRPr sz="2800" b="0" i="0" u="none" strike="noStrike" cap="none" baseline="0">
              <a:solidFill>
                <a:srgbClr val="F08A00"/>
              </a:solidFill>
              <a:latin typeface="Arial"/>
              <a:ea typeface="Arial"/>
              <a:cs typeface="Arial"/>
              <a:sym typeface="Arial"/>
            </a:endParaRPr>
          </a:p>
        </p:txBody>
      </p:sp>
      <p:sp>
        <p:nvSpPr>
          <p:cNvPr id="207" name="Shape 207"/>
          <p:cNvSpPr txBox="1">
            <a:spLocks noGrp="1"/>
          </p:cNvSpPr>
          <p:nvPr>
            <p:ph type="body" idx="1"/>
          </p:nvPr>
        </p:nvSpPr>
        <p:spPr>
          <a:xfrm>
            <a:off x="688974" y="2003425"/>
            <a:ext cx="3808413" cy="3317873"/>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Font typeface="Noto Symbol"/>
              <a:buNone/>
            </a:pPr>
            <a:endParaRPr sz="2400" b="0" i="0" u="none" strike="noStrike" cap="none" baseline="0">
              <a:solidFill>
                <a:srgbClr val="4F5150"/>
              </a:solidFill>
              <a:latin typeface="Arial"/>
              <a:ea typeface="Arial"/>
              <a:cs typeface="Arial"/>
              <a:sym typeface="Arial"/>
            </a:endParaRPr>
          </a:p>
        </p:txBody>
      </p:sp>
      <p:sp>
        <p:nvSpPr>
          <p:cNvPr id="208" name="Shape 208"/>
          <p:cNvSpPr txBox="1">
            <a:spLocks noGrp="1"/>
          </p:cNvSpPr>
          <p:nvPr>
            <p:ph type="body" idx="2"/>
          </p:nvPr>
        </p:nvSpPr>
        <p:spPr>
          <a:xfrm>
            <a:off x="4645026" y="2003425"/>
            <a:ext cx="3811588" cy="3329393"/>
          </a:xfrm>
          <a:prstGeom prst="rect">
            <a:avLst/>
          </a:prstGeom>
          <a:noFill/>
          <a:ln>
            <a:noFill/>
          </a:ln>
        </p:spPr>
        <p:txBody>
          <a:bodyPr lIns="91425" tIns="45700" rIns="91425" bIns="45700" anchor="t" anchorCtr="0">
            <a:noAutofit/>
          </a:bodyPr>
          <a:lstStyle/>
          <a:p>
            <a:pPr marL="342900" marR="0" lvl="0" indent="-190500" algn="l" rtl="0">
              <a:spcBef>
                <a:spcPts val="0"/>
              </a:spcBef>
              <a:spcAft>
                <a:spcPts val="0"/>
              </a:spcAft>
              <a:buClr>
                <a:srgbClr val="F08A00"/>
              </a:buClr>
              <a:buFont typeface="Noto Symbol"/>
              <a:buNone/>
            </a:pPr>
            <a:endParaRPr sz="2400" b="0" i="0" u="none" strike="noStrike" cap="none" baseline="0">
              <a:solidFill>
                <a:srgbClr val="4F5150"/>
              </a:solidFill>
              <a:latin typeface="Arial"/>
              <a:ea typeface="Arial"/>
              <a:cs typeface="Arial"/>
              <a:sym typeface="Arial"/>
            </a:endParaRPr>
          </a:p>
        </p:txBody>
      </p:sp>
      <p:sp>
        <p:nvSpPr>
          <p:cNvPr id="209" name="Shape 209"/>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Kalvosarjan tekijän nimi</a:t>
            </a:r>
          </a:p>
        </p:txBody>
      </p:sp>
      <p:sp>
        <p:nvSpPr>
          <p:cNvPr id="210" name="Shape 210"/>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16</a:t>
            </a:fld>
            <a:endParaRPr lang="fi-FI" sz="1000" b="0" i="0" u="none" strike="noStrike" cap="none" baseline="0">
              <a:solidFill>
                <a:srgbClr val="878989"/>
              </a:solidFill>
              <a:latin typeface="Arial"/>
              <a:ea typeface="Arial"/>
              <a:cs typeface="Arial"/>
              <a:sym typeface="Arial"/>
            </a:endParaRPr>
          </a:p>
        </p:txBody>
      </p:sp>
      <p:pic>
        <p:nvPicPr>
          <p:cNvPr id="211" name="Shape 211"/>
          <p:cNvPicPr preferRelativeResize="0"/>
          <p:nvPr/>
        </p:nvPicPr>
        <p:blipFill rotWithShape="1">
          <a:blip r:embed="rId3">
            <a:alphaModFix/>
          </a:blip>
          <a:srcRect l="23999" t="11585" r="15999" b="5288"/>
          <a:stretch/>
        </p:blipFill>
        <p:spPr>
          <a:xfrm>
            <a:off x="457206" y="124381"/>
            <a:ext cx="8403021" cy="6548559"/>
          </a:xfrm>
          <a:prstGeom prst="rect">
            <a:avLst/>
          </a:prstGeom>
          <a:noFill/>
          <a:ln>
            <a:noFill/>
          </a:ln>
        </p:spPr>
      </p:pic>
    </p:spTree>
  </p:cSld>
  <p:clrMapOvr>
    <a:masterClrMapping/>
  </p:clrMapOvr>
  <p:transition>
    <p:fade/>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Shape 107"/>
        <p:cNvGrpSpPr/>
        <p:nvPr/>
      </p:nvGrpSpPr>
      <p:grpSpPr>
        <a:xfrm>
          <a:off x="0" y="0"/>
          <a:ext cx="0" cy="0"/>
          <a:chOff x="0" y="0"/>
          <a:chExt cx="0" cy="0"/>
        </a:xfrm>
      </p:grpSpPr>
      <p:sp>
        <p:nvSpPr>
          <p:cNvPr id="108" name="Shape 108"/>
          <p:cNvSpPr txBox="1">
            <a:spLocks noGrp="1"/>
          </p:cNvSpPr>
          <p:nvPr>
            <p:ph type="ctrTitle"/>
          </p:nvPr>
        </p:nvSpPr>
        <p:spPr>
          <a:xfrm>
            <a:off x="709550" y="1144773"/>
            <a:ext cx="7772400" cy="147002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Arial"/>
                <a:ea typeface="Arial"/>
                <a:cs typeface="Arial"/>
                <a:sym typeface="Arial"/>
              </a:rPr>
              <a:t>Tässä kalvosetissä tiimimme esittelee projektin ja siitä opitut asiat. (tämä dokumentti on laitettu Wikiin: Kulttuurin ja hyvinvoinnin innovaatioprojektit/ Kevät 2015)</a:t>
            </a:r>
          </a:p>
        </p:txBody>
      </p:sp>
      <p:sp>
        <p:nvSpPr>
          <p:cNvPr id="109" name="Shape 109"/>
          <p:cNvSpPr txBox="1">
            <a:spLocks noGrp="1"/>
          </p:cNvSpPr>
          <p:nvPr>
            <p:ph type="subTitle" idx="1"/>
          </p:nvPr>
        </p:nvSpPr>
        <p:spPr>
          <a:xfrm>
            <a:off x="2119744" y="3731821"/>
            <a:ext cx="6400799" cy="1752600"/>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Clr>
                <a:srgbClr val="F08A00"/>
              </a:buClr>
              <a:buSzPct val="25000"/>
              <a:buFont typeface="Noto Symbol"/>
              <a:buNone/>
            </a:pPr>
            <a:r>
              <a:rPr lang="fi-FI" sz="2400" b="0" i="0" u="none" strike="noStrike" cap="none" baseline="0">
                <a:solidFill>
                  <a:srgbClr val="888888"/>
                </a:solidFill>
                <a:latin typeface="Arial"/>
                <a:ea typeface="Arial"/>
                <a:cs typeface="Arial"/>
                <a:sym typeface="Arial"/>
              </a:rPr>
              <a:t>Tämän esittelydokumentin lisäksi tiimimme koko projektia kuvaava loppuraportti sekä kaikki tuotokset on saatavilla xxxxx ja on toimitettu tilaajalle. Ja opettajalle sovitulla tavalla</a:t>
            </a:r>
          </a:p>
        </p:txBody>
      </p:sp>
      <p:sp>
        <p:nvSpPr>
          <p:cNvPr id="110" name="Shape 110"/>
          <p:cNvSpPr txBox="1">
            <a:spLocks noGrp="1"/>
          </p:cNvSpPr>
          <p:nvPr>
            <p:ph type="dt" idx="10"/>
          </p:nvPr>
        </p:nvSpPr>
        <p:spPr>
          <a:xfrm>
            <a:off x="685800" y="6551612"/>
            <a:ext cx="1524000" cy="306386"/>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1000" b="0" i="0" u="none" strike="noStrike" cap="none" baseline="0">
                <a:solidFill>
                  <a:srgbClr val="878989"/>
                </a:solidFill>
                <a:latin typeface="Arial"/>
                <a:ea typeface="Arial"/>
                <a:cs typeface="Arial"/>
                <a:sym typeface="Arial"/>
              </a:rPr>
              <a:t>23.10.2015</a:t>
            </a:r>
          </a:p>
        </p:txBody>
      </p:sp>
      <p:sp>
        <p:nvSpPr>
          <p:cNvPr id="111" name="Shape 111"/>
          <p:cNvSpPr txBox="1">
            <a:spLocks noGrp="1"/>
          </p:cNvSpPr>
          <p:nvPr>
            <p:ph type="ftr" idx="11"/>
          </p:nvPr>
        </p:nvSpPr>
        <p:spPr>
          <a:xfrm>
            <a:off x="2286000" y="6551612"/>
            <a:ext cx="4429124" cy="306386"/>
          </a:xfrm>
          <a:prstGeom prst="rect">
            <a:avLst/>
          </a:prstGeom>
          <a:noFill/>
          <a:ln>
            <a:noFill/>
          </a:ln>
        </p:spPr>
        <p:txBody>
          <a:bodyPr lIns="91425" tIns="45700" rIns="91425" bIns="45700" anchor="t" anchorCtr="0">
            <a:noAutofit/>
          </a:bodyPr>
          <a:lstStyle/>
          <a:p>
            <a:pPr marL="0" marR="0" lvl="0" indent="0" algn="ctr" rtl="0">
              <a:spcBef>
                <a:spcPts val="0"/>
              </a:spcBef>
              <a:spcAft>
                <a:spcPts val="0"/>
              </a:spcAft>
              <a:buNone/>
            </a:pPr>
            <a:endParaRPr sz="1000" b="0" i="0" u="none" strike="noStrike" cap="none" baseline="0">
              <a:solidFill>
                <a:srgbClr val="878989"/>
              </a:solidFill>
              <a:latin typeface="Arial"/>
              <a:ea typeface="Arial"/>
              <a:cs typeface="Arial"/>
              <a:sym typeface="Arial"/>
            </a:endParaRPr>
          </a:p>
        </p:txBody>
      </p:sp>
      <p:sp>
        <p:nvSpPr>
          <p:cNvPr id="112" name="Shape 112"/>
          <p:cNvSpPr txBox="1">
            <a:spLocks noGrp="1"/>
          </p:cNvSpPr>
          <p:nvPr>
            <p:ph type="sldNum" idx="12"/>
          </p:nvPr>
        </p:nvSpPr>
        <p:spPr>
          <a:xfrm>
            <a:off x="6786563" y="6551612"/>
            <a:ext cx="1459969" cy="306386"/>
          </a:xfrm>
          <a:prstGeom prst="rect">
            <a:avLst/>
          </a:prstGeom>
          <a:noFill/>
          <a:ln>
            <a:noFill/>
          </a:ln>
        </p:spPr>
        <p:txBody>
          <a:bodyPr lIns="91425" tIns="45700" rIns="91425" bIns="45700" anchor="t" anchorCtr="0">
            <a:noAutofit/>
          </a:bodyPr>
          <a:lstStyle/>
          <a:p>
            <a:pPr marL="0" marR="0" lvl="0" indent="0" algn="r" rtl="0">
              <a:spcBef>
                <a:spcPts val="0"/>
              </a:spcBef>
              <a:spcAft>
                <a:spcPts val="0"/>
              </a:spcAft>
              <a:buSzPct val="25000"/>
              <a:buNone/>
            </a:pPr>
            <a:fld id="{00000000-1234-1234-1234-123412341234}" type="slidenum">
              <a:rPr lang="fi-FI" sz="1000" b="0" i="0" u="none" strike="noStrike" cap="none" baseline="0">
                <a:solidFill>
                  <a:srgbClr val="878989"/>
                </a:solidFill>
                <a:latin typeface="Arial"/>
                <a:ea typeface="Arial"/>
                <a:cs typeface="Arial"/>
                <a:sym typeface="Arial"/>
              </a:rPr>
              <a:t>2</a:t>
            </a:fld>
            <a:endParaRPr lang="fi-FI" sz="1000" b="0" i="0" u="none" strike="noStrike" cap="none" baseline="0">
              <a:solidFill>
                <a:srgbClr val="878989"/>
              </a:solidFill>
              <a:latin typeface="Arial"/>
              <a:ea typeface="Arial"/>
              <a:cs typeface="Arial"/>
              <a:sym typeface="Arial"/>
            </a:endParaRPr>
          </a:p>
        </p:txBody>
      </p:sp>
    </p:spTree>
  </p:cSld>
  <p:clrMapOvr>
    <a:masterClrMapping/>
  </p:clrMapOvr>
  <p:transition spd="slow">
    <p:cut/>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Shape 116"/>
        <p:cNvGrpSpPr/>
        <p:nvPr/>
      </p:nvGrpSpPr>
      <p:grpSpPr>
        <a:xfrm>
          <a:off x="0" y="0"/>
          <a:ext cx="0" cy="0"/>
          <a:chOff x="0" y="0"/>
          <a:chExt cx="0" cy="0"/>
        </a:xfrm>
      </p:grpSpPr>
      <p:sp>
        <p:nvSpPr>
          <p:cNvPr id="117" name="Shape 117"/>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Mikä MINNO® on?</a:t>
            </a:r>
          </a:p>
        </p:txBody>
      </p:sp>
      <p:sp>
        <p:nvSpPr>
          <p:cNvPr id="118" name="Shape 118"/>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152400" marR="0" lvl="0" indent="0" algn="l" rtl="0">
              <a:spcBef>
                <a:spcPts val="0"/>
              </a:spcBef>
              <a:spcAft>
                <a:spcPts val="0"/>
              </a:spcAft>
              <a:buClr>
                <a:srgbClr val="F08A00"/>
              </a:buClr>
              <a:buSzPct val="100000"/>
              <a:buFont typeface="Noto Symbol"/>
              <a:buNone/>
            </a:pPr>
            <a:r>
              <a:rPr lang="fi-FI">
                <a:latin typeface="Tahoma"/>
                <a:ea typeface="Tahoma"/>
                <a:cs typeface="Tahoma"/>
                <a:sym typeface="Tahoma"/>
              </a:rPr>
              <a:t>Minno on kulttuurin ja hyvinvointialojen innovaatioprojektit. Jokaisen Metropolian opiskelijan opetussuunnitelmaan kuuluu pakollinen 10 opintopisteen innovaatioprojekti. Minno toteutetaan monialaisena ja työelämälähtöisenä.</a:t>
            </a:r>
          </a:p>
        </p:txBody>
      </p:sp>
    </p:spTree>
  </p:cSld>
  <p:clrMapOvr>
    <a:masterClrMapping/>
  </p:clrMapOvr>
  <p:transition>
    <p:fade/>
  </p:transition>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Shape 122"/>
        <p:cNvGrpSpPr/>
        <p:nvPr/>
      </p:nvGrpSpPr>
      <p:grpSpPr>
        <a:xfrm>
          <a:off x="0" y="0"/>
          <a:ext cx="0" cy="0"/>
          <a:chOff x="0" y="0"/>
          <a:chExt cx="0" cy="0"/>
        </a:xfrm>
      </p:grpSpPr>
      <p:sp>
        <p:nvSpPr>
          <p:cNvPr id="123" name="Shape 123"/>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Tiimi</a:t>
            </a:r>
            <a:r>
              <a:rPr lang="fi-FI">
                <a:latin typeface="Tahoma"/>
                <a:ea typeface="Tahoma"/>
                <a:cs typeface="Tahoma"/>
                <a:sym typeface="Tahoma"/>
              </a:rPr>
              <a:t>: Metro Bears</a:t>
            </a:r>
          </a:p>
        </p:txBody>
      </p:sp>
      <p:sp>
        <p:nvSpPr>
          <p:cNvPr id="124" name="Shape 124"/>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F08A00"/>
              </a:buClr>
              <a:buSzPct val="25000"/>
              <a:buFont typeface="Noto Symbol"/>
              <a:buNone/>
            </a:pPr>
            <a:r>
              <a:rPr lang="fi-FI" sz="1800" b="0" i="0" u="none" strike="noStrike" cap="none" baseline="0">
                <a:solidFill>
                  <a:srgbClr val="4F5150"/>
                </a:solidFill>
                <a:latin typeface="Tahoma"/>
                <a:ea typeface="Tahoma"/>
                <a:cs typeface="Tahoma"/>
                <a:sym typeface="Tahoma"/>
              </a:rPr>
              <a:t>Selene Abonce Muhonen, tuottaja </a:t>
            </a:r>
          </a:p>
          <a:p>
            <a:pPr marL="0" marR="0" lvl="0" indent="0" algn="l" rtl="0">
              <a:spcBef>
                <a:spcPts val="0"/>
              </a:spcBef>
              <a:spcAft>
                <a:spcPts val="0"/>
              </a:spcAft>
              <a:buClr>
                <a:srgbClr val="F08A00"/>
              </a:buClr>
              <a:buSzPct val="25000"/>
              <a:buFont typeface="Noto Symbol"/>
              <a:buNone/>
            </a:pPr>
            <a:r>
              <a:rPr lang="fi-FI" sz="1800" b="0" i="0" u="sng" strike="noStrike" cap="none" baseline="0">
                <a:solidFill>
                  <a:schemeClr val="hlink"/>
                </a:solidFill>
                <a:latin typeface="Tahoma"/>
                <a:ea typeface="Tahoma"/>
                <a:cs typeface="Tahoma"/>
                <a:sym typeface="Tahoma"/>
                <a:hlinkClick r:id="rId3"/>
              </a:rPr>
              <a:t>selene.aboncemuhonen@metropolia.fi</a:t>
            </a:r>
          </a:p>
          <a:p>
            <a:pPr marL="0" marR="0" lvl="0" indent="0" algn="l" rtl="0">
              <a:spcBef>
                <a:spcPts val="200"/>
              </a:spcBef>
              <a:spcAft>
                <a:spcPts val="0"/>
              </a:spcAft>
              <a:buClr>
                <a:srgbClr val="F08A00"/>
              </a:buClr>
              <a:buSzPct val="25000"/>
              <a:buFont typeface="Noto Symbol"/>
              <a:buNone/>
            </a:pPr>
            <a:r>
              <a:rPr lang="fi-FI" sz="1800" b="0" i="0" u="none" strike="noStrike" cap="none" baseline="0">
                <a:solidFill>
                  <a:srgbClr val="4F5150"/>
                </a:solidFill>
                <a:latin typeface="Tahoma"/>
                <a:ea typeface="Tahoma"/>
                <a:cs typeface="Tahoma"/>
                <a:sym typeface="Tahoma"/>
              </a:rPr>
              <a:t>Jähja Bapiiri, communications sheriff	</a:t>
            </a:r>
          </a:p>
          <a:p>
            <a:pPr marL="0" marR="0" lvl="0" indent="0" algn="l" rtl="0">
              <a:spcBef>
                <a:spcPts val="200"/>
              </a:spcBef>
              <a:spcAft>
                <a:spcPts val="0"/>
              </a:spcAft>
              <a:buClr>
                <a:srgbClr val="F08A00"/>
              </a:buClr>
              <a:buSzPct val="25000"/>
              <a:buFont typeface="Noto Symbol"/>
              <a:buNone/>
            </a:pPr>
            <a:r>
              <a:rPr lang="fi-FI" sz="1800" b="0" i="0" u="sng" strike="noStrike" cap="none" baseline="0">
                <a:solidFill>
                  <a:schemeClr val="hlink"/>
                </a:solidFill>
                <a:latin typeface="Tahoma"/>
                <a:ea typeface="Tahoma"/>
                <a:cs typeface="Tahoma"/>
                <a:sym typeface="Tahoma"/>
                <a:hlinkClick r:id="rId4"/>
              </a:rPr>
              <a:t>jahja.bapiiri@metropolia.fi</a:t>
            </a:r>
          </a:p>
          <a:p>
            <a:pPr marL="0" marR="0" lvl="0" indent="0" algn="l" rtl="0">
              <a:spcBef>
                <a:spcPts val="200"/>
              </a:spcBef>
              <a:spcAft>
                <a:spcPts val="0"/>
              </a:spcAft>
              <a:buClr>
                <a:srgbClr val="F08A00"/>
              </a:buClr>
              <a:buSzPct val="25000"/>
              <a:buFont typeface="Noto Symbol"/>
              <a:buNone/>
            </a:pPr>
            <a:r>
              <a:rPr lang="fi-FI" sz="1800" b="0" i="0" u="none" strike="noStrike" cap="none" baseline="0">
                <a:solidFill>
                  <a:srgbClr val="4F5150"/>
                </a:solidFill>
                <a:latin typeface="Tahoma"/>
                <a:ea typeface="Tahoma"/>
                <a:cs typeface="Tahoma"/>
                <a:sym typeface="Tahoma"/>
              </a:rPr>
              <a:t>Heidi Nilimaa, sound planner, innovator</a:t>
            </a:r>
          </a:p>
          <a:p>
            <a:pPr marL="0" marR="0" lvl="0" indent="0" algn="l" rtl="0">
              <a:spcBef>
                <a:spcPts val="200"/>
              </a:spcBef>
              <a:spcAft>
                <a:spcPts val="0"/>
              </a:spcAft>
              <a:buClr>
                <a:srgbClr val="F08A00"/>
              </a:buClr>
              <a:buSzPct val="25000"/>
              <a:buFont typeface="Noto Symbol"/>
              <a:buNone/>
            </a:pPr>
            <a:r>
              <a:rPr lang="fi-FI" sz="1800" b="0" i="0" u="none" strike="noStrike" cap="none" baseline="0">
                <a:solidFill>
                  <a:srgbClr val="4F5150"/>
                </a:solidFill>
                <a:latin typeface="Tahoma"/>
                <a:ea typeface="Tahoma"/>
                <a:cs typeface="Tahoma"/>
                <a:sym typeface="Tahoma"/>
              </a:rPr>
              <a:t>heidi.nilimaa@metropolia.fi</a:t>
            </a:r>
          </a:p>
          <a:p>
            <a:pPr marL="0" marR="0" lvl="0" indent="0" algn="l" rtl="0">
              <a:spcBef>
                <a:spcPts val="200"/>
              </a:spcBef>
              <a:spcAft>
                <a:spcPts val="0"/>
              </a:spcAft>
              <a:buClr>
                <a:srgbClr val="F08A00"/>
              </a:buClr>
              <a:buFont typeface="Noto Symbol"/>
              <a:buNone/>
            </a:pPr>
            <a:endParaRPr sz="1800" b="0" i="0" u="none" strike="noStrike" cap="none" baseline="0">
              <a:solidFill>
                <a:srgbClr val="4F5150"/>
              </a:solidFill>
              <a:latin typeface="Tahoma"/>
              <a:ea typeface="Tahoma"/>
              <a:cs typeface="Tahoma"/>
              <a:sym typeface="Tahoma"/>
            </a:endParaRPr>
          </a:p>
          <a:p>
            <a:pPr marL="342900" marR="0" lvl="0" indent="-190500" algn="l" rtl="0">
              <a:spcBef>
                <a:spcPts val="200"/>
              </a:spcBef>
              <a:spcAft>
                <a:spcPts val="0"/>
              </a:spcAft>
              <a:buClr>
                <a:srgbClr val="F08A00"/>
              </a:buClr>
              <a:buFont typeface="Noto Symbol"/>
              <a:buNone/>
            </a:pPr>
            <a:endParaRPr sz="2400" b="0" i="0" u="none" strike="noStrike" cap="none" baseline="0">
              <a:solidFill>
                <a:srgbClr val="4F5150"/>
              </a:solidFill>
              <a:latin typeface="Tahoma"/>
              <a:ea typeface="Tahoma"/>
              <a:cs typeface="Tahoma"/>
              <a:sym typeface="Tahoma"/>
            </a:endParaRPr>
          </a:p>
        </p:txBody>
      </p:sp>
    </p:spTree>
  </p:cSld>
  <p:clrMapOvr>
    <a:masterClrMapping/>
  </p:clrMapOvr>
  <p:transition>
    <p:fade/>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Shape 128"/>
        <p:cNvGrpSpPr/>
        <p:nvPr/>
      </p:nvGrpSpPr>
      <p:grpSpPr>
        <a:xfrm>
          <a:off x="0" y="0"/>
          <a:ext cx="0" cy="0"/>
          <a:chOff x="0" y="0"/>
          <a:chExt cx="0" cy="0"/>
        </a:xfrm>
      </p:grpSpPr>
      <p:sp>
        <p:nvSpPr>
          <p:cNvPr id="129" name="Shape 129"/>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Ryhmänne vastaanottama haaste ja tilaaja</a:t>
            </a:r>
          </a:p>
        </p:txBody>
      </p:sp>
      <p:sp>
        <p:nvSpPr>
          <p:cNvPr id="130" name="Shape 130"/>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342900" marR="0" lvl="0" indent="-342900" algn="l" rtl="0">
              <a:spcBef>
                <a:spcPts val="0"/>
              </a:spcBef>
              <a:spcAft>
                <a:spcPts val="0"/>
              </a:spcAft>
              <a:buClr>
                <a:srgbClr val="F08A00"/>
              </a:buClr>
              <a:buSzPct val="100000"/>
              <a:buFont typeface="Noto Symbol"/>
              <a:buChar char="▪"/>
            </a:pPr>
            <a:r>
              <a:rPr lang="fi-FI" sz="2400" b="0" i="0" u="none" strike="noStrike" cap="none" baseline="0">
                <a:solidFill>
                  <a:srgbClr val="4F5150"/>
                </a:solidFill>
                <a:latin typeface="Tahoma"/>
                <a:ea typeface="Tahoma"/>
                <a:cs typeface="Tahoma"/>
                <a:sym typeface="Tahoma"/>
              </a:rPr>
              <a:t>Lastensairaalan ja Microsoftin haaste suunnitella peli uuteen lastensairaalaan</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Suositteluna käyttää Xbox Kinectiä</a:t>
            </a:r>
          </a:p>
          <a:p>
            <a:pPr marL="342900" marR="0" lvl="0" indent="-342900" algn="l" rtl="0">
              <a:spcBef>
                <a:spcPts val="0"/>
              </a:spcBef>
              <a:spcAft>
                <a:spcPts val="0"/>
              </a:spcAft>
              <a:buClr>
                <a:srgbClr val="F08A00"/>
              </a:buClr>
              <a:buSzPct val="100000"/>
              <a:buFont typeface="Tahoma"/>
              <a:buChar char="▪"/>
            </a:pPr>
            <a:r>
              <a:rPr lang="fi-FI">
                <a:latin typeface="Tahoma"/>
                <a:ea typeface="Tahoma"/>
                <a:cs typeface="Tahoma"/>
                <a:sym typeface="Tahoma"/>
              </a:rPr>
              <a:t>Tilaajana uusi Lastensairaala</a:t>
            </a:r>
          </a:p>
        </p:txBody>
      </p:sp>
    </p:spTree>
  </p:cSld>
  <p:clrMapOvr>
    <a:masterClrMapping/>
  </p:clrMapOvr>
  <p:transition>
    <p:fade/>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Shape 134"/>
        <p:cNvGrpSpPr/>
        <p:nvPr/>
      </p:nvGrpSpPr>
      <p:grpSpPr>
        <a:xfrm>
          <a:off x="0" y="0"/>
          <a:ext cx="0" cy="0"/>
          <a:chOff x="0" y="0"/>
          <a:chExt cx="0" cy="0"/>
        </a:xfrm>
      </p:grpSpPr>
      <p:sp>
        <p:nvSpPr>
          <p:cNvPr id="135" name="Shape 135"/>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Ratkaisu - Projektikuvaus</a:t>
            </a:r>
          </a:p>
        </p:txBody>
      </p:sp>
      <p:sp>
        <p:nvSpPr>
          <p:cNvPr id="136" name="Shape 136"/>
          <p:cNvSpPr txBox="1">
            <a:spLocks noGrp="1"/>
          </p:cNvSpPr>
          <p:nvPr>
            <p:ph type="body" idx="1"/>
          </p:nvPr>
        </p:nvSpPr>
        <p:spPr>
          <a:xfrm>
            <a:off x="684212" y="1436688"/>
            <a:ext cx="7772400" cy="3948111"/>
          </a:xfrm>
          <a:prstGeom prst="rect">
            <a:avLst/>
          </a:prstGeom>
          <a:noFill/>
          <a:ln>
            <a:noFill/>
          </a:ln>
        </p:spPr>
        <p:txBody>
          <a:bodyPr lIns="91425" tIns="45700" rIns="91425" bIns="45700" anchor="t" anchorCtr="0">
            <a:noAutofit/>
          </a:bodyPr>
          <a:lstStyle/>
          <a:p>
            <a:pPr marL="457200" lvl="0" indent="-228600" rtl="0">
              <a:lnSpc>
                <a:spcPct val="115000"/>
              </a:lnSpc>
              <a:spcBef>
                <a:spcPts val="0"/>
              </a:spcBef>
              <a:buClr>
                <a:srgbClr val="4F5150"/>
              </a:buClr>
              <a:buFont typeface="Tahoma"/>
            </a:pPr>
            <a:r>
              <a:rPr lang="fi-FI">
                <a:latin typeface="Tahoma"/>
                <a:ea typeface="Tahoma"/>
                <a:cs typeface="Tahoma"/>
                <a:sym typeface="Tahoma"/>
              </a:rPr>
              <a:t>Yhteisten ideoiden ja lastensairaalasta saamamme palautteen pohjalta suunnittelimme </a:t>
            </a:r>
            <a:r>
              <a:rPr lang="fi-FI">
                <a:solidFill>
                  <a:srgbClr val="4F5150"/>
                </a:solidFill>
                <a:latin typeface="Tahoma"/>
                <a:ea typeface="Tahoma"/>
                <a:cs typeface="Tahoma"/>
                <a:sym typeface="Tahoma"/>
              </a:rPr>
              <a:t>seikkailupelin Xbox Kinectille. Pelin tarkoituksena on tukea ja viihdyttää potilaita, jotka viettävät aikaa sairaalassa. Kohderyhmänä on yli 12-vuotiaat syöpäpotilaat.</a:t>
            </a:r>
          </a:p>
          <a:p>
            <a:pPr marL="342900" marR="0" lvl="0" indent="-190500" algn="l" rtl="0">
              <a:spcBef>
                <a:spcPts val="0"/>
              </a:spcBef>
              <a:spcAft>
                <a:spcPts val="0"/>
              </a:spcAft>
              <a:buClr>
                <a:srgbClr val="F08A00"/>
              </a:buClr>
              <a:buFont typeface="Noto Symbol"/>
              <a:buNone/>
            </a:pPr>
            <a:endParaRPr>
              <a:latin typeface="Tahoma"/>
              <a:ea typeface="Tahoma"/>
              <a:cs typeface="Tahoma"/>
              <a:sym typeface="Tahoma"/>
            </a:endParaRPr>
          </a:p>
        </p:txBody>
      </p:sp>
    </p:spTree>
  </p:cSld>
  <p:clrMapOvr>
    <a:masterClrMapping/>
  </p:clrMapOvr>
  <p:transition>
    <p:fade/>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Shape 140"/>
        <p:cNvGrpSpPr/>
        <p:nvPr/>
      </p:nvGrpSpPr>
      <p:grpSpPr>
        <a:xfrm>
          <a:off x="0" y="0"/>
          <a:ext cx="0" cy="0"/>
          <a:chOff x="0" y="0"/>
          <a:chExt cx="0" cy="0"/>
        </a:xfrm>
      </p:grpSpPr>
      <p:sp>
        <p:nvSpPr>
          <p:cNvPr id="141" name="Shape 141"/>
          <p:cNvSpPr txBox="1">
            <a:spLocks noGrp="1"/>
          </p:cNvSpPr>
          <p:nvPr>
            <p:ph type="title"/>
          </p:nvPr>
        </p:nvSpPr>
        <p:spPr>
          <a:xfrm>
            <a:off x="684212" y="715962"/>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Lopputulos – mikä? Ja kuvia, linkkejä</a:t>
            </a:r>
          </a:p>
        </p:txBody>
      </p:sp>
      <p:sp>
        <p:nvSpPr>
          <p:cNvPr id="142" name="Shape 142"/>
          <p:cNvSpPr txBox="1">
            <a:spLocks noGrp="1"/>
          </p:cNvSpPr>
          <p:nvPr>
            <p:ph type="body" idx="1"/>
          </p:nvPr>
        </p:nvSpPr>
        <p:spPr>
          <a:xfrm>
            <a:off x="755575" y="1556791"/>
            <a:ext cx="7612064" cy="4182034"/>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Clr>
                <a:srgbClr val="F08A00"/>
              </a:buClr>
              <a:buSzPct val="100000"/>
              <a:buFont typeface="Noto Symbol"/>
              <a:buNone/>
            </a:pPr>
            <a:r>
              <a:rPr lang="fi-FI">
                <a:solidFill>
                  <a:srgbClr val="4F5150"/>
                </a:solidFill>
                <a:latin typeface="Tahoma"/>
                <a:ea typeface="Tahoma"/>
                <a:cs typeface="Tahoma"/>
                <a:sym typeface="Tahoma"/>
              </a:rPr>
              <a:t>Lopputuloksena on suunnitelma syöpäpotilaita tukevasta seikkailupelistä,</a:t>
            </a:r>
            <a:r>
              <a:rPr lang="fi-FI">
                <a:latin typeface="Tahoma"/>
                <a:ea typeface="Tahoma"/>
                <a:cs typeface="Tahoma"/>
                <a:sym typeface="Tahoma"/>
              </a:rPr>
              <a:t> </a:t>
            </a:r>
            <a:r>
              <a:rPr lang="fi-FI">
                <a:solidFill>
                  <a:srgbClr val="4F5150"/>
                </a:solidFill>
                <a:latin typeface="Tahoma"/>
                <a:ea typeface="Tahoma"/>
                <a:cs typeface="Tahoma"/>
                <a:sym typeface="Tahoma"/>
              </a:rPr>
              <a:t>joka tul</a:t>
            </a:r>
            <a:r>
              <a:rPr lang="fi-FI">
                <a:latin typeface="Tahoma"/>
                <a:ea typeface="Tahoma"/>
                <a:cs typeface="Tahoma"/>
                <a:sym typeface="Tahoma"/>
              </a:rPr>
              <a:t>isi</a:t>
            </a:r>
            <a:r>
              <a:rPr lang="fi-FI">
                <a:solidFill>
                  <a:srgbClr val="4F5150"/>
                </a:solidFill>
                <a:latin typeface="Tahoma"/>
                <a:ea typeface="Tahoma"/>
                <a:cs typeface="Tahoma"/>
                <a:sym typeface="Tahoma"/>
              </a:rPr>
              <a:t> käyttöön uudessa lastensairaalassa. Xbox Kinectiä hyödyntämällä pelissä yhdistyy myös liikunnallinen, kuntouttava puoli. Pelin juoni ja siinä käsiteltävät a</a:t>
            </a:r>
            <a:r>
              <a:rPr lang="fi-FI">
                <a:latin typeface="Tahoma"/>
                <a:ea typeface="Tahoma"/>
                <a:cs typeface="Tahoma"/>
                <a:sym typeface="Tahoma"/>
              </a:rPr>
              <a:t>iheet</a:t>
            </a:r>
            <a:r>
              <a:rPr lang="fi-FI">
                <a:solidFill>
                  <a:srgbClr val="4F5150"/>
                </a:solidFill>
                <a:latin typeface="Tahoma"/>
                <a:ea typeface="Tahoma"/>
                <a:cs typeface="Tahoma"/>
                <a:sym typeface="Tahoma"/>
              </a:rPr>
              <a:t> auttavat </a:t>
            </a:r>
            <a:r>
              <a:rPr lang="fi-FI">
                <a:latin typeface="Tahoma"/>
                <a:ea typeface="Tahoma"/>
                <a:cs typeface="Tahoma"/>
                <a:sym typeface="Tahoma"/>
              </a:rPr>
              <a:t>potilaita</a:t>
            </a:r>
            <a:r>
              <a:rPr lang="fi-FI">
                <a:solidFill>
                  <a:srgbClr val="4F5150"/>
                </a:solidFill>
                <a:latin typeface="Tahoma"/>
                <a:ea typeface="Tahoma"/>
                <a:cs typeface="Tahoma"/>
                <a:sym typeface="Tahoma"/>
              </a:rPr>
              <a:t> käsittelemään oikeassa elämässä läpikäytäviä toimenpiteitä syövän hoidossa. Pelistä on tarkoitus koodata pieni demo tai tehdä pieni teaserivideo Ultrahack tapahtumassa.</a:t>
            </a:r>
          </a:p>
          <a:p>
            <a:pPr marL="342900" marR="0" lvl="0" indent="-190500" algn="l" rtl="0">
              <a:spcBef>
                <a:spcPts val="0"/>
              </a:spcBef>
              <a:spcAft>
                <a:spcPts val="0"/>
              </a:spcAft>
              <a:buClr>
                <a:srgbClr val="F08A00"/>
              </a:buClr>
              <a:buFont typeface="Noto Symbol"/>
              <a:buNone/>
            </a:pPr>
            <a:endParaRPr>
              <a:latin typeface="Tahoma"/>
              <a:ea typeface="Tahoma"/>
              <a:cs typeface="Tahoma"/>
              <a:sym typeface="Tahoma"/>
            </a:endParaRPr>
          </a:p>
        </p:txBody>
      </p:sp>
      <p:sp>
        <p:nvSpPr>
          <p:cNvPr id="143" name="Shape 143"/>
          <p:cNvSpPr/>
          <p:nvPr/>
        </p:nvSpPr>
        <p:spPr>
          <a:xfrm>
            <a:off x="7342929" y="4393723"/>
            <a:ext cx="2196899" cy="2268299"/>
          </a:xfrm>
          <a:prstGeom prst="rect">
            <a:avLst/>
          </a:prstGeom>
          <a:solidFill>
            <a:schemeClr val="lt1"/>
          </a:solidFill>
          <a:ln w="25400" cap="flat" cmpd="sng">
            <a:solidFill>
              <a:schemeClr val="accent2"/>
            </a:solidFill>
            <a:prstDash val="solid"/>
            <a:round/>
            <a:headEnd type="none" w="med" len="med"/>
            <a:tailEnd type="none" w="med" len="med"/>
          </a:ln>
        </p:spPr>
        <p:txBody>
          <a:bodyPr lIns="91425" tIns="45700" rIns="91425" bIns="45700" anchor="t" anchorCtr="0">
            <a:noAutofit/>
          </a:bodyPr>
          <a:lstStyle/>
          <a:p>
            <a:pPr marL="0" marR="0" lvl="0" indent="0" algn="l" rtl="0">
              <a:lnSpc>
                <a:spcPct val="100000"/>
              </a:lnSpc>
              <a:spcBef>
                <a:spcPts val="0"/>
              </a:spcBef>
              <a:spcAft>
                <a:spcPts val="0"/>
              </a:spcAft>
              <a:buClr>
                <a:schemeClr val="dk1"/>
              </a:buClr>
              <a:buSzPct val="25000"/>
              <a:buFont typeface="Arial"/>
              <a:buNone/>
            </a:pPr>
            <a:r>
              <a:rPr lang="fi-FI" sz="1600" b="0" i="0" u="none" strike="noStrike" cap="none" baseline="0">
                <a:solidFill>
                  <a:schemeClr val="dk1"/>
                </a:solidFill>
                <a:latin typeface="Arial"/>
                <a:ea typeface="Arial"/>
                <a:cs typeface="Arial"/>
                <a:sym typeface="Arial"/>
              </a:rPr>
              <a:t>Lopputulosten käyttöoikeuden omistaa tilaaja, Metropolia ja tiimin jäsenet yhdessä sopimuksen mukaan (varmista, että sopimus on toimitettu opettajalle)</a:t>
            </a:r>
          </a:p>
        </p:txBody>
      </p:sp>
    </p:spTree>
  </p:cSld>
  <p:clrMapOvr>
    <a:masterClrMapping/>
  </p:clrMapOvr>
  <p:transition>
    <p:fade/>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Shape 147"/>
        <p:cNvGrpSpPr/>
        <p:nvPr/>
      </p:nvGrpSpPr>
      <p:grpSpPr>
        <a:xfrm>
          <a:off x="0" y="0"/>
          <a:ext cx="0" cy="0"/>
          <a:chOff x="0" y="0"/>
          <a:chExt cx="0" cy="0"/>
        </a:xfrm>
      </p:grpSpPr>
      <p:sp>
        <p:nvSpPr>
          <p:cNvPr id="148" name="Shape 148"/>
          <p:cNvSpPr txBox="1"/>
          <p:nvPr/>
        </p:nvSpPr>
        <p:spPr>
          <a:xfrm>
            <a:off x="457200" y="274637"/>
            <a:ext cx="8229600" cy="1143000"/>
          </a:xfrm>
          <a:prstGeom prst="rect">
            <a:avLst/>
          </a:prstGeom>
          <a:noFill/>
          <a:ln>
            <a:noFill/>
          </a:ln>
        </p:spPr>
        <p:txBody>
          <a:bodyPr lIns="91425" tIns="45700" rIns="91425" bIns="45700" anchor="ctr" anchorCtr="0">
            <a:noAutofit/>
          </a:bodyPr>
          <a:lstStyle/>
          <a:p>
            <a:pPr marL="0" marR="0" lvl="0" indent="0" algn="l" rtl="0">
              <a:spcBef>
                <a:spcPts val="0"/>
              </a:spcBef>
              <a:spcAft>
                <a:spcPts val="0"/>
              </a:spcAft>
              <a:buClr>
                <a:schemeClr val="dk1"/>
              </a:buClr>
              <a:buFont typeface="Tahoma"/>
              <a:buNone/>
            </a:pPr>
            <a:endParaRPr sz="4400" b="0" i="0" u="none" strike="noStrike" cap="none" baseline="0">
              <a:solidFill>
                <a:schemeClr val="dk1"/>
              </a:solidFill>
              <a:latin typeface="Tahoma"/>
              <a:ea typeface="Tahoma"/>
              <a:cs typeface="Tahoma"/>
              <a:sym typeface="Tahoma"/>
            </a:endParaRPr>
          </a:p>
        </p:txBody>
      </p:sp>
      <p:pic>
        <p:nvPicPr>
          <p:cNvPr id="149" name="Shape 149"/>
          <p:cNvPicPr preferRelativeResize="0"/>
          <p:nvPr/>
        </p:nvPicPr>
        <p:blipFill>
          <a:blip r:embed="rId3">
            <a:alphaModFix/>
          </a:blip>
          <a:stretch>
            <a:fillRect/>
          </a:stretch>
        </p:blipFill>
        <p:spPr>
          <a:xfrm>
            <a:off x="0" y="22889"/>
            <a:ext cx="9143994" cy="6812217"/>
          </a:xfrm>
          <a:prstGeom prst="rect">
            <a:avLst/>
          </a:prstGeom>
          <a:noFill/>
          <a:ln>
            <a:noFill/>
          </a:ln>
        </p:spPr>
      </p:pic>
    </p:spTree>
  </p:cSld>
  <p:clrMapOvr>
    <a:masterClrMapping/>
  </p:clrMapOvr>
  <p:transition spd="slow">
    <p:cut/>
  </p:transition>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Shape 153"/>
        <p:cNvGrpSpPr/>
        <p:nvPr/>
      </p:nvGrpSpPr>
      <p:grpSpPr>
        <a:xfrm>
          <a:off x="0" y="0"/>
          <a:ext cx="0" cy="0"/>
          <a:chOff x="0" y="0"/>
          <a:chExt cx="0" cy="0"/>
        </a:xfrm>
      </p:grpSpPr>
      <p:sp>
        <p:nvSpPr>
          <p:cNvPr id="154" name="Shape 154"/>
          <p:cNvSpPr txBox="1">
            <a:spLocks noGrp="1"/>
          </p:cNvSpPr>
          <p:nvPr>
            <p:ph type="title"/>
          </p:nvPr>
        </p:nvSpPr>
        <p:spPr>
          <a:xfrm>
            <a:off x="684212" y="723900"/>
            <a:ext cx="7772400" cy="53339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800" b="0" i="0" u="none" strike="noStrike" cap="none" baseline="0">
                <a:solidFill>
                  <a:srgbClr val="F08A00"/>
                </a:solidFill>
                <a:latin typeface="Tahoma"/>
                <a:ea typeface="Tahoma"/>
                <a:cs typeface="Tahoma"/>
                <a:sym typeface="Tahoma"/>
              </a:rPr>
              <a:t>Projektin plussat ja miinukset</a:t>
            </a:r>
          </a:p>
        </p:txBody>
      </p:sp>
      <p:sp>
        <p:nvSpPr>
          <p:cNvPr id="155" name="Shape 155"/>
          <p:cNvSpPr txBox="1">
            <a:spLocks noGrp="1"/>
          </p:cNvSpPr>
          <p:nvPr>
            <p:ph type="body" idx="1"/>
          </p:nvPr>
        </p:nvSpPr>
        <p:spPr>
          <a:xfrm>
            <a:off x="765174" y="1687511"/>
            <a:ext cx="3657600" cy="568606"/>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rgbClr val="F08A00"/>
              </a:buClr>
              <a:buSzPct val="25000"/>
              <a:buFont typeface="Noto Symbol"/>
              <a:buNone/>
            </a:pPr>
            <a:r>
              <a:rPr lang="fi-FI" sz="2400" b="1" i="0" u="none" strike="noStrike" cap="none" baseline="0">
                <a:solidFill>
                  <a:srgbClr val="4F5150"/>
                </a:solidFill>
                <a:latin typeface="Arial"/>
                <a:ea typeface="Arial"/>
                <a:cs typeface="Arial"/>
                <a:sym typeface="Arial"/>
              </a:rPr>
              <a:t>+</a:t>
            </a:r>
          </a:p>
        </p:txBody>
      </p:sp>
      <p:sp>
        <p:nvSpPr>
          <p:cNvPr id="156" name="Shape 156"/>
          <p:cNvSpPr txBox="1">
            <a:spLocks noGrp="1"/>
          </p:cNvSpPr>
          <p:nvPr>
            <p:ph type="body" idx="2"/>
          </p:nvPr>
        </p:nvSpPr>
        <p:spPr>
          <a:xfrm>
            <a:off x="600820" y="2256117"/>
            <a:ext cx="3657600" cy="4001246"/>
          </a:xfrm>
          <a:prstGeom prst="rect">
            <a:avLst/>
          </a:prstGeom>
          <a:noFill/>
          <a:ln>
            <a:noFill/>
          </a:ln>
        </p:spPr>
        <p:txBody>
          <a:bodyPr lIns="91425" tIns="45700" rIns="91425" bIns="45700" anchor="t" anchorCtr="0">
            <a:noAutofit/>
          </a:bodyPr>
          <a:lstStyle/>
          <a:p>
            <a:pPr marL="457200" lvl="0" indent="-228600" rtl="0">
              <a:lnSpc>
                <a:spcPct val="115000"/>
              </a:lnSpc>
              <a:spcBef>
                <a:spcPts val="0"/>
              </a:spcBef>
              <a:buSzPct val="100000"/>
              <a:buFont typeface="Tahoma"/>
            </a:pPr>
            <a:r>
              <a:rPr lang="fi-FI" sz="1800">
                <a:latin typeface="Tahoma"/>
                <a:ea typeface="Tahoma"/>
                <a:cs typeface="Tahoma"/>
                <a:sym typeface="Tahoma"/>
              </a:rPr>
              <a:t>Hyvä ja innostava idea</a:t>
            </a:r>
          </a:p>
          <a:p>
            <a:pPr marL="457200" lvl="0" indent="-228600" rtl="0">
              <a:lnSpc>
                <a:spcPct val="115000"/>
              </a:lnSpc>
              <a:spcBef>
                <a:spcPts val="0"/>
              </a:spcBef>
              <a:buClr>
                <a:srgbClr val="4F5150"/>
              </a:buClr>
              <a:buSzPct val="100000"/>
              <a:buFont typeface="Tahoma"/>
            </a:pPr>
            <a:r>
              <a:rPr lang="fi-FI" sz="1800">
                <a:latin typeface="Tahoma"/>
                <a:ea typeface="Tahoma"/>
                <a:cs typeface="Tahoma"/>
                <a:sym typeface="Tahoma"/>
              </a:rPr>
              <a:t>Innovaatio ei ole varsinainen peli, vaan potilaiden yksilöllisten tilojen integroiminen pelimaailmaan. Peli siis olisi hieman erilainen riippuen potilaan terveydentilasta.</a:t>
            </a:r>
          </a:p>
          <a:p>
            <a:pPr marL="457200" lvl="0" indent="-228600" rtl="0">
              <a:lnSpc>
                <a:spcPct val="115000"/>
              </a:lnSpc>
              <a:spcBef>
                <a:spcPts val="0"/>
              </a:spcBef>
              <a:buFont typeface="Tahoma"/>
            </a:pPr>
            <a:endParaRPr sz="1800">
              <a:latin typeface="Tahoma"/>
              <a:ea typeface="Tahoma"/>
              <a:cs typeface="Tahoma"/>
              <a:sym typeface="Tahoma"/>
            </a:endParaRPr>
          </a:p>
        </p:txBody>
      </p:sp>
      <p:sp>
        <p:nvSpPr>
          <p:cNvPr id="157" name="Shape 157"/>
          <p:cNvSpPr txBox="1">
            <a:spLocks noGrp="1"/>
          </p:cNvSpPr>
          <p:nvPr>
            <p:ph type="body" idx="3"/>
          </p:nvPr>
        </p:nvSpPr>
        <p:spPr>
          <a:xfrm>
            <a:off x="4719637" y="1687511"/>
            <a:ext cx="3657600" cy="568606"/>
          </a:xfrm>
          <a:prstGeom prst="rect">
            <a:avLst/>
          </a:prstGeom>
          <a:noFill/>
          <a:ln>
            <a:noFill/>
          </a:ln>
        </p:spPr>
        <p:txBody>
          <a:bodyPr lIns="91425" tIns="45700" rIns="91425" bIns="45700" anchor="b" anchorCtr="0">
            <a:noAutofit/>
          </a:bodyPr>
          <a:lstStyle/>
          <a:p>
            <a:pPr marL="0" marR="0" lvl="0" indent="0" algn="l" rtl="0">
              <a:spcBef>
                <a:spcPts val="0"/>
              </a:spcBef>
              <a:spcAft>
                <a:spcPts val="0"/>
              </a:spcAft>
              <a:buClr>
                <a:srgbClr val="F08A00"/>
              </a:buClr>
              <a:buSzPct val="25000"/>
              <a:buFont typeface="Noto Symbol"/>
              <a:buNone/>
            </a:pPr>
            <a:r>
              <a:rPr lang="fi-FI" sz="2400" b="1" i="0" u="none" strike="noStrike" cap="none" baseline="0">
                <a:solidFill>
                  <a:srgbClr val="4F5150"/>
                </a:solidFill>
                <a:latin typeface="Arial"/>
                <a:ea typeface="Arial"/>
                <a:cs typeface="Arial"/>
                <a:sym typeface="Arial"/>
              </a:rPr>
              <a:t>-</a:t>
            </a:r>
          </a:p>
        </p:txBody>
      </p:sp>
      <p:sp>
        <p:nvSpPr>
          <p:cNvPr id="158" name="Shape 158"/>
          <p:cNvSpPr txBox="1">
            <a:spLocks noGrp="1"/>
          </p:cNvSpPr>
          <p:nvPr>
            <p:ph type="body" idx="4"/>
          </p:nvPr>
        </p:nvSpPr>
        <p:spPr>
          <a:xfrm>
            <a:off x="4719637" y="2256118"/>
            <a:ext cx="3657600" cy="4001246"/>
          </a:xfrm>
          <a:prstGeom prst="rect">
            <a:avLst/>
          </a:prstGeom>
          <a:noFill/>
          <a:ln>
            <a:noFill/>
          </a:ln>
        </p:spPr>
        <p:txBody>
          <a:bodyPr lIns="91425" tIns="45700" rIns="91425" bIns="45700" anchor="t" anchorCtr="0">
            <a:noAutofit/>
          </a:bodyPr>
          <a:lstStyle/>
          <a:p>
            <a:pPr marL="457200" marR="0" lvl="0" indent="-228600" algn="l" rtl="0">
              <a:spcBef>
                <a:spcPts val="0"/>
              </a:spcBef>
              <a:spcAft>
                <a:spcPts val="0"/>
              </a:spcAft>
              <a:buClr>
                <a:srgbClr val="4F5150"/>
              </a:buClr>
              <a:buSzPct val="100000"/>
              <a:buFont typeface="Tahoma"/>
            </a:pPr>
            <a:r>
              <a:rPr lang="fi-FI" sz="1800">
                <a:solidFill>
                  <a:srgbClr val="4F5150"/>
                </a:solidFill>
                <a:latin typeface="Tahoma"/>
                <a:ea typeface="Tahoma"/>
                <a:cs typeface="Tahoma"/>
                <a:sym typeface="Tahoma"/>
              </a:rPr>
              <a:t>Rajattu syöpäpotilaille, tarvittaessa voidaan kuitenkin soveltaa muihinkin sairauksiin.</a:t>
            </a:r>
          </a:p>
          <a:p>
            <a:pPr marL="457200" marR="0" lvl="0" indent="-228600" algn="l" rtl="0">
              <a:spcBef>
                <a:spcPts val="0"/>
              </a:spcBef>
              <a:spcAft>
                <a:spcPts val="0"/>
              </a:spcAft>
              <a:buSzPct val="100000"/>
              <a:buFont typeface="Tahoma"/>
            </a:pPr>
            <a:r>
              <a:rPr lang="fi-FI" sz="1800">
                <a:latin typeface="Tahoma"/>
                <a:ea typeface="Tahoma"/>
                <a:cs typeface="Tahoma"/>
                <a:sym typeface="Tahoma"/>
              </a:rPr>
              <a:t>Koko projektin sekavuus, sekä mahdottomuus toteuttaa annetussa ajassa</a:t>
            </a:r>
          </a:p>
          <a:p>
            <a:pPr marL="457200" marR="0" lvl="0" indent="-228600" algn="l" rtl="0">
              <a:spcBef>
                <a:spcPts val="0"/>
              </a:spcBef>
              <a:spcAft>
                <a:spcPts val="0"/>
              </a:spcAft>
              <a:buSzPct val="100000"/>
              <a:buFont typeface="Tahoma"/>
            </a:pPr>
            <a:r>
              <a:rPr lang="fi-FI" sz="1800">
                <a:latin typeface="Tahoma"/>
                <a:ea typeface="Tahoma"/>
                <a:cs typeface="Tahoma"/>
                <a:sym typeface="Tahoma"/>
              </a:rPr>
              <a:t>Osaamisen puute</a:t>
            </a:r>
          </a:p>
          <a:p>
            <a:pPr marL="457200" marR="0" lvl="0" indent="-228600" algn="l" rtl="0">
              <a:spcBef>
                <a:spcPts val="0"/>
              </a:spcBef>
              <a:spcAft>
                <a:spcPts val="0"/>
              </a:spcAft>
              <a:buSzPct val="100000"/>
              <a:buFont typeface="Tahoma"/>
            </a:pPr>
            <a:r>
              <a:rPr lang="fi-FI" sz="1800">
                <a:latin typeface="Tahoma"/>
                <a:ea typeface="Tahoma"/>
                <a:cs typeface="Tahoma"/>
                <a:sym typeface="Tahoma"/>
              </a:rPr>
              <a:t>Ohjeistus oli todella sekavaa ja ristiriitaista</a:t>
            </a:r>
          </a:p>
          <a:p>
            <a:pPr marL="342900" marR="0" lvl="0" indent="-190500" algn="l" rtl="0">
              <a:spcBef>
                <a:spcPts val="0"/>
              </a:spcBef>
              <a:spcAft>
                <a:spcPts val="0"/>
              </a:spcAft>
              <a:buClr>
                <a:srgbClr val="F08A00"/>
              </a:buClr>
              <a:buFont typeface="Noto Symbol"/>
              <a:buNone/>
            </a:pPr>
            <a:endParaRPr>
              <a:latin typeface="Tahoma"/>
              <a:ea typeface="Tahoma"/>
              <a:cs typeface="Tahoma"/>
              <a:sym typeface="Tahoma"/>
            </a:endParaRPr>
          </a:p>
        </p:txBody>
      </p:sp>
      <p:sp>
        <p:nvSpPr>
          <p:cNvPr id="159" name="Shape 159"/>
          <p:cNvSpPr txBox="1"/>
          <p:nvPr/>
        </p:nvSpPr>
        <p:spPr>
          <a:xfrm>
            <a:off x="3705101" y="6419348"/>
            <a:ext cx="4279057" cy="400109"/>
          </a:xfrm>
          <a:prstGeom prst="rect">
            <a:avLst/>
          </a:prstGeom>
          <a:noFill/>
          <a:ln>
            <a:noFill/>
          </a:ln>
        </p:spPr>
        <p:txBody>
          <a:bodyPr lIns="91425" tIns="45700" rIns="91425" bIns="45700" anchor="t" anchorCtr="0">
            <a:noAutofit/>
          </a:bodyPr>
          <a:lstStyle/>
          <a:p>
            <a:pPr marL="0" marR="0" lvl="0" indent="0" algn="l" rtl="0">
              <a:spcBef>
                <a:spcPts val="0"/>
              </a:spcBef>
              <a:spcAft>
                <a:spcPts val="0"/>
              </a:spcAft>
              <a:buSzPct val="25000"/>
              <a:buNone/>
            </a:pPr>
            <a:r>
              <a:rPr lang="fi-FI" sz="2000" b="0" i="0" u="none" strike="noStrike" cap="none" baseline="0">
                <a:solidFill>
                  <a:schemeClr val="dk1"/>
                </a:solidFill>
                <a:latin typeface="Tahoma"/>
                <a:ea typeface="Tahoma"/>
                <a:cs typeface="Tahoma"/>
                <a:sym typeface="Tahoma"/>
              </a:rPr>
              <a:t>Jatka tarvittaessa seuraavalle sivulle</a:t>
            </a:r>
          </a:p>
        </p:txBody>
      </p:sp>
    </p:spTree>
  </p:cSld>
  <p:clrMapOvr>
    <a:masterClrMapping/>
  </p:clrMapOvr>
  <p:transition spd="slow">
    <p:cut/>
  </p:transition>
</p:sld>
</file>

<file path=ppt/theme/theme1.xml><?xml version="1.0" encoding="utf-8"?>
<a:theme xmlns:a="http://schemas.openxmlformats.org/drawingml/2006/main" name="2_Metropolia_strategia">
  <a:themeElements>
    <a:clrScheme name="Metropolia_strategia 2">
      <a:dk1>
        <a:srgbClr val="000000"/>
      </a:dk1>
      <a:lt1>
        <a:srgbClr val="FFFFFF"/>
      </a:lt1>
      <a:dk2>
        <a:srgbClr val="F08A00"/>
      </a:dk2>
      <a:lt2>
        <a:srgbClr val="808080"/>
      </a:lt2>
      <a:accent1>
        <a:srgbClr val="C9DD03"/>
      </a:accent1>
      <a:accent2>
        <a:srgbClr val="F9E300"/>
      </a:accent2>
      <a:accent3>
        <a:srgbClr val="FFFFFF"/>
      </a:accent3>
      <a:accent4>
        <a:srgbClr val="000000"/>
      </a:accent4>
      <a:accent5>
        <a:srgbClr val="E1EBAA"/>
      </a:accent5>
      <a:accent6>
        <a:srgbClr val="E2CE00"/>
      </a:accent6>
      <a:hlink>
        <a:srgbClr val="F08A00"/>
      </a:hlink>
      <a:folHlink>
        <a:srgbClr val="D52B1E"/>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Custom Theme">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736</Words>
  <Application>Microsoft Office PowerPoint</Application>
  <PresentationFormat>Näytössä katseltava diaesitys (4:3)</PresentationFormat>
  <Paragraphs>95</Paragraphs>
  <Slides>16</Slides>
  <Notes>16</Notes>
  <HiddenSlides>0</HiddenSlides>
  <MMClips>0</MMClips>
  <ScaleCrop>false</ScaleCrop>
  <HeadingPairs>
    <vt:vector size="6" baseType="variant">
      <vt:variant>
        <vt:lpstr>Käytetyt fontit</vt:lpstr>
      </vt:variant>
      <vt:variant>
        <vt:i4>4</vt:i4>
      </vt:variant>
      <vt:variant>
        <vt:lpstr>Teema</vt:lpstr>
      </vt:variant>
      <vt:variant>
        <vt:i4>1</vt:i4>
      </vt:variant>
      <vt:variant>
        <vt:lpstr>Dian otsikot</vt:lpstr>
      </vt:variant>
      <vt:variant>
        <vt:i4>16</vt:i4>
      </vt:variant>
    </vt:vector>
  </HeadingPairs>
  <TitlesOfParts>
    <vt:vector size="21" baseType="lpstr">
      <vt:lpstr>Tahoma</vt:lpstr>
      <vt:lpstr>Arial</vt:lpstr>
      <vt:lpstr>Times New Roman</vt:lpstr>
      <vt:lpstr>Noto Symbol</vt:lpstr>
      <vt:lpstr>2_Metropolia_strategia</vt:lpstr>
      <vt:lpstr>MINNO® Innovaatioprojekti 2015 - Loppukatselmus</vt:lpstr>
      <vt:lpstr>Tässä kalvosetissä tiimimme esittelee projektin ja siitä opitut asiat. (tämä dokumentti on laitettu Wikiin: Kulttuurin ja hyvinvoinnin innovaatioprojektit/ Kevät 2015)</vt:lpstr>
      <vt:lpstr>Mikä MINNO® on?</vt:lpstr>
      <vt:lpstr>Tiimi: Metro Bears</vt:lpstr>
      <vt:lpstr>Ryhmänne vastaanottama haaste ja tilaaja</vt:lpstr>
      <vt:lpstr>Ratkaisu - Projektikuvaus</vt:lpstr>
      <vt:lpstr>Lopputulos – mikä? Ja kuvia, linkkejä</vt:lpstr>
      <vt:lpstr>PowerPoint-esitys</vt:lpstr>
      <vt:lpstr>Projektin plussat ja miinukset</vt:lpstr>
      <vt:lpstr>Ryhmätyö – kuinka onnistui?</vt:lpstr>
      <vt:lpstr>Sisäinen ja ulkoinen viestintä</vt:lpstr>
      <vt:lpstr>Mitä opimme</vt:lpstr>
      <vt:lpstr>Kuinka monialaista Innovaatioprojektia voisi kehittää?</vt:lpstr>
      <vt:lpstr>Hospital Adventure</vt:lpstr>
      <vt:lpstr>Hospital Adventure</vt:lpstr>
      <vt:lpstr>PowerPoint-esitys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MINNO® Innovaatioprojekti 2015 - Loppukatselmus</dc:title>
  <dc:creator>Selene Abonce Muhonen</dc:creator>
  <cp:lastModifiedBy>Selene Abonce Muhonen</cp:lastModifiedBy>
  <cp:revision>1</cp:revision>
  <dcterms:modified xsi:type="dcterms:W3CDTF">2015-11-13T11:09:34Z</dcterms:modified>
</cp:coreProperties>
</file>