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6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9144000"/>
  <p:notesSz cx="6794500" cy="99314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44813" cy="496887"/>
          </a:xfrm>
          <a:prstGeom prst="rect">
            <a:avLst/>
          </a:prstGeom>
          <a:noFill/>
          <a:ln>
            <a:noFill/>
          </a:ln>
        </p:spPr>
        <p:txBody>
          <a:bodyPr anchorCtr="0" anchor="t" bIns="91425" lIns="91425" rIns="91425" tIns="91425"/>
          <a:lstStyle>
            <a:lvl1pPr indent="0" marL="0" marR="0" rtl="0" algn="l">
              <a:spcBef>
                <a:spcPts val="0"/>
              </a:spcBef>
              <a:spcAft>
                <a:spcPts val="0"/>
              </a:spcAft>
              <a:defRPr b="0" baseline="0" i="0" sz="1200" u="none" cap="none" strike="noStrike">
                <a:solidFill>
                  <a:schemeClr val="dk1"/>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3" name="Shape 3"/>
          <p:cNvSpPr txBox="1"/>
          <p:nvPr>
            <p:ph idx="10" type="dt"/>
          </p:nvPr>
        </p:nvSpPr>
        <p:spPr>
          <a:xfrm>
            <a:off x="3849687" y="0"/>
            <a:ext cx="2944811" cy="496887"/>
          </a:xfrm>
          <a:prstGeom prst="rect">
            <a:avLst/>
          </a:prstGeom>
          <a:noFill/>
          <a:ln>
            <a:noFill/>
          </a:ln>
        </p:spPr>
        <p:txBody>
          <a:bodyPr anchorCtr="0" anchor="t" bIns="91425" lIns="91425" rIns="91425" tIns="91425"/>
          <a:lstStyle>
            <a:lvl1pPr indent="0" marL="0" marR="0" rtl="0" algn="r">
              <a:spcBef>
                <a:spcPts val="0"/>
              </a:spcBef>
              <a:spcAft>
                <a:spcPts val="0"/>
              </a:spcAft>
              <a:defRPr b="0" baseline="0" i="0" sz="1200" u="none" cap="none" strike="noStrike">
                <a:solidFill>
                  <a:schemeClr val="dk1"/>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4" name="Shape 4"/>
          <p:cNvSpPr/>
          <p:nvPr>
            <p:ph idx="3"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5" name="Shape 5"/>
          <p:cNvSpPr txBox="1"/>
          <p:nvPr>
            <p:ph idx="1" type="body"/>
          </p:nvPr>
        </p:nvSpPr>
        <p:spPr>
          <a:xfrm>
            <a:off x="906462" y="4718050"/>
            <a:ext cx="4981574" cy="4468813"/>
          </a:xfrm>
          <a:prstGeom prst="rect">
            <a:avLst/>
          </a:prstGeom>
          <a:noFill/>
          <a:ln>
            <a:noFill/>
          </a:ln>
        </p:spPr>
        <p:txBody>
          <a:bodyPr anchorCtr="0" anchor="t" bIns="91425" lIns="91425" rIns="91425" tIns="91425"/>
          <a:lstStyle>
            <a:lvl1pPr indent="0" marL="0" marR="0" rtl="0" algn="l">
              <a:spcBef>
                <a:spcPts val="360"/>
              </a:spcBef>
              <a:spcAft>
                <a:spcPts val="0"/>
              </a:spcAft>
              <a:defRPr b="0" baseline="0" i="0" sz="1200" u="none" cap="none" strike="noStrike">
                <a:solidFill>
                  <a:schemeClr val="dk1"/>
                </a:solidFill>
                <a:latin typeface="Arial"/>
                <a:ea typeface="Arial"/>
                <a:cs typeface="Arial"/>
                <a:sym typeface="Arial"/>
              </a:defRPr>
            </a:lvl1pPr>
            <a:lvl2pPr indent="0" marL="457200" marR="0" rtl="0" algn="l">
              <a:spcBef>
                <a:spcPts val="360"/>
              </a:spcBef>
              <a:spcAft>
                <a:spcPts val="0"/>
              </a:spcAft>
              <a:defRPr b="0" baseline="0" i="0" sz="1200" u="none" cap="none" strike="noStrike">
                <a:solidFill>
                  <a:schemeClr val="dk1"/>
                </a:solidFill>
                <a:latin typeface="Arial"/>
                <a:ea typeface="Arial"/>
                <a:cs typeface="Arial"/>
                <a:sym typeface="Arial"/>
              </a:defRPr>
            </a:lvl2pPr>
            <a:lvl3pPr indent="0" marL="914400" marR="0" rtl="0" algn="l">
              <a:spcBef>
                <a:spcPts val="360"/>
              </a:spcBef>
              <a:spcAft>
                <a:spcPts val="0"/>
              </a:spcAft>
              <a:defRPr b="0" baseline="0" i="0" sz="1200" u="none" cap="none" strike="noStrike">
                <a:solidFill>
                  <a:schemeClr val="dk1"/>
                </a:solidFill>
                <a:latin typeface="Arial"/>
                <a:ea typeface="Arial"/>
                <a:cs typeface="Arial"/>
                <a:sym typeface="Arial"/>
              </a:defRPr>
            </a:lvl3pPr>
            <a:lvl4pPr indent="0" marL="1371600" marR="0" rtl="0" algn="l">
              <a:spcBef>
                <a:spcPts val="360"/>
              </a:spcBef>
              <a:spcAft>
                <a:spcPts val="0"/>
              </a:spcAft>
              <a:defRPr b="0" baseline="0" i="0" sz="1200" u="none" cap="none" strike="noStrike">
                <a:solidFill>
                  <a:schemeClr val="dk1"/>
                </a:solidFill>
                <a:latin typeface="Arial"/>
                <a:ea typeface="Arial"/>
                <a:cs typeface="Arial"/>
                <a:sym typeface="Arial"/>
              </a:defRPr>
            </a:lvl4pPr>
            <a:lvl5pPr indent="0" marL="1828800" marR="0" rtl="0" algn="l">
              <a:spcBef>
                <a:spcPts val="360"/>
              </a:spcBef>
              <a:spcAft>
                <a:spcPts val="0"/>
              </a:spcAft>
              <a:defRPr b="0" baseline="0" i="0" sz="1200" u="none" cap="none" strike="noStrike">
                <a:solidFill>
                  <a:schemeClr val="dk1"/>
                </a:solidFill>
                <a:latin typeface="Arial"/>
                <a:ea typeface="Arial"/>
                <a:cs typeface="Arial"/>
                <a:sym typeface="Arial"/>
              </a:defRPr>
            </a:lvl5pPr>
            <a:lvl6pPr indent="0" marL="2286000" marR="0" rtl="0" algn="l">
              <a:spcBef>
                <a:spcPts val="0"/>
              </a:spcBef>
              <a:defRPr b="0" baseline="0" i="0" sz="1200" u="none" cap="none" strike="noStrike">
                <a:solidFill>
                  <a:schemeClr val="dk1"/>
                </a:solidFill>
                <a:latin typeface="Calibri"/>
                <a:ea typeface="Calibri"/>
                <a:cs typeface="Calibri"/>
                <a:sym typeface="Calibri"/>
              </a:defRPr>
            </a:lvl6pPr>
            <a:lvl7pPr indent="0" marL="2743200" marR="0" rtl="0" algn="l">
              <a:spcBef>
                <a:spcPts val="0"/>
              </a:spcBef>
              <a:defRPr b="0" baseline="0" i="0" sz="1200" u="none" cap="none" strike="noStrike">
                <a:solidFill>
                  <a:schemeClr val="dk1"/>
                </a:solidFill>
                <a:latin typeface="Calibri"/>
                <a:ea typeface="Calibri"/>
                <a:cs typeface="Calibri"/>
                <a:sym typeface="Calibri"/>
              </a:defRPr>
            </a:lvl7pPr>
            <a:lvl8pPr indent="0" marL="3200400" marR="0" rtl="0" algn="l">
              <a:spcBef>
                <a:spcPts val="0"/>
              </a:spcBef>
              <a:defRPr b="0" baseline="0" i="0" sz="1200" u="none" cap="none" strike="noStrike">
                <a:solidFill>
                  <a:schemeClr val="dk1"/>
                </a:solidFill>
                <a:latin typeface="Calibri"/>
                <a:ea typeface="Calibri"/>
                <a:cs typeface="Calibri"/>
                <a:sym typeface="Calibri"/>
              </a:defRPr>
            </a:lvl8pPr>
            <a:lvl9pPr indent="0" marL="3657600" marR="0" rtl="0" algn="l">
              <a:spcBef>
                <a:spcPts val="0"/>
              </a:spcBef>
              <a:defRPr b="0" baseline="0" i="0" sz="1200" u="none" cap="none" strike="noStrike">
                <a:solidFill>
                  <a:schemeClr val="dk1"/>
                </a:solidFill>
                <a:latin typeface="Calibri"/>
                <a:ea typeface="Calibri"/>
                <a:cs typeface="Calibri"/>
                <a:sym typeface="Calibri"/>
              </a:defRPr>
            </a:lvl9pPr>
          </a:lstStyle>
          <a:p/>
        </p:txBody>
      </p:sp>
      <p:sp>
        <p:nvSpPr>
          <p:cNvPr id="6" name="Shape 6"/>
          <p:cNvSpPr txBox="1"/>
          <p:nvPr>
            <p:ph idx="11" type="ftr"/>
          </p:nvPr>
        </p:nvSpPr>
        <p:spPr>
          <a:xfrm>
            <a:off x="0" y="9434513"/>
            <a:ext cx="2944813" cy="496886"/>
          </a:xfrm>
          <a:prstGeom prst="rect">
            <a:avLst/>
          </a:prstGeom>
          <a:noFill/>
          <a:ln>
            <a:noFill/>
          </a:ln>
        </p:spPr>
        <p:txBody>
          <a:bodyPr anchorCtr="0" anchor="b" bIns="91425" lIns="91425" rIns="91425" tIns="91425"/>
          <a:lstStyle>
            <a:lvl1pPr indent="0" marL="0" marR="0" rtl="0" algn="l">
              <a:spcBef>
                <a:spcPts val="0"/>
              </a:spcBef>
              <a:spcAft>
                <a:spcPts val="0"/>
              </a:spcAft>
              <a:defRPr b="0" baseline="0" i="0" sz="1200" u="none" cap="none" strike="noStrike">
                <a:solidFill>
                  <a:schemeClr val="dk1"/>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7" name="Shape 7"/>
          <p:cNvSpPr txBox="1"/>
          <p:nvPr>
            <p:ph idx="12" type="sldNum"/>
          </p:nvPr>
        </p:nvSpPr>
        <p:spPr>
          <a:xfrm>
            <a:off x="3849687" y="9434513"/>
            <a:ext cx="2944811" cy="496886"/>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2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06" name="Shape 106"/>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80" name="Shape 180"/>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86" name="Shape 186"/>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92" name="Shape 192"/>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00" name="Shape 200"/>
          <p:cNvSpPr txBox="1"/>
          <p:nvPr>
            <p:ph idx="1" type="body"/>
          </p:nvPr>
        </p:nvSpPr>
        <p:spPr>
          <a:xfrm>
            <a:off x="906462" y="4718050"/>
            <a:ext cx="4981574" cy="4468813"/>
          </a:xfrm>
          <a:prstGeom prst="rect">
            <a:avLst/>
          </a:prstGeom>
          <a:noFill/>
          <a:ln>
            <a:noFill/>
          </a:ln>
        </p:spPr>
        <p:txBody>
          <a:bodyPr anchorCtr="0" anchor="t" bIns="45700" lIns="91425" rIns="91425" tIns="45700">
            <a:noAutofit/>
          </a:bodyPr>
          <a:lstStyle/>
          <a:p>
            <a:pPr indent="0" lvl="0" marL="0" marR="0" rtl="0" algn="l">
              <a:spcBef>
                <a:spcPts val="360"/>
              </a:spcBef>
              <a:spcAft>
                <a:spcPts val="0"/>
              </a:spcAft>
              <a:buNone/>
            </a:pPr>
            <a:r>
              <a:t/>
            </a:r>
            <a:endParaRPr b="0" baseline="0" i="0" sz="1200" u="none" cap="none" strike="noStrike">
              <a:solidFill>
                <a:schemeClr val="dk1"/>
              </a:solidFill>
              <a:latin typeface="Arial"/>
              <a:ea typeface="Arial"/>
              <a:cs typeface="Arial"/>
              <a:sym typeface="Arial"/>
            </a:endParaRPr>
          </a:p>
        </p:txBody>
      </p:sp>
      <p:sp>
        <p:nvSpPr>
          <p:cNvPr id="201" name="Shape 201"/>
          <p:cNvSpPr txBox="1"/>
          <p:nvPr>
            <p:ph idx="12" type="sldNum"/>
          </p:nvPr>
        </p:nvSpPr>
        <p:spPr>
          <a:xfrm>
            <a:off x="3849687" y="9434513"/>
            <a:ext cx="2944811" cy="496886"/>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7" name="Shape 207"/>
        <p:cNvGrpSpPr/>
        <p:nvPr/>
      </p:nvGrpSpPr>
      <p:grpSpPr>
        <a:xfrm>
          <a:off x="0" y="0"/>
          <a:ext cx="0" cy="0"/>
          <a:chOff x="0" y="0"/>
          <a:chExt cx="0" cy="0"/>
        </a:xfrm>
      </p:grpSpPr>
      <p:sp>
        <p:nvSpPr>
          <p:cNvPr id="208" name="Shape 208"/>
          <p:cNvSpPr/>
          <p:nvPr>
            <p:ph idx="2" type="sldImg"/>
          </p:nvPr>
        </p:nvSpPr>
        <p:spPr>
          <a:xfrm>
            <a:off x="914400" y="744537"/>
            <a:ext cx="4965600" cy="37242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09" name="Shape 209"/>
          <p:cNvSpPr txBox="1"/>
          <p:nvPr>
            <p:ph idx="1" type="body"/>
          </p:nvPr>
        </p:nvSpPr>
        <p:spPr>
          <a:xfrm>
            <a:off x="906462" y="4718050"/>
            <a:ext cx="4981500" cy="4468799"/>
          </a:xfrm>
          <a:prstGeom prst="rect">
            <a:avLst/>
          </a:prstGeom>
          <a:noFill/>
          <a:ln>
            <a:noFill/>
          </a:ln>
        </p:spPr>
        <p:txBody>
          <a:bodyPr anchorCtr="0" anchor="t" bIns="45700" lIns="91425" rIns="91425" tIns="45700">
            <a:noAutofit/>
          </a:bodyPr>
          <a:lstStyle/>
          <a:p>
            <a:pPr indent="0" lvl="0" marL="0" marR="0" rtl="0" algn="l">
              <a:spcBef>
                <a:spcPts val="360"/>
              </a:spcBef>
              <a:spcAft>
                <a:spcPts val="0"/>
              </a:spcAft>
              <a:buNone/>
            </a:pPr>
            <a:r>
              <a:t/>
            </a:r>
            <a:endParaRPr b="0" baseline="0" i="0" sz="1200" u="none" cap="none" strike="noStrike">
              <a:solidFill>
                <a:schemeClr val="dk1"/>
              </a:solidFill>
              <a:latin typeface="Arial"/>
              <a:ea typeface="Arial"/>
              <a:cs typeface="Arial"/>
              <a:sym typeface="Arial"/>
            </a:endParaRPr>
          </a:p>
        </p:txBody>
      </p:sp>
      <p:sp>
        <p:nvSpPr>
          <p:cNvPr id="210" name="Shape 210"/>
          <p:cNvSpPr txBox="1"/>
          <p:nvPr>
            <p:ph idx="12" type="sldNum"/>
          </p:nvPr>
        </p:nvSpPr>
        <p:spPr>
          <a:xfrm>
            <a:off x="3849687" y="9434513"/>
            <a:ext cx="2944799" cy="4968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8" name="Shape 218"/>
        <p:cNvGrpSpPr/>
        <p:nvPr/>
      </p:nvGrpSpPr>
      <p:grpSpPr>
        <a:xfrm>
          <a:off x="0" y="0"/>
          <a:ext cx="0" cy="0"/>
          <a:chOff x="0" y="0"/>
          <a:chExt cx="0" cy="0"/>
        </a:xfrm>
      </p:grpSpPr>
      <p:sp>
        <p:nvSpPr>
          <p:cNvPr id="219" name="Shape 219"/>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220" name="Shape 220"/>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 name="Shape 110"/>
        <p:cNvGrpSpPr/>
        <p:nvPr/>
      </p:nvGrpSpPr>
      <p:grpSpPr>
        <a:xfrm>
          <a:off x="0" y="0"/>
          <a:ext cx="0" cy="0"/>
          <a:chOff x="0" y="0"/>
          <a:chExt cx="0" cy="0"/>
        </a:xfrm>
      </p:grpSpPr>
      <p:sp>
        <p:nvSpPr>
          <p:cNvPr id="111" name="Shape 111"/>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12" name="Shape 112"/>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18" name="Shape 118"/>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24" name="Shape 124"/>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30" name="Shape 130"/>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4" name="Shape 134"/>
        <p:cNvGrpSpPr/>
        <p:nvPr/>
      </p:nvGrpSpPr>
      <p:grpSpPr>
        <a:xfrm>
          <a:off x="0" y="0"/>
          <a:ext cx="0" cy="0"/>
          <a:chOff x="0" y="0"/>
          <a:chExt cx="0" cy="0"/>
        </a:xfrm>
      </p:grpSpPr>
      <p:sp>
        <p:nvSpPr>
          <p:cNvPr id="135" name="Shape 135"/>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36" name="Shape 136"/>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57" name="Shape 157"/>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68" name="Shape 168"/>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2" name="Shape 172"/>
        <p:cNvGrpSpPr/>
        <p:nvPr/>
      </p:nvGrpSpPr>
      <p:grpSpPr>
        <a:xfrm>
          <a:off x="0" y="0"/>
          <a:ext cx="0" cy="0"/>
          <a:chOff x="0" y="0"/>
          <a:chExt cx="0" cy="0"/>
        </a:xfrm>
      </p:grpSpPr>
      <p:sp>
        <p:nvSpPr>
          <p:cNvPr id="173" name="Shape 173"/>
          <p:cNvSpPr txBox="1"/>
          <p:nvPr>
            <p:ph idx="1" type="body"/>
          </p:nvPr>
        </p:nvSpPr>
        <p:spPr>
          <a:xfrm>
            <a:off x="906462" y="4718050"/>
            <a:ext cx="4981574" cy="4468813"/>
          </a:xfrm>
          <a:prstGeom prst="rect">
            <a:avLst/>
          </a:prstGeom>
        </p:spPr>
        <p:txBody>
          <a:bodyPr anchorCtr="0" anchor="t" bIns="91425" lIns="91425" rIns="91425" tIns="91425">
            <a:noAutofit/>
          </a:bodyPr>
          <a:lstStyle/>
          <a:p>
            <a:pPr>
              <a:spcBef>
                <a:spcPts val="0"/>
              </a:spcBef>
              <a:buNone/>
            </a:pPr>
            <a:r>
              <a:t/>
            </a:r>
            <a:endParaRPr/>
          </a:p>
        </p:txBody>
      </p:sp>
      <p:sp>
        <p:nvSpPr>
          <p:cNvPr id="174" name="Shape 174"/>
          <p:cNvSpPr/>
          <p:nvPr>
            <p:ph idx="2" type="sldImg"/>
          </p:nvPr>
        </p:nvSpPr>
        <p:spPr>
          <a:xfrm>
            <a:off x="914400" y="744537"/>
            <a:ext cx="4965700" cy="372427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6.jpg"/><Relationship Id="rId3" Type="http://schemas.openxmlformats.org/officeDocument/2006/relationships/image" Target="../media/image18.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7.jpg"/><Relationship Id="rId3" Type="http://schemas.openxmlformats.org/officeDocument/2006/relationships/image" Target="../media/image18.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jpg"/><Relationship Id="rId3" Type="http://schemas.openxmlformats.org/officeDocument/2006/relationships/image" Target="../media/image05.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8.jpg"/><Relationship Id="rId3" Type="http://schemas.openxmlformats.org/officeDocument/2006/relationships/image" Target="../media/image18.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jpg"/><Relationship Id="rId3" Type="http://schemas.openxmlformats.org/officeDocument/2006/relationships/image" Target="../media/image09.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18.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png"/><Relationship Id="rId3" Type="http://schemas.openxmlformats.org/officeDocument/2006/relationships/image" Target="../media/image14.png"/><Relationship Id="rId4" Type="http://schemas.openxmlformats.org/officeDocument/2006/relationships/image" Target="../media/image02.png"/><Relationship Id="rId5" Type="http://schemas.openxmlformats.org/officeDocument/2006/relationships/image" Target="../media/image0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4.jpg"/><Relationship Id="rId3" Type="http://schemas.openxmlformats.org/officeDocument/2006/relationships/image" Target="../media/image18.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1.jpg"/><Relationship Id="rId3" Type="http://schemas.openxmlformats.org/officeDocument/2006/relationships/image" Target="../media/image18.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7" name="Shape 17"/>
        <p:cNvGrpSpPr/>
        <p:nvPr/>
      </p:nvGrpSpPr>
      <p:grpSpPr>
        <a:xfrm>
          <a:off x="0" y="0"/>
          <a:ext cx="0" cy="0"/>
          <a:chOff x="0" y="0"/>
          <a:chExt cx="0" cy="0"/>
        </a:xfrm>
      </p:grpSpPr>
      <p:sp>
        <p:nvSpPr>
          <p:cNvPr id="18" name="Shape 18"/>
          <p:cNvSpPr txBox="1"/>
          <p:nvPr>
            <p:ph type="ctrTitle"/>
          </p:nvPr>
        </p:nvSpPr>
        <p:spPr>
          <a:xfrm>
            <a:off x="685800" y="2130425"/>
            <a:ext cx="7772400" cy="1470024"/>
          </a:xfrm>
          <a:prstGeom prst="rect">
            <a:avLst/>
          </a:prstGeom>
          <a:noFill/>
          <a:ln>
            <a:noFill/>
          </a:ln>
        </p:spPr>
        <p:txBody>
          <a:bodyPr anchorCtr="0" anchor="t" bIns="91425" lIns="91425" rIns="91425" tIns="91425"/>
          <a:lstStyle>
            <a:lvl1pPr indent="0" marL="0" marR="0" rtl="0" algn="l">
              <a:spcBef>
                <a:spcPts val="0"/>
              </a:spcBef>
              <a:spcAft>
                <a:spcPts val="0"/>
              </a:spcAft>
              <a:defRPr b="0" baseline="0" i="0" sz="2800" u="none" cap="none" strike="noStrike">
                <a:solidFill>
                  <a:srgbClr val="F08A00"/>
                </a:solidFill>
                <a:latin typeface="Arial"/>
                <a:ea typeface="Arial"/>
                <a:cs typeface="Arial"/>
                <a:sym typeface="Arial"/>
              </a:defRPr>
            </a:lvl1pPr>
            <a:lvl2pPr indent="0" marL="0" marR="0" rtl="0" algn="l">
              <a:spcBef>
                <a:spcPts val="0"/>
              </a:spcBef>
              <a:spcAft>
                <a:spcPts val="0"/>
              </a:spcAft>
              <a:defRPr b="0" baseline="0" i="0" sz="2800" u="none" cap="none" strike="noStrike">
                <a:solidFill>
                  <a:srgbClr val="F08A00"/>
                </a:solidFill>
                <a:latin typeface="Tahoma"/>
                <a:ea typeface="Tahoma"/>
                <a:cs typeface="Tahoma"/>
                <a:sym typeface="Tahoma"/>
              </a:defRPr>
            </a:lvl2pPr>
            <a:lvl3pPr indent="0" marL="0" marR="0" rtl="0" algn="l">
              <a:spcBef>
                <a:spcPts val="0"/>
              </a:spcBef>
              <a:spcAft>
                <a:spcPts val="0"/>
              </a:spcAft>
              <a:defRPr b="0" baseline="0" i="0" sz="2800" u="none" cap="none" strike="noStrike">
                <a:solidFill>
                  <a:srgbClr val="F08A00"/>
                </a:solidFill>
                <a:latin typeface="Tahoma"/>
                <a:ea typeface="Tahoma"/>
                <a:cs typeface="Tahoma"/>
                <a:sym typeface="Tahoma"/>
              </a:defRPr>
            </a:lvl3pPr>
            <a:lvl4pPr indent="0" marL="0" marR="0" rtl="0" algn="l">
              <a:spcBef>
                <a:spcPts val="0"/>
              </a:spcBef>
              <a:spcAft>
                <a:spcPts val="0"/>
              </a:spcAft>
              <a:defRPr b="0" baseline="0" i="0" sz="2800" u="none" cap="none" strike="noStrike">
                <a:solidFill>
                  <a:srgbClr val="F08A00"/>
                </a:solidFill>
                <a:latin typeface="Tahoma"/>
                <a:ea typeface="Tahoma"/>
                <a:cs typeface="Tahoma"/>
                <a:sym typeface="Tahoma"/>
              </a:defRPr>
            </a:lvl4pPr>
            <a:lvl5pPr indent="0" marL="0" marR="0" rtl="0" algn="l">
              <a:spcBef>
                <a:spcPts val="0"/>
              </a:spcBef>
              <a:spcAft>
                <a:spcPts val="0"/>
              </a:spcAft>
              <a:defRPr b="0" baseline="0" i="0" sz="2800" u="none" cap="none" strike="noStrike">
                <a:solidFill>
                  <a:srgbClr val="F08A00"/>
                </a:solidFill>
                <a:latin typeface="Tahoma"/>
                <a:ea typeface="Tahoma"/>
                <a:cs typeface="Tahoma"/>
                <a:sym typeface="Tahoma"/>
              </a:defRPr>
            </a:lvl5pPr>
            <a:lvl6pPr indent="0" marL="457200" marR="0" rtl="0" algn="l">
              <a:spcBef>
                <a:spcPts val="0"/>
              </a:spcBef>
              <a:spcAft>
                <a:spcPts val="0"/>
              </a:spcAft>
              <a:defRPr b="0" baseline="0" i="0" sz="3600" u="none" cap="none" strike="noStrike">
                <a:solidFill>
                  <a:schemeClr val="dk2"/>
                </a:solidFill>
                <a:latin typeface="Tahoma"/>
                <a:ea typeface="Tahoma"/>
                <a:cs typeface="Tahoma"/>
                <a:sym typeface="Tahoma"/>
              </a:defRPr>
            </a:lvl6pPr>
            <a:lvl7pPr indent="0" marL="914400" marR="0" rtl="0" algn="l">
              <a:spcBef>
                <a:spcPts val="0"/>
              </a:spcBef>
              <a:spcAft>
                <a:spcPts val="0"/>
              </a:spcAft>
              <a:defRPr b="0" baseline="0" i="0" sz="3600" u="none" cap="none" strike="noStrike">
                <a:solidFill>
                  <a:schemeClr val="dk2"/>
                </a:solidFill>
                <a:latin typeface="Tahoma"/>
                <a:ea typeface="Tahoma"/>
                <a:cs typeface="Tahoma"/>
                <a:sym typeface="Tahoma"/>
              </a:defRPr>
            </a:lvl7pPr>
            <a:lvl8pPr indent="0" marL="1371600" marR="0" rtl="0" algn="l">
              <a:spcBef>
                <a:spcPts val="0"/>
              </a:spcBef>
              <a:spcAft>
                <a:spcPts val="0"/>
              </a:spcAft>
              <a:defRPr b="0" baseline="0" i="0" sz="3600" u="none" cap="none" strike="noStrike">
                <a:solidFill>
                  <a:schemeClr val="dk2"/>
                </a:solidFill>
                <a:latin typeface="Tahoma"/>
                <a:ea typeface="Tahoma"/>
                <a:cs typeface="Tahoma"/>
                <a:sym typeface="Tahoma"/>
              </a:defRPr>
            </a:lvl8pPr>
            <a:lvl9pPr indent="0" marL="1828800" marR="0" rtl="0" algn="l">
              <a:spcBef>
                <a:spcPts val="0"/>
              </a:spcBef>
              <a:spcAft>
                <a:spcPts val="0"/>
              </a:spcAft>
              <a:defRPr b="0" baseline="0" i="0" sz="3600" u="none" cap="none" strike="noStrike">
                <a:solidFill>
                  <a:schemeClr val="dk2"/>
                </a:solidFill>
                <a:latin typeface="Tahoma"/>
                <a:ea typeface="Tahoma"/>
                <a:cs typeface="Tahoma"/>
                <a:sym typeface="Tahoma"/>
              </a:defRPr>
            </a:lvl9pPr>
          </a:lstStyle>
          <a:p/>
        </p:txBody>
      </p:sp>
      <p:sp>
        <p:nvSpPr>
          <p:cNvPr id="19" name="Shape 19"/>
          <p:cNvSpPr txBox="1"/>
          <p:nvPr>
            <p:ph idx="1" type="subTitle"/>
          </p:nvPr>
        </p:nvSpPr>
        <p:spPr>
          <a:xfrm>
            <a:off x="1371600" y="3886200"/>
            <a:ext cx="6400799" cy="1752600"/>
          </a:xfrm>
          <a:prstGeom prst="rect">
            <a:avLst/>
          </a:prstGeom>
          <a:noFill/>
          <a:ln>
            <a:noFill/>
          </a:ln>
        </p:spPr>
        <p:txBody>
          <a:bodyPr anchorCtr="0" anchor="t" bIns="91425" lIns="91425" rIns="91425" tIns="91425"/>
          <a:lstStyle>
            <a:lvl1pPr indent="0" marL="0" marR="0" rtl="0" algn="ctr">
              <a:spcBef>
                <a:spcPts val="200"/>
              </a:spcBef>
              <a:spcAft>
                <a:spcPts val="0"/>
              </a:spcAft>
              <a:buClr>
                <a:srgbClr val="F08A00"/>
              </a:buClr>
              <a:buFont typeface="Noto Symbol"/>
              <a:buNone/>
              <a:defRPr b="0" baseline="0" i="0" sz="2400" u="none" cap="none" strike="noStrike">
                <a:solidFill>
                  <a:srgbClr val="888888"/>
                </a:solidFill>
                <a:latin typeface="Arial"/>
                <a:ea typeface="Arial"/>
                <a:cs typeface="Arial"/>
                <a:sym typeface="Arial"/>
              </a:defRPr>
            </a:lvl1pPr>
            <a:lvl2pPr indent="0" marL="457200" marR="0" rtl="0" algn="ctr">
              <a:spcBef>
                <a:spcPts val="200"/>
              </a:spcBef>
              <a:spcAft>
                <a:spcPts val="0"/>
              </a:spcAft>
              <a:buClr>
                <a:srgbClr val="F08A00"/>
              </a:buClr>
              <a:buFont typeface="Noto Symbol"/>
              <a:buNone/>
              <a:defRPr b="0" baseline="0" i="0" sz="2400" u="none" cap="none" strike="noStrike">
                <a:solidFill>
                  <a:srgbClr val="888888"/>
                </a:solidFill>
                <a:latin typeface="Arial"/>
                <a:ea typeface="Arial"/>
                <a:cs typeface="Arial"/>
                <a:sym typeface="Arial"/>
              </a:defRPr>
            </a:lvl2pPr>
            <a:lvl3pPr indent="0" marL="914400" marR="0" rtl="0" algn="ctr">
              <a:spcBef>
                <a:spcPts val="200"/>
              </a:spcBef>
              <a:spcAft>
                <a:spcPts val="0"/>
              </a:spcAft>
              <a:buClr>
                <a:srgbClr val="F08A00"/>
              </a:buClr>
              <a:buFont typeface="Noto Symbol"/>
              <a:buNone/>
              <a:defRPr b="0" baseline="0" i="0" sz="2000" u="none" cap="none" strike="noStrike">
                <a:solidFill>
                  <a:srgbClr val="888888"/>
                </a:solidFill>
                <a:latin typeface="Arial"/>
                <a:ea typeface="Arial"/>
                <a:cs typeface="Arial"/>
                <a:sym typeface="Arial"/>
              </a:defRPr>
            </a:lvl3pPr>
            <a:lvl4pPr indent="0" marL="1371600" marR="0" rtl="0" algn="ctr">
              <a:spcBef>
                <a:spcPts val="200"/>
              </a:spcBef>
              <a:spcAft>
                <a:spcPts val="0"/>
              </a:spcAft>
              <a:buClr>
                <a:srgbClr val="F08A00"/>
              </a:buClr>
              <a:buFont typeface="Noto Symbol"/>
              <a:buNone/>
              <a:defRPr b="0" baseline="0" i="0" sz="1800" u="none" cap="none" strike="noStrike">
                <a:solidFill>
                  <a:srgbClr val="888888"/>
                </a:solidFill>
                <a:latin typeface="Arial"/>
                <a:ea typeface="Arial"/>
                <a:cs typeface="Arial"/>
                <a:sym typeface="Arial"/>
              </a:defRPr>
            </a:lvl4pPr>
            <a:lvl5pPr indent="0" marL="1828800" marR="0" rtl="0" algn="ctr">
              <a:spcBef>
                <a:spcPts val="200"/>
              </a:spcBef>
              <a:spcAft>
                <a:spcPts val="0"/>
              </a:spcAft>
              <a:buClr>
                <a:srgbClr val="F08A00"/>
              </a:buClr>
              <a:buFont typeface="Noto Symbol"/>
              <a:buNone/>
              <a:defRPr b="0" baseline="0" i="0" sz="1600" u="none" cap="none" strike="noStrike">
                <a:solidFill>
                  <a:srgbClr val="888888"/>
                </a:solidFill>
                <a:latin typeface="Arial"/>
                <a:ea typeface="Arial"/>
                <a:cs typeface="Arial"/>
                <a:sym typeface="Arial"/>
              </a:defRPr>
            </a:lvl5pPr>
            <a:lvl6pPr indent="0" marL="2286000" marR="0" rtl="0" algn="ctr">
              <a:spcBef>
                <a:spcPts val="360"/>
              </a:spcBef>
              <a:spcAft>
                <a:spcPts val="0"/>
              </a:spcAft>
              <a:buClr>
                <a:schemeClr val="hlink"/>
              </a:buClr>
              <a:buFont typeface="Times New Roman"/>
              <a:buNone/>
              <a:defRPr b="0" baseline="0" i="0" sz="1800" u="none" cap="none" strike="noStrike">
                <a:solidFill>
                  <a:srgbClr val="888888"/>
                </a:solidFill>
                <a:latin typeface="Arial"/>
                <a:ea typeface="Arial"/>
                <a:cs typeface="Arial"/>
                <a:sym typeface="Arial"/>
              </a:defRPr>
            </a:lvl6pPr>
            <a:lvl7pPr indent="0" marL="2743200" marR="0" rtl="0" algn="ctr">
              <a:spcBef>
                <a:spcPts val="360"/>
              </a:spcBef>
              <a:spcAft>
                <a:spcPts val="0"/>
              </a:spcAft>
              <a:buClr>
                <a:schemeClr val="hlink"/>
              </a:buClr>
              <a:buFont typeface="Times New Roman"/>
              <a:buNone/>
              <a:defRPr b="0" baseline="0" i="0" sz="1800" u="none" cap="none" strike="noStrike">
                <a:solidFill>
                  <a:srgbClr val="888888"/>
                </a:solidFill>
                <a:latin typeface="Arial"/>
                <a:ea typeface="Arial"/>
                <a:cs typeface="Arial"/>
                <a:sym typeface="Arial"/>
              </a:defRPr>
            </a:lvl7pPr>
            <a:lvl8pPr indent="0" marL="3200400" marR="0" rtl="0" algn="ctr">
              <a:spcBef>
                <a:spcPts val="360"/>
              </a:spcBef>
              <a:spcAft>
                <a:spcPts val="0"/>
              </a:spcAft>
              <a:buClr>
                <a:schemeClr val="hlink"/>
              </a:buClr>
              <a:buFont typeface="Times New Roman"/>
              <a:buNone/>
              <a:defRPr b="0" baseline="0" i="0" sz="1800" u="none" cap="none" strike="noStrike">
                <a:solidFill>
                  <a:srgbClr val="888888"/>
                </a:solidFill>
                <a:latin typeface="Arial"/>
                <a:ea typeface="Arial"/>
                <a:cs typeface="Arial"/>
                <a:sym typeface="Arial"/>
              </a:defRPr>
            </a:lvl8pPr>
            <a:lvl9pPr indent="0" marL="3657600" marR="0" rtl="0" algn="ctr">
              <a:spcBef>
                <a:spcPts val="360"/>
              </a:spcBef>
              <a:spcAft>
                <a:spcPts val="0"/>
              </a:spcAft>
              <a:buClr>
                <a:schemeClr val="hlink"/>
              </a:buClr>
              <a:buFont typeface="Times New Roman"/>
              <a:buNone/>
              <a:defRPr b="0" baseline="0" i="0" sz="1800" u="none" cap="none" strike="noStrike">
                <a:solidFill>
                  <a:srgbClr val="888888"/>
                </a:solidFill>
                <a:latin typeface="Arial"/>
                <a:ea typeface="Arial"/>
                <a:cs typeface="Arial"/>
                <a:sym typeface="Arial"/>
              </a:defRPr>
            </a:lvl9pPr>
          </a:lstStyle>
          <a:p/>
        </p:txBody>
      </p:sp>
      <p:sp>
        <p:nvSpPr>
          <p:cNvPr id="20" name="Shape 20"/>
          <p:cNvSpPr txBox="1"/>
          <p:nvPr>
            <p:ph idx="10" type="dt"/>
          </p:nvPr>
        </p:nvSpPr>
        <p:spPr>
          <a:xfrm>
            <a:off x="685800" y="6551612"/>
            <a:ext cx="1524000" cy="306386"/>
          </a:xfrm>
          <a:prstGeom prst="rect">
            <a:avLst/>
          </a:prstGeom>
          <a:noFill/>
          <a:ln>
            <a:noFill/>
          </a:ln>
        </p:spPr>
        <p:txBody>
          <a:bodyPr anchorCtr="0" anchor="t" bIns="91425" lIns="91425" rIns="91425" tIns="91425"/>
          <a:lstStyle>
            <a:lvl1pPr indent="0" marL="0" marR="0" rtl="0" algn="l">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21" name="Shape 21"/>
          <p:cNvSpPr txBox="1"/>
          <p:nvPr>
            <p:ph idx="11" type="ftr"/>
          </p:nvPr>
        </p:nvSpPr>
        <p:spPr>
          <a:xfrm>
            <a:off x="2286000" y="6551612"/>
            <a:ext cx="4429124" cy="306386"/>
          </a:xfrm>
          <a:prstGeom prst="rect">
            <a:avLst/>
          </a:prstGeom>
          <a:noFill/>
          <a:ln>
            <a:noFill/>
          </a:ln>
        </p:spPr>
        <p:txBody>
          <a:bodyPr anchorCtr="0" anchor="t" bIns="91425" lIns="91425" rIns="91425" tIns="91425"/>
          <a:lstStyle>
            <a:lvl1pPr indent="0" marL="0" marR="0" rtl="0" algn="ctr">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22" name="Shape 22"/>
          <p:cNvSpPr txBox="1"/>
          <p:nvPr>
            <p:ph idx="12" type="sldNum"/>
          </p:nvPr>
        </p:nvSpPr>
        <p:spPr>
          <a:xfrm>
            <a:off x="6786563" y="6551612"/>
            <a:ext cx="1459969" cy="306386"/>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000" u="none" cap="none" strike="noStrike">
                <a:solidFill>
                  <a:srgbClr val="878989"/>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3_Custom Layout">
    <p:spTree>
      <p:nvGrpSpPr>
        <p:cNvPr id="71" name="Shape 71"/>
        <p:cNvGrpSpPr/>
        <p:nvPr/>
      </p:nvGrpSpPr>
      <p:grpSpPr>
        <a:xfrm>
          <a:off x="0" y="0"/>
          <a:ext cx="0" cy="0"/>
          <a:chOff x="0" y="0"/>
          <a:chExt cx="0" cy="0"/>
        </a:xfrm>
      </p:grpSpPr>
      <p:pic>
        <p:nvPicPr>
          <p:cNvPr id="72" name="Shape 72"/>
          <p:cNvPicPr preferRelativeResize="0"/>
          <p:nvPr/>
        </p:nvPicPr>
        <p:blipFill rotWithShape="1">
          <a:blip r:embed="rId2">
            <a:alphaModFix/>
          </a:blip>
          <a:srcRect b="0" l="0" r="0" t="0"/>
          <a:stretch/>
        </p:blipFill>
        <p:spPr>
          <a:xfrm>
            <a:off x="3704" y="0"/>
            <a:ext cx="9136588" cy="3787877"/>
          </a:xfrm>
          <a:prstGeom prst="rect">
            <a:avLst/>
          </a:prstGeom>
          <a:noFill/>
          <a:ln>
            <a:noFill/>
          </a:ln>
        </p:spPr>
      </p:pic>
      <p:sp>
        <p:nvSpPr>
          <p:cNvPr id="73" name="Shape 73"/>
          <p:cNvSpPr txBox="1"/>
          <p:nvPr>
            <p:ph type="title"/>
          </p:nvPr>
        </p:nvSpPr>
        <p:spPr>
          <a:xfrm>
            <a:off x="701852" y="4188230"/>
            <a:ext cx="7772400" cy="533399"/>
          </a:xfrm>
          <a:prstGeom prst="rect">
            <a:avLst/>
          </a:prstGeom>
          <a:noFill/>
          <a:ln>
            <a:noFill/>
          </a:ln>
        </p:spPr>
        <p:txBody>
          <a:bodyPr anchorCtr="0" anchor="t" bIns="91425" lIns="91425" rIns="91425" tIns="91425"/>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74" name="Shape 74"/>
          <p:cNvSpPr/>
          <p:nvPr/>
        </p:nvSpPr>
        <p:spPr>
          <a:xfrm>
            <a:off x="0" y="5441421"/>
            <a:ext cx="9144000" cy="141657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75" name="Shape 75"/>
          <p:cNvPicPr preferRelativeResize="0"/>
          <p:nvPr/>
        </p:nvPicPr>
        <p:blipFill rotWithShape="1">
          <a:blip r:embed="rId3">
            <a:alphaModFix/>
          </a:blip>
          <a:srcRect b="0" l="0" r="0" t="0"/>
          <a:stretch/>
        </p:blipFill>
        <p:spPr>
          <a:xfrm>
            <a:off x="688975" y="5837762"/>
            <a:ext cx="1495424" cy="79452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4_Custom Layout">
    <p:spTree>
      <p:nvGrpSpPr>
        <p:cNvPr id="76" name="Shape 76"/>
        <p:cNvGrpSpPr/>
        <p:nvPr/>
      </p:nvGrpSpPr>
      <p:grpSpPr>
        <a:xfrm>
          <a:off x="0" y="0"/>
          <a:ext cx="0" cy="0"/>
          <a:chOff x="0" y="0"/>
          <a:chExt cx="0" cy="0"/>
        </a:xfrm>
      </p:grpSpPr>
      <p:pic>
        <p:nvPicPr>
          <p:cNvPr id="77" name="Shape 77"/>
          <p:cNvPicPr preferRelativeResize="0"/>
          <p:nvPr/>
        </p:nvPicPr>
        <p:blipFill rotWithShape="1">
          <a:blip r:embed="rId2">
            <a:alphaModFix/>
          </a:blip>
          <a:srcRect b="0" l="0" r="0" t="0"/>
          <a:stretch/>
        </p:blipFill>
        <p:spPr>
          <a:xfrm>
            <a:off x="3704" y="0"/>
            <a:ext cx="9136588" cy="3787877"/>
          </a:xfrm>
          <a:prstGeom prst="rect">
            <a:avLst/>
          </a:prstGeom>
          <a:noFill/>
          <a:ln>
            <a:noFill/>
          </a:ln>
        </p:spPr>
      </p:pic>
      <p:sp>
        <p:nvSpPr>
          <p:cNvPr id="78" name="Shape 78"/>
          <p:cNvSpPr txBox="1"/>
          <p:nvPr>
            <p:ph type="title"/>
          </p:nvPr>
        </p:nvSpPr>
        <p:spPr>
          <a:xfrm>
            <a:off x="701852" y="4188230"/>
            <a:ext cx="7772400" cy="533399"/>
          </a:xfrm>
          <a:prstGeom prst="rect">
            <a:avLst/>
          </a:prstGeom>
          <a:noFill/>
          <a:ln>
            <a:noFill/>
          </a:ln>
        </p:spPr>
        <p:txBody>
          <a:bodyPr anchorCtr="0" anchor="t" bIns="91425" lIns="91425" rIns="91425" tIns="91425"/>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79" name="Shape 79"/>
          <p:cNvSpPr/>
          <p:nvPr/>
        </p:nvSpPr>
        <p:spPr>
          <a:xfrm>
            <a:off x="0" y="5441421"/>
            <a:ext cx="9144000" cy="141657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80" name="Shape 80"/>
          <p:cNvPicPr preferRelativeResize="0"/>
          <p:nvPr/>
        </p:nvPicPr>
        <p:blipFill rotWithShape="1">
          <a:blip r:embed="rId3">
            <a:alphaModFix/>
          </a:blip>
          <a:srcRect b="0" l="0" r="0" t="0"/>
          <a:stretch/>
        </p:blipFill>
        <p:spPr>
          <a:xfrm>
            <a:off x="688975" y="5837762"/>
            <a:ext cx="1495424" cy="79452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5_Custom Layout">
    <p:spTree>
      <p:nvGrpSpPr>
        <p:cNvPr id="81" name="Shape 81"/>
        <p:cNvGrpSpPr/>
        <p:nvPr/>
      </p:nvGrpSpPr>
      <p:grpSpPr>
        <a:xfrm>
          <a:off x="0" y="0"/>
          <a:ext cx="0" cy="0"/>
          <a:chOff x="0" y="0"/>
          <a:chExt cx="0" cy="0"/>
        </a:xfrm>
      </p:grpSpPr>
      <p:sp>
        <p:nvSpPr>
          <p:cNvPr id="82" name="Shape 82"/>
          <p:cNvSpPr txBox="1"/>
          <p:nvPr>
            <p:ph type="title"/>
          </p:nvPr>
        </p:nvSpPr>
        <p:spPr>
          <a:xfrm>
            <a:off x="701852" y="4188230"/>
            <a:ext cx="7772400" cy="533399"/>
          </a:xfrm>
          <a:prstGeom prst="rect">
            <a:avLst/>
          </a:prstGeom>
          <a:noFill/>
          <a:ln>
            <a:noFill/>
          </a:ln>
        </p:spPr>
        <p:txBody>
          <a:bodyPr anchorCtr="0" anchor="t" bIns="91425" lIns="91425" rIns="91425" tIns="91425"/>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83" name="Shape 83"/>
          <p:cNvSpPr/>
          <p:nvPr/>
        </p:nvSpPr>
        <p:spPr>
          <a:xfrm>
            <a:off x="0" y="5441421"/>
            <a:ext cx="9144000" cy="141657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84" name="Shape 84"/>
          <p:cNvPicPr preferRelativeResize="0"/>
          <p:nvPr/>
        </p:nvPicPr>
        <p:blipFill rotWithShape="1">
          <a:blip r:embed="rId2">
            <a:alphaModFix/>
          </a:blip>
          <a:srcRect b="0" l="0" r="0" t="0"/>
          <a:stretch/>
        </p:blipFill>
        <p:spPr>
          <a:xfrm>
            <a:off x="688975" y="5837762"/>
            <a:ext cx="1495424" cy="794522"/>
          </a:xfrm>
          <a:prstGeom prst="rect">
            <a:avLst/>
          </a:prstGeom>
          <a:noFill/>
          <a:ln>
            <a:noFill/>
          </a:ln>
        </p:spPr>
      </p:pic>
      <p:pic>
        <p:nvPicPr>
          <p:cNvPr id="85" name="Shape 85"/>
          <p:cNvPicPr preferRelativeResize="0"/>
          <p:nvPr/>
        </p:nvPicPr>
        <p:blipFill rotWithShape="1">
          <a:blip r:embed="rId3">
            <a:alphaModFix/>
          </a:blip>
          <a:srcRect b="0" l="0" r="0" t="0"/>
          <a:stretch/>
        </p:blipFill>
        <p:spPr>
          <a:xfrm>
            <a:off x="3704" y="0"/>
            <a:ext cx="9136588" cy="378787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6_Custom Layout">
    <p:spTree>
      <p:nvGrpSpPr>
        <p:cNvPr id="86" name="Shape 86"/>
        <p:cNvGrpSpPr/>
        <p:nvPr/>
      </p:nvGrpSpPr>
      <p:grpSpPr>
        <a:xfrm>
          <a:off x="0" y="0"/>
          <a:ext cx="0" cy="0"/>
          <a:chOff x="0" y="0"/>
          <a:chExt cx="0" cy="0"/>
        </a:xfrm>
      </p:grpSpPr>
      <p:pic>
        <p:nvPicPr>
          <p:cNvPr id="87" name="Shape 87"/>
          <p:cNvPicPr preferRelativeResize="0"/>
          <p:nvPr/>
        </p:nvPicPr>
        <p:blipFill rotWithShape="1">
          <a:blip r:embed="rId2">
            <a:alphaModFix/>
          </a:blip>
          <a:srcRect b="0" l="0" r="0" t="0"/>
          <a:stretch/>
        </p:blipFill>
        <p:spPr>
          <a:xfrm>
            <a:off x="3704" y="0"/>
            <a:ext cx="9136588" cy="3787877"/>
          </a:xfrm>
          <a:prstGeom prst="rect">
            <a:avLst/>
          </a:prstGeom>
          <a:noFill/>
          <a:ln>
            <a:noFill/>
          </a:ln>
        </p:spPr>
      </p:pic>
      <p:sp>
        <p:nvSpPr>
          <p:cNvPr id="88" name="Shape 88"/>
          <p:cNvSpPr txBox="1"/>
          <p:nvPr>
            <p:ph type="title"/>
          </p:nvPr>
        </p:nvSpPr>
        <p:spPr>
          <a:xfrm>
            <a:off x="701852" y="4188230"/>
            <a:ext cx="7772400" cy="533399"/>
          </a:xfrm>
          <a:prstGeom prst="rect">
            <a:avLst/>
          </a:prstGeom>
          <a:noFill/>
          <a:ln>
            <a:noFill/>
          </a:ln>
        </p:spPr>
        <p:txBody>
          <a:bodyPr anchorCtr="0" anchor="t" bIns="91425" lIns="91425" rIns="91425" tIns="91425"/>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89" name="Shape 89"/>
          <p:cNvSpPr/>
          <p:nvPr/>
        </p:nvSpPr>
        <p:spPr>
          <a:xfrm>
            <a:off x="0" y="5441421"/>
            <a:ext cx="9144000" cy="141657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90" name="Shape 90"/>
          <p:cNvPicPr preferRelativeResize="0"/>
          <p:nvPr/>
        </p:nvPicPr>
        <p:blipFill rotWithShape="1">
          <a:blip r:embed="rId3">
            <a:alphaModFix/>
          </a:blip>
          <a:srcRect b="0" l="0" r="0" t="0"/>
          <a:stretch/>
        </p:blipFill>
        <p:spPr>
          <a:xfrm>
            <a:off x="688975" y="5837762"/>
            <a:ext cx="1495424" cy="79452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7_Custom Layout">
    <p:spTree>
      <p:nvGrpSpPr>
        <p:cNvPr id="91" name="Shape 91"/>
        <p:cNvGrpSpPr/>
        <p:nvPr/>
      </p:nvGrpSpPr>
      <p:grpSpPr>
        <a:xfrm>
          <a:off x="0" y="0"/>
          <a:ext cx="0" cy="0"/>
          <a:chOff x="0" y="0"/>
          <a:chExt cx="0" cy="0"/>
        </a:xfrm>
      </p:grpSpPr>
      <p:sp>
        <p:nvSpPr>
          <p:cNvPr id="92" name="Shape 92"/>
          <p:cNvSpPr txBox="1"/>
          <p:nvPr>
            <p:ph type="title"/>
          </p:nvPr>
        </p:nvSpPr>
        <p:spPr>
          <a:xfrm>
            <a:off x="701852" y="4188230"/>
            <a:ext cx="7772400" cy="533399"/>
          </a:xfrm>
          <a:prstGeom prst="rect">
            <a:avLst/>
          </a:prstGeom>
          <a:noFill/>
          <a:ln>
            <a:noFill/>
          </a:ln>
        </p:spPr>
        <p:txBody>
          <a:bodyPr anchorCtr="0" anchor="t" bIns="91425" lIns="91425" rIns="91425" tIns="91425"/>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93" name="Shape 93"/>
          <p:cNvSpPr/>
          <p:nvPr/>
        </p:nvSpPr>
        <p:spPr>
          <a:xfrm>
            <a:off x="0" y="5441421"/>
            <a:ext cx="9144000" cy="141657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94" name="Shape 94"/>
          <p:cNvPicPr preferRelativeResize="0"/>
          <p:nvPr/>
        </p:nvPicPr>
        <p:blipFill rotWithShape="1">
          <a:blip r:embed="rId2">
            <a:alphaModFix/>
          </a:blip>
          <a:srcRect b="0" l="0" r="0" t="0"/>
          <a:stretch/>
        </p:blipFill>
        <p:spPr>
          <a:xfrm>
            <a:off x="688975" y="5837762"/>
            <a:ext cx="1495424" cy="794522"/>
          </a:xfrm>
          <a:prstGeom prst="rect">
            <a:avLst/>
          </a:prstGeom>
          <a:noFill/>
          <a:ln>
            <a:noFill/>
          </a:ln>
        </p:spPr>
      </p:pic>
      <p:pic>
        <p:nvPicPr>
          <p:cNvPr id="95" name="Shape 95"/>
          <p:cNvPicPr preferRelativeResize="0"/>
          <p:nvPr/>
        </p:nvPicPr>
        <p:blipFill rotWithShape="1">
          <a:blip r:embed="rId3">
            <a:alphaModFix/>
          </a:blip>
          <a:srcRect b="0" l="0" r="0" t="0"/>
          <a:stretch/>
        </p:blipFill>
        <p:spPr>
          <a:xfrm>
            <a:off x="3704" y="0"/>
            <a:ext cx="9136588" cy="3787877"/>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8_Custom Layout">
    <p:spTree>
      <p:nvGrpSpPr>
        <p:cNvPr id="96"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b="0" l="0" r="0" t="0"/>
          <a:stretch/>
        </p:blipFill>
        <p:spPr>
          <a:xfrm>
            <a:off x="3704" y="0"/>
            <a:ext cx="9136588" cy="3787877"/>
          </a:xfrm>
          <a:prstGeom prst="rect">
            <a:avLst/>
          </a:prstGeom>
          <a:noFill/>
          <a:ln>
            <a:noFill/>
          </a:ln>
        </p:spPr>
      </p:pic>
      <p:sp>
        <p:nvSpPr>
          <p:cNvPr id="98" name="Shape 98"/>
          <p:cNvSpPr txBox="1"/>
          <p:nvPr>
            <p:ph type="title"/>
          </p:nvPr>
        </p:nvSpPr>
        <p:spPr>
          <a:xfrm>
            <a:off x="701852" y="4188230"/>
            <a:ext cx="7772400" cy="533399"/>
          </a:xfrm>
          <a:prstGeom prst="rect">
            <a:avLst/>
          </a:prstGeom>
          <a:noFill/>
          <a:ln>
            <a:noFill/>
          </a:ln>
        </p:spPr>
        <p:txBody>
          <a:bodyPr anchorCtr="0" anchor="t" bIns="91425" lIns="91425" rIns="91425" tIns="91425"/>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99" name="Shape 99"/>
          <p:cNvSpPr/>
          <p:nvPr/>
        </p:nvSpPr>
        <p:spPr>
          <a:xfrm>
            <a:off x="0" y="5441421"/>
            <a:ext cx="9144000" cy="141657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100" name="Shape 100"/>
          <p:cNvPicPr preferRelativeResize="0"/>
          <p:nvPr/>
        </p:nvPicPr>
        <p:blipFill rotWithShape="1">
          <a:blip r:embed="rId3">
            <a:alphaModFix/>
          </a:blip>
          <a:srcRect b="0" l="0" r="0" t="0"/>
          <a:stretch/>
        </p:blipFill>
        <p:spPr>
          <a:xfrm>
            <a:off x="688975" y="5837762"/>
            <a:ext cx="1495424" cy="79452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Otsikko ja sisältö">
    <p:spTree>
      <p:nvGrpSpPr>
        <p:cNvPr id="23" name="Shape 23"/>
        <p:cNvGrpSpPr/>
        <p:nvPr/>
      </p:nvGrpSpPr>
      <p:grpSpPr>
        <a:xfrm>
          <a:off x="0" y="0"/>
          <a:ext cx="0" cy="0"/>
          <a:chOff x="0" y="0"/>
          <a:chExt cx="0" cy="0"/>
        </a:xfrm>
      </p:grpSpPr>
      <p:sp>
        <p:nvSpPr>
          <p:cNvPr id="24" name="Shape 24"/>
          <p:cNvSpPr txBox="1"/>
          <p:nvPr>
            <p:ph type="title"/>
          </p:nvPr>
        </p:nvSpPr>
        <p:spPr>
          <a:xfrm>
            <a:off x="684212" y="715962"/>
            <a:ext cx="7772400" cy="533399"/>
          </a:xfrm>
          <a:prstGeom prst="rect">
            <a:avLst/>
          </a:prstGeom>
          <a:noFill/>
          <a:ln>
            <a:noFill/>
          </a:ln>
        </p:spPr>
        <p:txBody>
          <a:bodyPr anchorCtr="0" anchor="t" bIns="91425" lIns="91425" rIns="91425" tIns="91425"/>
          <a:lstStyle>
            <a:lvl1pPr rtl="0" algn="l">
              <a:spcBef>
                <a:spcPts val="0"/>
              </a:spcBef>
              <a:spcAft>
                <a:spcPts val="0"/>
              </a:spcAft>
              <a:defRPr sz="2800">
                <a:solidFill>
                  <a:srgbClr val="F08A00"/>
                </a:solidFill>
                <a:latin typeface="Arial"/>
                <a:ea typeface="Arial"/>
                <a:cs typeface="Arial"/>
                <a:sym typeface="Arial"/>
              </a:defRPr>
            </a:lvl1pPr>
            <a:lvl2pPr rtl="0" algn="l">
              <a:spcBef>
                <a:spcPts val="0"/>
              </a:spcBef>
              <a:spcAft>
                <a:spcPts val="0"/>
              </a:spcAft>
              <a:defRPr sz="2800">
                <a:solidFill>
                  <a:srgbClr val="F08A00"/>
                </a:solidFill>
                <a:latin typeface="Tahoma"/>
                <a:ea typeface="Tahoma"/>
                <a:cs typeface="Tahoma"/>
                <a:sym typeface="Tahoma"/>
              </a:defRPr>
            </a:lvl2pPr>
            <a:lvl3pPr rtl="0" algn="l">
              <a:spcBef>
                <a:spcPts val="0"/>
              </a:spcBef>
              <a:spcAft>
                <a:spcPts val="0"/>
              </a:spcAft>
              <a:defRPr sz="2800">
                <a:solidFill>
                  <a:srgbClr val="F08A00"/>
                </a:solidFill>
                <a:latin typeface="Tahoma"/>
                <a:ea typeface="Tahoma"/>
                <a:cs typeface="Tahoma"/>
                <a:sym typeface="Tahoma"/>
              </a:defRPr>
            </a:lvl3pPr>
            <a:lvl4pPr rtl="0" algn="l">
              <a:spcBef>
                <a:spcPts val="0"/>
              </a:spcBef>
              <a:spcAft>
                <a:spcPts val="0"/>
              </a:spcAft>
              <a:defRPr sz="2800">
                <a:solidFill>
                  <a:srgbClr val="F08A00"/>
                </a:solidFill>
                <a:latin typeface="Tahoma"/>
                <a:ea typeface="Tahoma"/>
                <a:cs typeface="Tahoma"/>
                <a:sym typeface="Tahoma"/>
              </a:defRPr>
            </a:lvl4pPr>
            <a:lvl5pPr rtl="0" algn="l">
              <a:spcBef>
                <a:spcPts val="0"/>
              </a:spcBef>
              <a:spcAft>
                <a:spcPts val="0"/>
              </a:spcAft>
              <a:defRPr sz="2800">
                <a:solidFill>
                  <a:srgbClr val="F08A00"/>
                </a:solidFill>
                <a:latin typeface="Tahoma"/>
                <a:ea typeface="Tahoma"/>
                <a:cs typeface="Tahoma"/>
                <a:sym typeface="Tahoma"/>
              </a:defRPr>
            </a:lvl5pPr>
            <a:lvl6pPr marL="457200" rtl="0" algn="l">
              <a:spcBef>
                <a:spcPts val="0"/>
              </a:spcBef>
              <a:spcAft>
                <a:spcPts val="0"/>
              </a:spcAft>
              <a:defRPr sz="3600">
                <a:solidFill>
                  <a:schemeClr val="dk2"/>
                </a:solidFill>
                <a:latin typeface="Tahoma"/>
                <a:ea typeface="Tahoma"/>
                <a:cs typeface="Tahoma"/>
                <a:sym typeface="Tahoma"/>
              </a:defRPr>
            </a:lvl6pPr>
            <a:lvl7pPr marL="914400" rtl="0" algn="l">
              <a:spcBef>
                <a:spcPts val="0"/>
              </a:spcBef>
              <a:spcAft>
                <a:spcPts val="0"/>
              </a:spcAft>
              <a:defRPr sz="3600">
                <a:solidFill>
                  <a:schemeClr val="dk2"/>
                </a:solidFill>
                <a:latin typeface="Tahoma"/>
                <a:ea typeface="Tahoma"/>
                <a:cs typeface="Tahoma"/>
                <a:sym typeface="Tahoma"/>
              </a:defRPr>
            </a:lvl7pPr>
            <a:lvl8pPr marL="1371600" rtl="0" algn="l">
              <a:spcBef>
                <a:spcPts val="0"/>
              </a:spcBef>
              <a:spcAft>
                <a:spcPts val="0"/>
              </a:spcAft>
              <a:defRPr sz="3600">
                <a:solidFill>
                  <a:schemeClr val="dk2"/>
                </a:solidFill>
                <a:latin typeface="Tahoma"/>
                <a:ea typeface="Tahoma"/>
                <a:cs typeface="Tahoma"/>
                <a:sym typeface="Tahoma"/>
              </a:defRPr>
            </a:lvl8pPr>
            <a:lvl9pPr marL="1828800" rtl="0" algn="l">
              <a:spcBef>
                <a:spcPts val="0"/>
              </a:spcBef>
              <a:spcAft>
                <a:spcPts val="0"/>
              </a:spcAft>
              <a:defRPr sz="3600">
                <a:solidFill>
                  <a:schemeClr val="dk2"/>
                </a:solidFill>
                <a:latin typeface="Tahoma"/>
                <a:ea typeface="Tahoma"/>
                <a:cs typeface="Tahoma"/>
                <a:sym typeface="Tahoma"/>
              </a:defRPr>
            </a:lvl9pPr>
          </a:lstStyle>
          <a:p/>
        </p:txBody>
      </p:sp>
      <p:sp>
        <p:nvSpPr>
          <p:cNvPr id="25" name="Shape 25"/>
          <p:cNvSpPr txBox="1"/>
          <p:nvPr>
            <p:ph idx="1" type="body"/>
          </p:nvPr>
        </p:nvSpPr>
        <p:spPr>
          <a:xfrm>
            <a:off x="684212" y="1436688"/>
            <a:ext cx="7772400" cy="3948111"/>
          </a:xfrm>
          <a:prstGeom prst="rect">
            <a:avLst/>
          </a:prstGeom>
          <a:noFill/>
          <a:ln>
            <a:noFill/>
          </a:ln>
        </p:spPr>
        <p:txBody>
          <a:bodyPr anchorCtr="0" anchor="t" bIns="91425" lIns="91425" rIns="91425" tIns="91425"/>
          <a:lstStyle>
            <a:lvl1pPr indent="-190500" marL="342900" rtl="0" algn="l">
              <a:spcBef>
                <a:spcPts val="200"/>
              </a:spcBef>
              <a:spcAft>
                <a:spcPts val="0"/>
              </a:spcAft>
              <a:buClr>
                <a:srgbClr val="F08A00"/>
              </a:buClr>
              <a:buFont typeface="Noto Symbol"/>
              <a:buChar char="▪"/>
              <a:defRPr sz="2400">
                <a:solidFill>
                  <a:srgbClr val="4F5150"/>
                </a:solidFill>
                <a:latin typeface="Arial"/>
                <a:ea typeface="Arial"/>
                <a:cs typeface="Arial"/>
                <a:sym typeface="Arial"/>
              </a:defRPr>
            </a:lvl1pPr>
            <a:lvl2pPr indent="-69850" marL="539750" rtl="0" algn="l">
              <a:spcBef>
                <a:spcPts val="200"/>
              </a:spcBef>
              <a:spcAft>
                <a:spcPts val="0"/>
              </a:spcAft>
              <a:buClr>
                <a:srgbClr val="F08A00"/>
              </a:buClr>
              <a:buFont typeface="Noto Symbol"/>
              <a:buChar char="▪"/>
              <a:defRPr sz="2400">
                <a:solidFill>
                  <a:srgbClr val="4F5150"/>
                </a:solidFill>
                <a:latin typeface="Arial"/>
                <a:ea typeface="Arial"/>
                <a:cs typeface="Arial"/>
                <a:sym typeface="Arial"/>
              </a:defRPr>
            </a:lvl2pPr>
            <a:lvl3pPr indent="-96837" marL="719138" rtl="0" algn="l">
              <a:spcBef>
                <a:spcPts val="200"/>
              </a:spcBef>
              <a:spcAft>
                <a:spcPts val="0"/>
              </a:spcAft>
              <a:buClr>
                <a:srgbClr val="F08A00"/>
              </a:buClr>
              <a:buFont typeface="Noto Symbol"/>
              <a:buChar char="▪"/>
              <a:defRPr sz="2000">
                <a:solidFill>
                  <a:srgbClr val="4F5150"/>
                </a:solidFill>
                <a:latin typeface="Arial"/>
                <a:ea typeface="Arial"/>
                <a:cs typeface="Arial"/>
                <a:sym typeface="Arial"/>
              </a:defRPr>
            </a:lvl3pPr>
            <a:lvl4pPr indent="-111125" marL="898525" rtl="0" algn="l">
              <a:spcBef>
                <a:spcPts val="200"/>
              </a:spcBef>
              <a:spcAft>
                <a:spcPts val="0"/>
              </a:spcAft>
              <a:buClr>
                <a:srgbClr val="F08A00"/>
              </a:buClr>
              <a:buFont typeface="Noto Symbol"/>
              <a:buChar char="▪"/>
              <a:defRPr>
                <a:solidFill>
                  <a:srgbClr val="4F5150"/>
                </a:solidFill>
                <a:latin typeface="Arial"/>
                <a:ea typeface="Arial"/>
                <a:cs typeface="Arial"/>
                <a:sym typeface="Arial"/>
              </a:defRPr>
            </a:lvl4pPr>
            <a:lvl5pPr indent="-114300" marL="1079500" rtl="0" algn="l">
              <a:spcBef>
                <a:spcPts val="200"/>
              </a:spcBef>
              <a:spcAft>
                <a:spcPts val="0"/>
              </a:spcAft>
              <a:buClr>
                <a:srgbClr val="F08A00"/>
              </a:buClr>
              <a:buFont typeface="Noto Symbol"/>
              <a:buChar char="▪"/>
              <a:defRPr sz="1600">
                <a:solidFill>
                  <a:srgbClr val="4F5150"/>
                </a:solidFill>
                <a:latin typeface="Arial"/>
                <a:ea typeface="Arial"/>
                <a:cs typeface="Arial"/>
                <a:sym typeface="Arial"/>
              </a:defRPr>
            </a:lvl5pPr>
            <a:lvl6pPr indent="-114300" marL="2514600" rtl="0" algn="l">
              <a:spcBef>
                <a:spcPts val="360"/>
              </a:spcBef>
              <a:spcAft>
                <a:spcPts val="0"/>
              </a:spcAft>
              <a:buClr>
                <a:schemeClr val="hlink"/>
              </a:buClr>
              <a:buFont typeface="Times New Roman"/>
              <a:buChar char="•"/>
              <a:defRPr>
                <a:solidFill>
                  <a:schemeClr val="dk1"/>
                </a:solidFill>
                <a:latin typeface="Arial"/>
                <a:ea typeface="Arial"/>
                <a:cs typeface="Arial"/>
                <a:sym typeface="Arial"/>
              </a:defRPr>
            </a:lvl6pPr>
            <a:lvl7pPr indent="-114300" marL="2971800" rtl="0" algn="l">
              <a:spcBef>
                <a:spcPts val="360"/>
              </a:spcBef>
              <a:spcAft>
                <a:spcPts val="0"/>
              </a:spcAft>
              <a:buClr>
                <a:schemeClr val="hlink"/>
              </a:buClr>
              <a:buFont typeface="Times New Roman"/>
              <a:buChar char="•"/>
              <a:defRPr>
                <a:solidFill>
                  <a:schemeClr val="dk1"/>
                </a:solidFill>
                <a:latin typeface="Arial"/>
                <a:ea typeface="Arial"/>
                <a:cs typeface="Arial"/>
                <a:sym typeface="Arial"/>
              </a:defRPr>
            </a:lvl7pPr>
            <a:lvl8pPr indent="-114300" marL="3429000" rtl="0" algn="l">
              <a:spcBef>
                <a:spcPts val="360"/>
              </a:spcBef>
              <a:spcAft>
                <a:spcPts val="0"/>
              </a:spcAft>
              <a:buClr>
                <a:schemeClr val="hlink"/>
              </a:buClr>
              <a:buFont typeface="Times New Roman"/>
              <a:buChar char="•"/>
              <a:defRPr>
                <a:solidFill>
                  <a:schemeClr val="dk1"/>
                </a:solidFill>
                <a:latin typeface="Arial"/>
                <a:ea typeface="Arial"/>
                <a:cs typeface="Arial"/>
                <a:sym typeface="Arial"/>
              </a:defRPr>
            </a:lvl8pPr>
            <a:lvl9pPr indent="-114300" marL="3886200" rtl="0" algn="l">
              <a:spcBef>
                <a:spcPts val="360"/>
              </a:spcBef>
              <a:spcAft>
                <a:spcPts val="0"/>
              </a:spcAft>
              <a:buClr>
                <a:schemeClr val="hlink"/>
              </a:buClr>
              <a:buFont typeface="Times New Roman"/>
              <a:buChar char="•"/>
              <a:defRPr>
                <a:solidFill>
                  <a:schemeClr val="dk1"/>
                </a:solidFill>
                <a:latin typeface="Arial"/>
                <a:ea typeface="Arial"/>
                <a:cs typeface="Arial"/>
                <a:sym typeface="Arial"/>
              </a:defRPr>
            </a:lvl9pPr>
          </a:lstStyle>
          <a:p/>
        </p:txBody>
      </p:sp>
      <p:sp>
        <p:nvSpPr>
          <p:cNvPr id="26" name="Shape 26"/>
          <p:cNvSpPr txBox="1"/>
          <p:nvPr>
            <p:ph idx="11" type="ftr"/>
          </p:nvPr>
        </p:nvSpPr>
        <p:spPr>
          <a:xfrm>
            <a:off x="2286000" y="6551612"/>
            <a:ext cx="4429124" cy="306386"/>
          </a:xfrm>
          <a:prstGeom prst="rect">
            <a:avLst/>
          </a:prstGeom>
          <a:noFill/>
          <a:ln>
            <a:noFill/>
          </a:ln>
        </p:spPr>
        <p:txBody>
          <a:bodyPr anchorCtr="0" anchor="t" bIns="91425" lIns="91425" rIns="91425" tIns="91425"/>
          <a:lstStyle>
            <a:lvl1pPr indent="0" marL="0" marR="0" rtl="0" algn="ctr">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27" name="Shape 27"/>
          <p:cNvSpPr txBox="1"/>
          <p:nvPr>
            <p:ph idx="12" type="sldNum"/>
          </p:nvPr>
        </p:nvSpPr>
        <p:spPr>
          <a:xfrm>
            <a:off x="6786563" y="6551612"/>
            <a:ext cx="1459969" cy="306386"/>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000" u="none" cap="none" strike="noStrike">
                <a:solidFill>
                  <a:srgbClr val="878989"/>
                </a:solidFill>
                <a:latin typeface="Arial"/>
                <a:ea typeface="Arial"/>
                <a:cs typeface="Arial"/>
                <a:sym typeface="Arial"/>
              </a:rPr>
              <a:t>‹#›</a:t>
            </a:fld>
          </a:p>
        </p:txBody>
      </p:sp>
      <p:sp>
        <p:nvSpPr>
          <p:cNvPr id="28" name="Shape 28"/>
          <p:cNvSpPr txBox="1"/>
          <p:nvPr>
            <p:ph idx="10" type="dt"/>
          </p:nvPr>
        </p:nvSpPr>
        <p:spPr>
          <a:xfrm>
            <a:off x="685800" y="6551612"/>
            <a:ext cx="1524000" cy="306386"/>
          </a:xfrm>
          <a:prstGeom prst="rect">
            <a:avLst/>
          </a:prstGeom>
          <a:noFill/>
          <a:ln>
            <a:noFill/>
          </a:ln>
        </p:spPr>
        <p:txBody>
          <a:bodyPr anchorCtr="0" anchor="t" bIns="91425" lIns="91425" rIns="91425" tIns="91425"/>
          <a:lstStyle>
            <a:lvl1pPr indent="0" marL="0" marR="0" rtl="0" algn="l">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29" name="Shape 29"/>
        <p:cNvGrpSpPr/>
        <p:nvPr/>
      </p:nvGrpSpPr>
      <p:grpSpPr>
        <a:xfrm>
          <a:off x="0" y="0"/>
          <a:ext cx="0" cy="0"/>
          <a:chOff x="0" y="0"/>
          <a:chExt cx="0" cy="0"/>
        </a:xfrm>
      </p:grpSpPr>
      <p:sp>
        <p:nvSpPr>
          <p:cNvPr id="30" name="Shape 30"/>
          <p:cNvSpPr txBox="1"/>
          <p:nvPr>
            <p:ph type="title"/>
          </p:nvPr>
        </p:nvSpPr>
        <p:spPr>
          <a:xfrm>
            <a:off x="684212" y="723900"/>
            <a:ext cx="7772400" cy="533399"/>
          </a:xfrm>
          <a:prstGeom prst="rect">
            <a:avLst/>
          </a:prstGeom>
          <a:noFill/>
          <a:ln>
            <a:noFill/>
          </a:ln>
        </p:spPr>
        <p:txBody>
          <a:bodyPr anchorCtr="0" anchor="t" bIns="91425" lIns="91425" rIns="91425" tIns="91425"/>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31" name="Shape 31"/>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marL="0" rtl="0">
              <a:spcBef>
                <a:spcPts val="0"/>
              </a:spcBef>
              <a:buFont typeface="Arial"/>
              <a:buNone/>
              <a:defRPr b="1" sz="2400"/>
            </a:lvl1pPr>
            <a:lvl2pPr indent="0" marL="457200" rtl="0">
              <a:spcBef>
                <a:spcPts val="0"/>
              </a:spcBef>
              <a:buFont typeface="Arial"/>
              <a:buNone/>
              <a:defRPr b="1" sz="2000"/>
            </a:lvl2pPr>
            <a:lvl3pPr indent="0" marL="914400" rtl="0">
              <a:spcBef>
                <a:spcPts val="0"/>
              </a:spcBef>
              <a:buFont typeface="Arial"/>
              <a:buNone/>
              <a:defRPr b="1" sz="1800"/>
            </a:lvl3pPr>
            <a:lvl4pPr indent="0" marL="1371600" rtl="0">
              <a:spcBef>
                <a:spcPts val="0"/>
              </a:spcBef>
              <a:buFont typeface="Arial"/>
              <a:buNone/>
              <a:defRPr b="1" sz="1600"/>
            </a:lvl4pPr>
            <a:lvl5pPr indent="0" marL="1828800" rtl="0">
              <a:spcBef>
                <a:spcPts val="0"/>
              </a:spcBef>
              <a:buFont typeface="Arial"/>
              <a:buNone/>
              <a:defRPr b="1" sz="1600"/>
            </a:lvl5pPr>
            <a:lvl6pPr indent="0" marL="2286000" rtl="0">
              <a:spcBef>
                <a:spcPts val="0"/>
              </a:spcBef>
              <a:buFont typeface="Arial"/>
              <a:buNone/>
              <a:defRPr b="1" sz="1600"/>
            </a:lvl6pPr>
            <a:lvl7pPr indent="0" marL="2743200" rtl="0">
              <a:spcBef>
                <a:spcPts val="0"/>
              </a:spcBef>
              <a:buFont typeface="Arial"/>
              <a:buNone/>
              <a:defRPr b="1" sz="1600"/>
            </a:lvl7pPr>
            <a:lvl8pPr indent="0" marL="3200400" rtl="0">
              <a:spcBef>
                <a:spcPts val="0"/>
              </a:spcBef>
              <a:buFont typeface="Arial"/>
              <a:buNone/>
              <a:defRPr b="1" sz="1600"/>
            </a:lvl8pPr>
            <a:lvl9pPr indent="0" marL="3657600" rtl="0">
              <a:spcBef>
                <a:spcPts val="0"/>
              </a:spcBef>
              <a:buFont typeface="Arial"/>
              <a:buNone/>
              <a:defRPr b="1" sz="1600"/>
            </a:lvl9pPr>
          </a:lstStyle>
          <a:p/>
        </p:txBody>
      </p:sp>
      <p:sp>
        <p:nvSpPr>
          <p:cNvPr id="32" name="Shape 32"/>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33" name="Shape 33"/>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marL="0" rtl="0">
              <a:spcBef>
                <a:spcPts val="0"/>
              </a:spcBef>
              <a:buFont typeface="Arial"/>
              <a:buNone/>
              <a:defRPr b="1" sz="2400"/>
            </a:lvl1pPr>
            <a:lvl2pPr indent="0" marL="457200" rtl="0">
              <a:spcBef>
                <a:spcPts val="0"/>
              </a:spcBef>
              <a:buFont typeface="Arial"/>
              <a:buNone/>
              <a:defRPr b="1" sz="2000"/>
            </a:lvl2pPr>
            <a:lvl3pPr indent="0" marL="914400" rtl="0">
              <a:spcBef>
                <a:spcPts val="0"/>
              </a:spcBef>
              <a:buFont typeface="Arial"/>
              <a:buNone/>
              <a:defRPr b="1" sz="1800"/>
            </a:lvl3pPr>
            <a:lvl4pPr indent="0" marL="1371600" rtl="0">
              <a:spcBef>
                <a:spcPts val="0"/>
              </a:spcBef>
              <a:buFont typeface="Arial"/>
              <a:buNone/>
              <a:defRPr b="1" sz="1600"/>
            </a:lvl4pPr>
            <a:lvl5pPr indent="0" marL="1828800" rtl="0">
              <a:spcBef>
                <a:spcPts val="0"/>
              </a:spcBef>
              <a:buFont typeface="Arial"/>
              <a:buNone/>
              <a:defRPr b="1" sz="1600"/>
            </a:lvl5pPr>
            <a:lvl6pPr indent="0" marL="2286000" rtl="0">
              <a:spcBef>
                <a:spcPts val="0"/>
              </a:spcBef>
              <a:buFont typeface="Arial"/>
              <a:buNone/>
              <a:defRPr b="1" sz="1600"/>
            </a:lvl6pPr>
            <a:lvl7pPr indent="0" marL="2743200" rtl="0">
              <a:spcBef>
                <a:spcPts val="0"/>
              </a:spcBef>
              <a:buFont typeface="Arial"/>
              <a:buNone/>
              <a:defRPr b="1" sz="1600"/>
            </a:lvl7pPr>
            <a:lvl8pPr indent="0" marL="3200400" rtl="0">
              <a:spcBef>
                <a:spcPts val="0"/>
              </a:spcBef>
              <a:buFont typeface="Arial"/>
              <a:buNone/>
              <a:defRPr b="1" sz="1600"/>
            </a:lvl8pPr>
            <a:lvl9pPr indent="0" marL="3657600" rtl="0">
              <a:spcBef>
                <a:spcPts val="0"/>
              </a:spcBef>
              <a:buFont typeface="Arial"/>
              <a:buNone/>
              <a:defRPr b="1" sz="1600"/>
            </a:lvl9pPr>
          </a:lstStyle>
          <a:p/>
        </p:txBody>
      </p:sp>
      <p:sp>
        <p:nvSpPr>
          <p:cNvPr id="34" name="Shape 34"/>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35" name="Shape 35"/>
          <p:cNvSpPr txBox="1"/>
          <p:nvPr>
            <p:ph idx="10" type="dt"/>
          </p:nvPr>
        </p:nvSpPr>
        <p:spPr>
          <a:xfrm>
            <a:off x="685800" y="6551612"/>
            <a:ext cx="1524000" cy="306386"/>
          </a:xfrm>
          <a:prstGeom prst="rect">
            <a:avLst/>
          </a:prstGeom>
          <a:noFill/>
          <a:ln>
            <a:noFill/>
          </a:ln>
        </p:spPr>
        <p:txBody>
          <a:bodyPr anchorCtr="0" anchor="t" bIns="91425" lIns="91425" rIns="91425" tIns="91425"/>
          <a:lstStyle>
            <a:lvl1pPr indent="0" marL="0" marR="0" rtl="0" algn="l">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36" name="Shape 36"/>
          <p:cNvSpPr txBox="1"/>
          <p:nvPr>
            <p:ph idx="11" type="ftr"/>
          </p:nvPr>
        </p:nvSpPr>
        <p:spPr>
          <a:xfrm>
            <a:off x="2286000" y="6551612"/>
            <a:ext cx="4429124" cy="306386"/>
          </a:xfrm>
          <a:prstGeom prst="rect">
            <a:avLst/>
          </a:prstGeom>
          <a:noFill/>
          <a:ln>
            <a:noFill/>
          </a:ln>
        </p:spPr>
        <p:txBody>
          <a:bodyPr anchorCtr="0" anchor="t" bIns="91425" lIns="91425" rIns="91425" tIns="91425"/>
          <a:lstStyle>
            <a:lvl1pPr indent="0" marL="0" marR="0" rtl="0" algn="ctr">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37" name="Shape 37"/>
          <p:cNvSpPr txBox="1"/>
          <p:nvPr>
            <p:ph idx="12" type="sldNum"/>
          </p:nvPr>
        </p:nvSpPr>
        <p:spPr>
          <a:xfrm>
            <a:off x="6786563" y="6551612"/>
            <a:ext cx="1459969" cy="306386"/>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000" u="none" cap="none" strike="noStrike">
                <a:solidFill>
                  <a:srgbClr val="878989"/>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Vertailu">
    <p:spTree>
      <p:nvGrpSpPr>
        <p:cNvPr id="38" name="Shape 38"/>
        <p:cNvGrpSpPr/>
        <p:nvPr/>
      </p:nvGrpSpPr>
      <p:grpSpPr>
        <a:xfrm>
          <a:off x="0" y="0"/>
          <a:ext cx="0" cy="0"/>
          <a:chOff x="0" y="0"/>
          <a:chExt cx="0" cy="0"/>
        </a:xfrm>
      </p:grpSpPr>
      <p:sp>
        <p:nvSpPr>
          <p:cNvPr id="39" name="Shape 39"/>
          <p:cNvSpPr txBox="1"/>
          <p:nvPr>
            <p:ph type="title"/>
          </p:nvPr>
        </p:nvSpPr>
        <p:spPr>
          <a:xfrm>
            <a:off x="688974" y="715962"/>
            <a:ext cx="7767638" cy="1036835"/>
          </a:xfrm>
          <a:prstGeom prst="rect">
            <a:avLst/>
          </a:prstGeom>
          <a:noFill/>
          <a:ln>
            <a:noFill/>
          </a:ln>
        </p:spPr>
        <p:txBody>
          <a:bodyPr anchorCtr="0" anchor="t" bIns="91425" lIns="91425" rIns="91425" tIns="91425"/>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40" name="Shape 40"/>
          <p:cNvSpPr txBox="1"/>
          <p:nvPr>
            <p:ph idx="1" type="body"/>
          </p:nvPr>
        </p:nvSpPr>
        <p:spPr>
          <a:xfrm>
            <a:off x="688974" y="2003425"/>
            <a:ext cx="3808413" cy="3317873"/>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41" name="Shape 41"/>
          <p:cNvSpPr txBox="1"/>
          <p:nvPr>
            <p:ph idx="2" type="body"/>
          </p:nvPr>
        </p:nvSpPr>
        <p:spPr>
          <a:xfrm>
            <a:off x="4645026" y="2003425"/>
            <a:ext cx="3811588" cy="3329393"/>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42" name="Shape 42"/>
          <p:cNvSpPr txBox="1"/>
          <p:nvPr>
            <p:ph idx="11" type="ftr"/>
          </p:nvPr>
        </p:nvSpPr>
        <p:spPr>
          <a:xfrm>
            <a:off x="2286000" y="6551612"/>
            <a:ext cx="4429124" cy="306386"/>
          </a:xfrm>
          <a:prstGeom prst="rect">
            <a:avLst/>
          </a:prstGeom>
          <a:noFill/>
          <a:ln>
            <a:noFill/>
          </a:ln>
        </p:spPr>
        <p:txBody>
          <a:bodyPr anchorCtr="0" anchor="t" bIns="91425" lIns="91425" rIns="91425" tIns="91425"/>
          <a:lstStyle>
            <a:lvl1pPr indent="0" marL="0" marR="0" rtl="0" algn="ctr">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43" name="Shape 43"/>
          <p:cNvSpPr txBox="1"/>
          <p:nvPr>
            <p:ph idx="12" type="sldNum"/>
          </p:nvPr>
        </p:nvSpPr>
        <p:spPr>
          <a:xfrm>
            <a:off x="6786563" y="6551612"/>
            <a:ext cx="1459969" cy="306386"/>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000" u="none" cap="none" strike="noStrike">
                <a:solidFill>
                  <a:srgbClr val="878989"/>
                </a:solidFill>
                <a:latin typeface="Arial"/>
                <a:ea typeface="Arial"/>
                <a:cs typeface="Arial"/>
                <a:sym typeface="Arial"/>
              </a:rPr>
              <a:t>‹#›</a:t>
            </a:fld>
          </a:p>
        </p:txBody>
      </p:sp>
      <p:sp>
        <p:nvSpPr>
          <p:cNvPr id="44" name="Shape 44"/>
          <p:cNvSpPr txBox="1"/>
          <p:nvPr>
            <p:ph idx="10" type="dt"/>
          </p:nvPr>
        </p:nvSpPr>
        <p:spPr>
          <a:xfrm>
            <a:off x="685800" y="6551612"/>
            <a:ext cx="1524000" cy="306386"/>
          </a:xfrm>
          <a:prstGeom prst="rect">
            <a:avLst/>
          </a:prstGeom>
          <a:noFill/>
          <a:ln>
            <a:noFill/>
          </a:ln>
        </p:spPr>
        <p:txBody>
          <a:bodyPr anchorCtr="0" anchor="t" bIns="91425" lIns="91425" rIns="91425" tIns="91425"/>
          <a:lstStyle>
            <a:lvl1pPr indent="0" marL="0" marR="0" rtl="0" algn="l">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45" name="Shape 45"/>
        <p:cNvGrpSpPr/>
        <p:nvPr/>
      </p:nvGrpSpPr>
      <p:grpSpPr>
        <a:xfrm>
          <a:off x="0" y="0"/>
          <a:ext cx="0" cy="0"/>
          <a:chOff x="0" y="0"/>
          <a:chExt cx="0" cy="0"/>
        </a:xfrm>
      </p:grpSpPr>
      <p:sp>
        <p:nvSpPr>
          <p:cNvPr id="46" name="Shape 46"/>
          <p:cNvSpPr txBox="1"/>
          <p:nvPr>
            <p:ph type="title"/>
          </p:nvPr>
        </p:nvSpPr>
        <p:spPr>
          <a:xfrm>
            <a:off x="1649934" y="4708551"/>
            <a:ext cx="7125833" cy="533399"/>
          </a:xfrm>
          <a:prstGeom prst="rect">
            <a:avLst/>
          </a:prstGeom>
          <a:noFill/>
          <a:ln>
            <a:noFill/>
          </a:ln>
        </p:spPr>
        <p:txBody>
          <a:bodyPr anchorCtr="0" anchor="t" bIns="91425" lIns="91425" rIns="91425" tIns="91425"/>
          <a:lstStyle>
            <a:lvl1pPr rtl="0">
              <a:spcBef>
                <a:spcPts val="0"/>
              </a:spcBef>
              <a:defRPr sz="32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47" name="Shape 47"/>
          <p:cNvSpPr/>
          <p:nvPr/>
        </p:nvSpPr>
        <p:spPr>
          <a:xfrm>
            <a:off x="-1586" y="5441421"/>
            <a:ext cx="9144000" cy="141657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48" name="Shape 48"/>
          <p:cNvPicPr preferRelativeResize="0"/>
          <p:nvPr/>
        </p:nvPicPr>
        <p:blipFill rotWithShape="1">
          <a:blip r:embed="rId2">
            <a:alphaModFix/>
          </a:blip>
          <a:srcRect b="0" l="0" r="0" t="0"/>
          <a:stretch/>
        </p:blipFill>
        <p:spPr>
          <a:xfrm>
            <a:off x="7450667" y="5847580"/>
            <a:ext cx="1473199" cy="784704"/>
          </a:xfrm>
          <a:prstGeom prst="rect">
            <a:avLst/>
          </a:prstGeom>
          <a:noFill/>
          <a:ln>
            <a:noFill/>
          </a:ln>
        </p:spPr>
      </p:pic>
      <p:grpSp>
        <p:nvGrpSpPr>
          <p:cNvPr id="49" name="Shape 49"/>
          <p:cNvGrpSpPr/>
          <p:nvPr/>
        </p:nvGrpSpPr>
        <p:grpSpPr>
          <a:xfrm>
            <a:off x="0" y="0"/>
            <a:ext cx="9144000" cy="4356664"/>
            <a:chOff x="0" y="0"/>
            <a:chExt cx="9144000" cy="4356664"/>
          </a:xfrm>
        </p:grpSpPr>
        <p:pic>
          <p:nvPicPr>
            <p:cNvPr id="50" name="Shape 50"/>
            <p:cNvPicPr preferRelativeResize="0"/>
            <p:nvPr/>
          </p:nvPicPr>
          <p:blipFill rotWithShape="1">
            <a:blip r:embed="rId3">
              <a:alphaModFix/>
            </a:blip>
            <a:srcRect b="8712" l="0" r="0" t="16333"/>
            <a:stretch/>
          </p:blipFill>
          <p:spPr>
            <a:xfrm>
              <a:off x="0" y="0"/>
              <a:ext cx="9144000" cy="4254499"/>
            </a:xfrm>
            <a:prstGeom prst="rect">
              <a:avLst/>
            </a:prstGeom>
            <a:noFill/>
            <a:ln>
              <a:noFill/>
            </a:ln>
          </p:spPr>
        </p:pic>
        <p:sp>
          <p:nvSpPr>
            <p:cNvPr id="51" name="Shape 51"/>
            <p:cNvSpPr/>
            <p:nvPr/>
          </p:nvSpPr>
          <p:spPr>
            <a:xfrm>
              <a:off x="8500713" y="4127369"/>
              <a:ext cx="275058" cy="185201"/>
            </a:xfrm>
            <a:prstGeom prst="triangle">
              <a:avLst>
                <a:gd fmla="val 50000" name="adj"/>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sp>
          <p:nvSpPr>
            <p:cNvPr id="52" name="Shape 52"/>
            <p:cNvSpPr/>
            <p:nvPr/>
          </p:nvSpPr>
          <p:spPr>
            <a:xfrm>
              <a:off x="8634653" y="4145005"/>
              <a:ext cx="509347" cy="21165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53" name="Shape 53"/>
            <p:cNvPicPr preferRelativeResize="0"/>
            <p:nvPr/>
          </p:nvPicPr>
          <p:blipFill rotWithShape="1">
            <a:blip r:embed="rId4">
              <a:alphaModFix/>
            </a:blip>
            <a:srcRect b="0" l="0" r="0" t="47965"/>
            <a:stretch/>
          </p:blipFill>
          <p:spPr>
            <a:xfrm>
              <a:off x="0" y="3985328"/>
              <a:ext cx="9144000" cy="342029"/>
            </a:xfrm>
            <a:prstGeom prst="rect">
              <a:avLst/>
            </a:prstGeom>
            <a:noFill/>
            <a:ln>
              <a:noFill/>
            </a:ln>
          </p:spPr>
        </p:pic>
        <p:pic>
          <p:nvPicPr>
            <p:cNvPr id="54" name="Shape 54"/>
            <p:cNvPicPr preferRelativeResize="0"/>
            <p:nvPr/>
          </p:nvPicPr>
          <p:blipFill rotWithShape="1">
            <a:blip r:embed="rId5">
              <a:alphaModFix/>
            </a:blip>
            <a:srcRect b="0" l="0" r="4805" t="0"/>
            <a:stretch/>
          </p:blipFill>
          <p:spPr>
            <a:xfrm>
              <a:off x="5621867" y="377359"/>
              <a:ext cx="3522132" cy="1751412"/>
            </a:xfrm>
            <a:prstGeom prst="rect">
              <a:avLst/>
            </a:prstGeom>
            <a:noFill/>
            <a:ln>
              <a:noFill/>
            </a:ln>
          </p:spPr>
        </p:pic>
      </p:grpSp>
      <p:sp>
        <p:nvSpPr>
          <p:cNvPr id="55" name="Shape 55"/>
          <p:cNvSpPr txBox="1"/>
          <p:nvPr>
            <p:ph idx="1" type="body"/>
          </p:nvPr>
        </p:nvSpPr>
        <p:spPr>
          <a:xfrm>
            <a:off x="1658588" y="5389035"/>
            <a:ext cx="7011986" cy="538163"/>
          </a:xfrm>
          <a:prstGeom prst="rect">
            <a:avLst/>
          </a:prstGeom>
          <a:noFill/>
          <a:ln>
            <a:noFill/>
          </a:ln>
        </p:spPr>
        <p:txBody>
          <a:bodyPr anchorCtr="0" anchor="t" bIns="91425" lIns="91425" rIns="91425" tIns="91425"/>
          <a:lstStyle>
            <a:lvl1pPr rtl="0">
              <a:spcBef>
                <a:spcPts val="0"/>
              </a:spcBef>
              <a:buFont typeface="Arial"/>
              <a:buNone/>
              <a:defRPr/>
            </a:lvl1pPr>
            <a:lvl2pPr rtl="0">
              <a:spcBef>
                <a:spcPts val="0"/>
              </a:spcBef>
              <a:defRPr sz="2400">
                <a:solidFill>
                  <a:srgbClr val="4F5150"/>
                </a:solidFill>
                <a:latin typeface="Arial"/>
                <a:ea typeface="Arial"/>
                <a:cs typeface="Arial"/>
                <a:sym typeface="Arial"/>
              </a:defRPr>
            </a:lvl2pPr>
            <a:lvl3pPr rtl="0">
              <a:spcBef>
                <a:spcPts val="0"/>
              </a:spcBef>
              <a:defRPr sz="2000">
                <a:solidFill>
                  <a:srgbClr val="4F5150"/>
                </a:solidFill>
                <a:latin typeface="Arial"/>
                <a:ea typeface="Arial"/>
                <a:cs typeface="Arial"/>
                <a:sym typeface="Arial"/>
              </a:defRPr>
            </a:lvl3pPr>
            <a:lvl4pPr rtl="0">
              <a:spcBef>
                <a:spcPts val="0"/>
              </a:spcBef>
              <a:defRPr>
                <a:solidFill>
                  <a:srgbClr val="4F5150"/>
                </a:solidFill>
                <a:latin typeface="Arial"/>
                <a:ea typeface="Arial"/>
                <a:cs typeface="Arial"/>
                <a:sym typeface="Arial"/>
              </a:defRPr>
            </a:lvl4pPr>
            <a:lvl5pPr rtl="0">
              <a:spcBef>
                <a:spcPts val="0"/>
              </a:spcBef>
              <a:defRPr sz="1600">
                <a:solidFill>
                  <a:srgbClr val="4F5150"/>
                </a:solidFill>
                <a:latin typeface="Arial"/>
                <a:ea typeface="Arial"/>
                <a:cs typeface="Arial"/>
                <a:sym typeface="Arial"/>
              </a:defRPr>
            </a:lvl5pPr>
            <a:lvl6pPr rtl="0">
              <a:spcBef>
                <a:spcPts val="0"/>
              </a:spcBef>
              <a:defRPr>
                <a:solidFill>
                  <a:schemeClr val="dk1"/>
                </a:solidFill>
                <a:latin typeface="Arial"/>
                <a:ea typeface="Arial"/>
                <a:cs typeface="Arial"/>
                <a:sym typeface="Arial"/>
              </a:defRPr>
            </a:lvl6pPr>
            <a:lvl7pPr rtl="0">
              <a:spcBef>
                <a:spcPts val="0"/>
              </a:spcBef>
              <a:defRPr>
                <a:solidFill>
                  <a:schemeClr val="dk1"/>
                </a:solidFill>
                <a:latin typeface="Arial"/>
                <a:ea typeface="Arial"/>
                <a:cs typeface="Arial"/>
                <a:sym typeface="Arial"/>
              </a:defRPr>
            </a:lvl7pPr>
            <a:lvl8pPr rtl="0">
              <a:spcBef>
                <a:spcPts val="0"/>
              </a:spcBef>
              <a:defRPr>
                <a:solidFill>
                  <a:schemeClr val="dk1"/>
                </a:solidFill>
                <a:latin typeface="Arial"/>
                <a:ea typeface="Arial"/>
                <a:cs typeface="Arial"/>
                <a:sym typeface="Arial"/>
              </a:defRPr>
            </a:lvl8pPr>
            <a:lvl9pPr rtl="0">
              <a:spcBef>
                <a:spcPts val="0"/>
              </a:spcBef>
              <a:defRPr>
                <a:solidFill>
                  <a:schemeClr val="dk1"/>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Tyhjä">
    <p:spTree>
      <p:nvGrpSpPr>
        <p:cNvPr id="56" name="Shape 56"/>
        <p:cNvGrpSpPr/>
        <p:nvPr/>
      </p:nvGrpSpPr>
      <p:grpSpPr>
        <a:xfrm>
          <a:off x="0" y="0"/>
          <a:ext cx="0" cy="0"/>
          <a:chOff x="0" y="0"/>
          <a:chExt cx="0" cy="0"/>
        </a:xfrm>
      </p:grpSpPr>
      <p:sp>
        <p:nvSpPr>
          <p:cNvPr id="57" name="Shape 57"/>
          <p:cNvSpPr txBox="1"/>
          <p:nvPr>
            <p:ph idx="11" type="ftr"/>
          </p:nvPr>
        </p:nvSpPr>
        <p:spPr>
          <a:xfrm>
            <a:off x="2286000" y="6551612"/>
            <a:ext cx="4429124" cy="306386"/>
          </a:xfrm>
          <a:prstGeom prst="rect">
            <a:avLst/>
          </a:prstGeom>
          <a:noFill/>
          <a:ln>
            <a:noFill/>
          </a:ln>
        </p:spPr>
        <p:txBody>
          <a:bodyPr anchorCtr="0" anchor="t" bIns="91425" lIns="91425" rIns="91425" tIns="91425"/>
          <a:lstStyle>
            <a:lvl1pPr indent="0" marL="0" marR="0" rtl="0" algn="ctr">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58" name="Shape 58"/>
          <p:cNvSpPr txBox="1"/>
          <p:nvPr>
            <p:ph idx="12" type="sldNum"/>
          </p:nvPr>
        </p:nvSpPr>
        <p:spPr>
          <a:xfrm>
            <a:off x="6786563" y="6551612"/>
            <a:ext cx="1459969" cy="306386"/>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000" u="none" cap="none" strike="noStrike">
                <a:solidFill>
                  <a:srgbClr val="878989"/>
                </a:solidFill>
                <a:latin typeface="Arial"/>
                <a:ea typeface="Arial"/>
                <a:cs typeface="Arial"/>
                <a:sym typeface="Arial"/>
              </a:rPr>
              <a:t>‹#›</a:t>
            </a:fld>
          </a:p>
        </p:txBody>
      </p:sp>
      <p:sp>
        <p:nvSpPr>
          <p:cNvPr id="59" name="Shape 59"/>
          <p:cNvSpPr txBox="1"/>
          <p:nvPr>
            <p:ph idx="10" type="dt"/>
          </p:nvPr>
        </p:nvSpPr>
        <p:spPr>
          <a:xfrm>
            <a:off x="685800" y="6551612"/>
            <a:ext cx="1524000" cy="306386"/>
          </a:xfrm>
          <a:prstGeom prst="rect">
            <a:avLst/>
          </a:prstGeom>
          <a:noFill/>
          <a:ln>
            <a:noFill/>
          </a:ln>
        </p:spPr>
        <p:txBody>
          <a:bodyPr anchorCtr="0" anchor="t" bIns="91425" lIns="91425" rIns="91425" tIns="91425"/>
          <a:lstStyle>
            <a:lvl1pPr indent="0" marL="0" marR="0" rtl="0" algn="l">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tsikkodia">
    <p:spTree>
      <p:nvGrpSpPr>
        <p:cNvPr id="60" name="Shape 60"/>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Custom Layout">
    <p:spTree>
      <p:nvGrpSpPr>
        <p:cNvPr id="61" name="Shape 61"/>
        <p:cNvGrpSpPr/>
        <p:nvPr/>
      </p:nvGrpSpPr>
      <p:grpSpPr>
        <a:xfrm>
          <a:off x="0" y="0"/>
          <a:ext cx="0" cy="0"/>
          <a:chOff x="0" y="0"/>
          <a:chExt cx="0" cy="0"/>
        </a:xfrm>
      </p:grpSpPr>
      <p:pic>
        <p:nvPicPr>
          <p:cNvPr id="62" name="Shape 62"/>
          <p:cNvPicPr preferRelativeResize="0"/>
          <p:nvPr/>
        </p:nvPicPr>
        <p:blipFill rotWithShape="1">
          <a:blip r:embed="rId2">
            <a:alphaModFix/>
          </a:blip>
          <a:srcRect b="0" l="0" r="0" t="0"/>
          <a:stretch/>
        </p:blipFill>
        <p:spPr>
          <a:xfrm>
            <a:off x="0" y="0"/>
            <a:ext cx="9136588" cy="3787877"/>
          </a:xfrm>
          <a:prstGeom prst="rect">
            <a:avLst/>
          </a:prstGeom>
          <a:noFill/>
          <a:ln>
            <a:noFill/>
          </a:ln>
        </p:spPr>
      </p:pic>
      <p:sp>
        <p:nvSpPr>
          <p:cNvPr id="63" name="Shape 63"/>
          <p:cNvSpPr txBox="1"/>
          <p:nvPr>
            <p:ph type="title"/>
          </p:nvPr>
        </p:nvSpPr>
        <p:spPr>
          <a:xfrm>
            <a:off x="701852" y="4188230"/>
            <a:ext cx="7772400" cy="533399"/>
          </a:xfrm>
          <a:prstGeom prst="rect">
            <a:avLst/>
          </a:prstGeom>
          <a:noFill/>
          <a:ln>
            <a:noFill/>
          </a:ln>
        </p:spPr>
        <p:txBody>
          <a:bodyPr anchorCtr="0" anchor="t" bIns="91425" lIns="91425" rIns="91425" tIns="91425"/>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64" name="Shape 64"/>
          <p:cNvSpPr/>
          <p:nvPr/>
        </p:nvSpPr>
        <p:spPr>
          <a:xfrm>
            <a:off x="0" y="5441421"/>
            <a:ext cx="9144000" cy="141657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65" name="Shape 65"/>
          <p:cNvPicPr preferRelativeResize="0"/>
          <p:nvPr/>
        </p:nvPicPr>
        <p:blipFill rotWithShape="1">
          <a:blip r:embed="rId3">
            <a:alphaModFix/>
          </a:blip>
          <a:srcRect b="0" l="0" r="0" t="0"/>
          <a:stretch/>
        </p:blipFill>
        <p:spPr>
          <a:xfrm>
            <a:off x="688975" y="5837762"/>
            <a:ext cx="1495424" cy="79452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2_Custom Layout">
    <p:spTree>
      <p:nvGrpSpPr>
        <p:cNvPr id="66" name="Shape 66"/>
        <p:cNvGrpSpPr/>
        <p:nvPr/>
      </p:nvGrpSpPr>
      <p:grpSpPr>
        <a:xfrm>
          <a:off x="0" y="0"/>
          <a:ext cx="0" cy="0"/>
          <a:chOff x="0" y="0"/>
          <a:chExt cx="0" cy="0"/>
        </a:xfrm>
      </p:grpSpPr>
      <p:pic>
        <p:nvPicPr>
          <p:cNvPr id="67" name="Shape 67"/>
          <p:cNvPicPr preferRelativeResize="0"/>
          <p:nvPr/>
        </p:nvPicPr>
        <p:blipFill rotWithShape="1">
          <a:blip r:embed="rId2">
            <a:alphaModFix/>
          </a:blip>
          <a:srcRect b="0" l="0" r="0" t="0"/>
          <a:stretch/>
        </p:blipFill>
        <p:spPr>
          <a:xfrm>
            <a:off x="3704" y="0"/>
            <a:ext cx="9136588" cy="3787877"/>
          </a:xfrm>
          <a:prstGeom prst="rect">
            <a:avLst/>
          </a:prstGeom>
          <a:noFill/>
          <a:ln>
            <a:noFill/>
          </a:ln>
        </p:spPr>
      </p:pic>
      <p:sp>
        <p:nvSpPr>
          <p:cNvPr id="68" name="Shape 68"/>
          <p:cNvSpPr txBox="1"/>
          <p:nvPr>
            <p:ph type="title"/>
          </p:nvPr>
        </p:nvSpPr>
        <p:spPr>
          <a:xfrm>
            <a:off x="701852" y="4188230"/>
            <a:ext cx="7772400" cy="533399"/>
          </a:xfrm>
          <a:prstGeom prst="rect">
            <a:avLst/>
          </a:prstGeom>
          <a:noFill/>
          <a:ln>
            <a:noFill/>
          </a:ln>
        </p:spPr>
        <p:txBody>
          <a:bodyPr anchorCtr="0" anchor="t" bIns="91425" lIns="91425" rIns="91425" tIns="91425"/>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p:txBody>
      </p:sp>
      <p:sp>
        <p:nvSpPr>
          <p:cNvPr id="69" name="Shape 69"/>
          <p:cNvSpPr/>
          <p:nvPr/>
        </p:nvSpPr>
        <p:spPr>
          <a:xfrm>
            <a:off x="0" y="5441421"/>
            <a:ext cx="9144000" cy="1416578"/>
          </a:xfrm>
          <a:prstGeom prst="rect">
            <a:avLst/>
          </a:prstGeom>
          <a:solidFill>
            <a:schemeClr val="lt1"/>
          </a:solid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Tahoma"/>
              <a:buNone/>
            </a:pPr>
            <a:r>
              <a:t/>
            </a:r>
            <a:endParaRPr b="0" baseline="0" i="0" sz="2400" u="none" cap="none" strike="noStrike">
              <a:solidFill>
                <a:schemeClr val="dk1"/>
              </a:solidFill>
              <a:latin typeface="Arial"/>
              <a:ea typeface="Arial"/>
              <a:cs typeface="Arial"/>
              <a:sym typeface="Arial"/>
            </a:endParaRPr>
          </a:p>
        </p:txBody>
      </p:sp>
      <p:pic>
        <p:nvPicPr>
          <p:cNvPr id="70" name="Shape 70"/>
          <p:cNvPicPr preferRelativeResize="0"/>
          <p:nvPr/>
        </p:nvPicPr>
        <p:blipFill rotWithShape="1">
          <a:blip r:embed="rId3">
            <a:alphaModFix/>
          </a:blip>
          <a:srcRect b="0" l="0" r="0" t="0"/>
          <a:stretch/>
        </p:blipFill>
        <p:spPr>
          <a:xfrm>
            <a:off x="688975" y="5837762"/>
            <a:ext cx="1495424" cy="79452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02.png"/><Relationship Id="rId2" Type="http://schemas.openxmlformats.org/officeDocument/2006/relationships/image" Target="../media/image00.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18" Type="http://schemas.openxmlformats.org/officeDocument/2006/relationships/theme" Target="../theme/theme2.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pic>
        <p:nvPicPr>
          <p:cNvPr id="9" name="Shape 9"/>
          <p:cNvPicPr preferRelativeResize="0"/>
          <p:nvPr/>
        </p:nvPicPr>
        <p:blipFill rotWithShape="1">
          <a:blip r:embed="rId1">
            <a:alphaModFix/>
          </a:blip>
          <a:srcRect b="0" l="0" r="0" t="44934"/>
          <a:stretch/>
        </p:blipFill>
        <p:spPr>
          <a:xfrm>
            <a:off x="0" y="6045200"/>
            <a:ext cx="9144000" cy="361950"/>
          </a:xfrm>
          <a:prstGeom prst="rect">
            <a:avLst/>
          </a:prstGeom>
          <a:noFill/>
          <a:ln>
            <a:noFill/>
          </a:ln>
        </p:spPr>
      </p:pic>
      <p:sp>
        <p:nvSpPr>
          <p:cNvPr id="10" name="Shape 10"/>
          <p:cNvSpPr txBox="1"/>
          <p:nvPr>
            <p:ph type="title"/>
          </p:nvPr>
        </p:nvSpPr>
        <p:spPr>
          <a:xfrm>
            <a:off x="684212" y="723900"/>
            <a:ext cx="7772400" cy="533399"/>
          </a:xfrm>
          <a:prstGeom prst="rect">
            <a:avLst/>
          </a:prstGeom>
          <a:noFill/>
          <a:ln>
            <a:noFill/>
          </a:ln>
        </p:spPr>
        <p:txBody>
          <a:bodyPr anchorCtr="0" anchor="t" bIns="91425" lIns="91425" rIns="91425" tIns="91425"/>
          <a:lstStyle>
            <a:lvl1pPr indent="0" marL="0" marR="0" rtl="0" algn="l">
              <a:spcBef>
                <a:spcPts val="0"/>
              </a:spcBef>
              <a:spcAft>
                <a:spcPts val="0"/>
              </a:spcAft>
              <a:defRPr b="0" baseline="0" i="0" sz="2800" u="none" cap="none" strike="noStrike">
                <a:solidFill>
                  <a:srgbClr val="F08A00"/>
                </a:solidFill>
                <a:latin typeface="Arial"/>
                <a:ea typeface="Arial"/>
                <a:cs typeface="Arial"/>
                <a:sym typeface="Arial"/>
              </a:defRPr>
            </a:lvl1pPr>
            <a:lvl2pPr indent="0" marL="0" marR="0" rtl="0" algn="l">
              <a:spcBef>
                <a:spcPts val="0"/>
              </a:spcBef>
              <a:spcAft>
                <a:spcPts val="0"/>
              </a:spcAft>
              <a:defRPr b="0" baseline="0" i="0" sz="2800" u="none" cap="none" strike="noStrike">
                <a:solidFill>
                  <a:srgbClr val="F08A00"/>
                </a:solidFill>
                <a:latin typeface="Tahoma"/>
                <a:ea typeface="Tahoma"/>
                <a:cs typeface="Tahoma"/>
                <a:sym typeface="Tahoma"/>
              </a:defRPr>
            </a:lvl2pPr>
            <a:lvl3pPr indent="0" marL="0" marR="0" rtl="0" algn="l">
              <a:spcBef>
                <a:spcPts val="0"/>
              </a:spcBef>
              <a:spcAft>
                <a:spcPts val="0"/>
              </a:spcAft>
              <a:defRPr b="0" baseline="0" i="0" sz="2800" u="none" cap="none" strike="noStrike">
                <a:solidFill>
                  <a:srgbClr val="F08A00"/>
                </a:solidFill>
                <a:latin typeface="Tahoma"/>
                <a:ea typeface="Tahoma"/>
                <a:cs typeface="Tahoma"/>
                <a:sym typeface="Tahoma"/>
              </a:defRPr>
            </a:lvl3pPr>
            <a:lvl4pPr indent="0" marL="0" marR="0" rtl="0" algn="l">
              <a:spcBef>
                <a:spcPts val="0"/>
              </a:spcBef>
              <a:spcAft>
                <a:spcPts val="0"/>
              </a:spcAft>
              <a:defRPr b="0" baseline="0" i="0" sz="2800" u="none" cap="none" strike="noStrike">
                <a:solidFill>
                  <a:srgbClr val="F08A00"/>
                </a:solidFill>
                <a:latin typeface="Tahoma"/>
                <a:ea typeface="Tahoma"/>
                <a:cs typeface="Tahoma"/>
                <a:sym typeface="Tahoma"/>
              </a:defRPr>
            </a:lvl4pPr>
            <a:lvl5pPr indent="0" marL="0" marR="0" rtl="0" algn="l">
              <a:spcBef>
                <a:spcPts val="0"/>
              </a:spcBef>
              <a:spcAft>
                <a:spcPts val="0"/>
              </a:spcAft>
              <a:defRPr b="0" baseline="0" i="0" sz="2800" u="none" cap="none" strike="noStrike">
                <a:solidFill>
                  <a:srgbClr val="F08A00"/>
                </a:solidFill>
                <a:latin typeface="Tahoma"/>
                <a:ea typeface="Tahoma"/>
                <a:cs typeface="Tahoma"/>
                <a:sym typeface="Tahoma"/>
              </a:defRPr>
            </a:lvl5pPr>
            <a:lvl6pPr indent="0" marL="457200" marR="0" rtl="0" algn="l">
              <a:spcBef>
                <a:spcPts val="0"/>
              </a:spcBef>
              <a:spcAft>
                <a:spcPts val="0"/>
              </a:spcAft>
              <a:defRPr b="0" baseline="0" i="0" sz="3600" u="none" cap="none" strike="noStrike">
                <a:solidFill>
                  <a:schemeClr val="dk2"/>
                </a:solidFill>
                <a:latin typeface="Tahoma"/>
                <a:ea typeface="Tahoma"/>
                <a:cs typeface="Tahoma"/>
                <a:sym typeface="Tahoma"/>
              </a:defRPr>
            </a:lvl6pPr>
            <a:lvl7pPr indent="0" marL="914400" marR="0" rtl="0" algn="l">
              <a:spcBef>
                <a:spcPts val="0"/>
              </a:spcBef>
              <a:spcAft>
                <a:spcPts val="0"/>
              </a:spcAft>
              <a:defRPr b="0" baseline="0" i="0" sz="3600" u="none" cap="none" strike="noStrike">
                <a:solidFill>
                  <a:schemeClr val="dk2"/>
                </a:solidFill>
                <a:latin typeface="Tahoma"/>
                <a:ea typeface="Tahoma"/>
                <a:cs typeface="Tahoma"/>
                <a:sym typeface="Tahoma"/>
              </a:defRPr>
            </a:lvl7pPr>
            <a:lvl8pPr indent="0" marL="1371600" marR="0" rtl="0" algn="l">
              <a:spcBef>
                <a:spcPts val="0"/>
              </a:spcBef>
              <a:spcAft>
                <a:spcPts val="0"/>
              </a:spcAft>
              <a:defRPr b="0" baseline="0" i="0" sz="3600" u="none" cap="none" strike="noStrike">
                <a:solidFill>
                  <a:schemeClr val="dk2"/>
                </a:solidFill>
                <a:latin typeface="Tahoma"/>
                <a:ea typeface="Tahoma"/>
                <a:cs typeface="Tahoma"/>
                <a:sym typeface="Tahoma"/>
              </a:defRPr>
            </a:lvl8pPr>
            <a:lvl9pPr indent="0" marL="1828800" marR="0" rtl="0" algn="l">
              <a:spcBef>
                <a:spcPts val="0"/>
              </a:spcBef>
              <a:spcAft>
                <a:spcPts val="0"/>
              </a:spcAft>
              <a:defRPr b="0" baseline="0" i="0" sz="3600" u="none" cap="none" strike="noStrike">
                <a:solidFill>
                  <a:schemeClr val="dk2"/>
                </a:solidFill>
                <a:latin typeface="Tahoma"/>
                <a:ea typeface="Tahoma"/>
                <a:cs typeface="Tahoma"/>
                <a:sym typeface="Tahoma"/>
              </a:defRPr>
            </a:lvl9pPr>
          </a:lstStyle>
          <a:p/>
        </p:txBody>
      </p:sp>
      <p:sp>
        <p:nvSpPr>
          <p:cNvPr id="11" name="Shape 11"/>
          <p:cNvSpPr txBox="1"/>
          <p:nvPr>
            <p:ph idx="1" type="body"/>
          </p:nvPr>
        </p:nvSpPr>
        <p:spPr>
          <a:xfrm>
            <a:off x="684212" y="1444625"/>
            <a:ext cx="7772400" cy="3952875"/>
          </a:xfrm>
          <a:prstGeom prst="rect">
            <a:avLst/>
          </a:prstGeom>
          <a:noFill/>
          <a:ln>
            <a:noFill/>
          </a:ln>
        </p:spPr>
        <p:txBody>
          <a:bodyPr anchorCtr="0" anchor="t" bIns="91425" lIns="91425" rIns="91425" tIns="91425"/>
          <a:lstStyle>
            <a:lvl1pPr indent="-190500" marL="342900" marR="0" rtl="0" algn="l">
              <a:spcBef>
                <a:spcPts val="200"/>
              </a:spcBef>
              <a:spcAft>
                <a:spcPts val="0"/>
              </a:spcAft>
              <a:buClr>
                <a:srgbClr val="F08A00"/>
              </a:buClr>
              <a:buFont typeface="Noto Symbol"/>
              <a:buChar char="▪"/>
              <a:defRPr b="0" baseline="0" i="0" sz="2400" u="none" cap="none" strike="noStrike">
                <a:solidFill>
                  <a:srgbClr val="4F5150"/>
                </a:solidFill>
                <a:latin typeface="Arial"/>
                <a:ea typeface="Arial"/>
                <a:cs typeface="Arial"/>
                <a:sym typeface="Arial"/>
              </a:defRPr>
            </a:lvl1pPr>
            <a:lvl2pPr indent="-69850" marL="539750" marR="0" rtl="0" algn="l">
              <a:spcBef>
                <a:spcPts val="200"/>
              </a:spcBef>
              <a:spcAft>
                <a:spcPts val="0"/>
              </a:spcAft>
              <a:buClr>
                <a:srgbClr val="F08A00"/>
              </a:buClr>
              <a:buFont typeface="Noto Symbol"/>
              <a:buChar char="▪"/>
              <a:defRPr b="0" baseline="0" i="0" sz="2400" u="none" cap="none" strike="noStrike">
                <a:solidFill>
                  <a:srgbClr val="4F5150"/>
                </a:solidFill>
                <a:latin typeface="Arial"/>
                <a:ea typeface="Arial"/>
                <a:cs typeface="Arial"/>
                <a:sym typeface="Arial"/>
              </a:defRPr>
            </a:lvl2pPr>
            <a:lvl3pPr indent="-96837" marL="719138" marR="0" rtl="0" algn="l">
              <a:spcBef>
                <a:spcPts val="200"/>
              </a:spcBef>
              <a:spcAft>
                <a:spcPts val="0"/>
              </a:spcAft>
              <a:buClr>
                <a:srgbClr val="F08A00"/>
              </a:buClr>
              <a:buFont typeface="Noto Symbol"/>
              <a:buChar char="▪"/>
              <a:defRPr b="0" baseline="0" i="0" sz="2000" u="none" cap="none" strike="noStrike">
                <a:solidFill>
                  <a:srgbClr val="4F5150"/>
                </a:solidFill>
                <a:latin typeface="Arial"/>
                <a:ea typeface="Arial"/>
                <a:cs typeface="Arial"/>
                <a:sym typeface="Arial"/>
              </a:defRPr>
            </a:lvl3pPr>
            <a:lvl4pPr indent="-111125" marL="898525" marR="0" rtl="0" algn="l">
              <a:spcBef>
                <a:spcPts val="200"/>
              </a:spcBef>
              <a:spcAft>
                <a:spcPts val="0"/>
              </a:spcAft>
              <a:buClr>
                <a:srgbClr val="F08A00"/>
              </a:buClr>
              <a:buFont typeface="Noto Symbol"/>
              <a:buChar char="▪"/>
              <a:defRPr b="0" baseline="0" i="0" sz="1800" u="none" cap="none" strike="noStrike">
                <a:solidFill>
                  <a:srgbClr val="4F5150"/>
                </a:solidFill>
                <a:latin typeface="Arial"/>
                <a:ea typeface="Arial"/>
                <a:cs typeface="Arial"/>
                <a:sym typeface="Arial"/>
              </a:defRPr>
            </a:lvl4pPr>
            <a:lvl5pPr indent="-114300" marL="1079500" marR="0" rtl="0" algn="l">
              <a:spcBef>
                <a:spcPts val="200"/>
              </a:spcBef>
              <a:spcAft>
                <a:spcPts val="0"/>
              </a:spcAft>
              <a:buClr>
                <a:srgbClr val="F08A00"/>
              </a:buClr>
              <a:buFont typeface="Noto Symbol"/>
              <a:buChar char="▪"/>
              <a:defRPr b="0" baseline="0" i="0" sz="1600" u="none" cap="none" strike="noStrike">
                <a:solidFill>
                  <a:srgbClr val="4F5150"/>
                </a:solidFill>
                <a:latin typeface="Arial"/>
                <a:ea typeface="Arial"/>
                <a:cs typeface="Arial"/>
                <a:sym typeface="Arial"/>
              </a:defRPr>
            </a:lvl5pPr>
            <a:lvl6pPr indent="-114300" marL="2514600" marR="0" rtl="0" algn="l">
              <a:spcBef>
                <a:spcPts val="360"/>
              </a:spcBef>
              <a:spcAft>
                <a:spcPts val="0"/>
              </a:spcAft>
              <a:buClr>
                <a:schemeClr val="hlink"/>
              </a:buClr>
              <a:buFont typeface="Times New Roman"/>
              <a:buChar char="•"/>
              <a:defRPr b="0" baseline="0" i="0" sz="1800" u="none" cap="none" strike="noStrike">
                <a:solidFill>
                  <a:schemeClr val="dk1"/>
                </a:solidFill>
                <a:latin typeface="Arial"/>
                <a:ea typeface="Arial"/>
                <a:cs typeface="Arial"/>
                <a:sym typeface="Arial"/>
              </a:defRPr>
            </a:lvl6pPr>
            <a:lvl7pPr indent="-114300" marL="2971800" marR="0" rtl="0" algn="l">
              <a:spcBef>
                <a:spcPts val="360"/>
              </a:spcBef>
              <a:spcAft>
                <a:spcPts val="0"/>
              </a:spcAft>
              <a:buClr>
                <a:schemeClr val="hlink"/>
              </a:buClr>
              <a:buFont typeface="Times New Roman"/>
              <a:buChar char="•"/>
              <a:defRPr b="0" baseline="0" i="0" sz="1800" u="none" cap="none" strike="noStrike">
                <a:solidFill>
                  <a:schemeClr val="dk1"/>
                </a:solidFill>
                <a:latin typeface="Arial"/>
                <a:ea typeface="Arial"/>
                <a:cs typeface="Arial"/>
                <a:sym typeface="Arial"/>
              </a:defRPr>
            </a:lvl7pPr>
            <a:lvl8pPr indent="-114300" marL="3429000" marR="0" rtl="0" algn="l">
              <a:spcBef>
                <a:spcPts val="360"/>
              </a:spcBef>
              <a:spcAft>
                <a:spcPts val="0"/>
              </a:spcAft>
              <a:buClr>
                <a:schemeClr val="hlink"/>
              </a:buClr>
              <a:buFont typeface="Times New Roman"/>
              <a:buChar char="•"/>
              <a:defRPr b="0" baseline="0" i="0" sz="1800" u="none" cap="none" strike="noStrike">
                <a:solidFill>
                  <a:schemeClr val="dk1"/>
                </a:solidFill>
                <a:latin typeface="Arial"/>
                <a:ea typeface="Arial"/>
                <a:cs typeface="Arial"/>
                <a:sym typeface="Arial"/>
              </a:defRPr>
            </a:lvl8pPr>
            <a:lvl9pPr indent="-114300" marL="3886200" marR="0" rtl="0" algn="l">
              <a:spcBef>
                <a:spcPts val="360"/>
              </a:spcBef>
              <a:spcAft>
                <a:spcPts val="0"/>
              </a:spcAft>
              <a:buClr>
                <a:schemeClr val="hlink"/>
              </a:buClr>
              <a:buFont typeface="Times New Roman"/>
              <a:buChar char="•"/>
              <a:defRPr b="0" baseline="0" i="0" sz="1800" u="none" cap="none" strike="noStrike">
                <a:solidFill>
                  <a:schemeClr val="dk1"/>
                </a:solidFill>
                <a:latin typeface="Arial"/>
                <a:ea typeface="Arial"/>
                <a:cs typeface="Arial"/>
                <a:sym typeface="Arial"/>
              </a:defRPr>
            </a:lvl9pPr>
          </a:lstStyle>
          <a:p/>
        </p:txBody>
      </p:sp>
      <p:sp>
        <p:nvSpPr>
          <p:cNvPr id="12" name="Shape 12"/>
          <p:cNvSpPr txBox="1"/>
          <p:nvPr>
            <p:ph idx="11" type="ftr"/>
          </p:nvPr>
        </p:nvSpPr>
        <p:spPr>
          <a:xfrm>
            <a:off x="2286000" y="6551612"/>
            <a:ext cx="4429124" cy="306386"/>
          </a:xfrm>
          <a:prstGeom prst="rect">
            <a:avLst/>
          </a:prstGeom>
          <a:noFill/>
          <a:ln>
            <a:noFill/>
          </a:ln>
        </p:spPr>
        <p:txBody>
          <a:bodyPr anchorCtr="0" anchor="t" bIns="91425" lIns="91425" rIns="91425" tIns="91425"/>
          <a:lstStyle>
            <a:lvl1pPr indent="0" marL="0" marR="0" rtl="0" algn="ctr">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13" name="Shape 13"/>
          <p:cNvSpPr txBox="1"/>
          <p:nvPr>
            <p:ph idx="12" type="sldNum"/>
          </p:nvPr>
        </p:nvSpPr>
        <p:spPr>
          <a:xfrm>
            <a:off x="6786563" y="6551612"/>
            <a:ext cx="1459969" cy="306386"/>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000" u="none" cap="none" strike="noStrike">
                <a:solidFill>
                  <a:srgbClr val="878989"/>
                </a:solidFill>
                <a:latin typeface="Arial"/>
                <a:ea typeface="Arial"/>
                <a:cs typeface="Arial"/>
                <a:sym typeface="Arial"/>
              </a:rPr>
              <a:t>‹#›</a:t>
            </a:fld>
          </a:p>
        </p:txBody>
      </p:sp>
      <p:sp>
        <p:nvSpPr>
          <p:cNvPr id="14" name="Shape 14"/>
          <p:cNvSpPr txBox="1"/>
          <p:nvPr>
            <p:ph idx="10" type="dt"/>
          </p:nvPr>
        </p:nvSpPr>
        <p:spPr>
          <a:xfrm>
            <a:off x="685800" y="6551612"/>
            <a:ext cx="1524000" cy="306386"/>
          </a:xfrm>
          <a:prstGeom prst="rect">
            <a:avLst/>
          </a:prstGeom>
          <a:noFill/>
          <a:ln>
            <a:noFill/>
          </a:ln>
        </p:spPr>
        <p:txBody>
          <a:bodyPr anchorCtr="0" anchor="t" bIns="91425" lIns="91425" rIns="91425" tIns="91425"/>
          <a:lstStyle>
            <a:lvl1pPr indent="0" marL="0" marR="0" rtl="0" algn="l">
              <a:spcBef>
                <a:spcPts val="0"/>
              </a:spcBef>
              <a:spcAft>
                <a:spcPts val="0"/>
              </a:spcAft>
              <a:defRPr b="0" baseline="0" i="0" sz="1000" u="none" cap="none" strike="noStrike">
                <a:solidFill>
                  <a:srgbClr val="878989"/>
                </a:solidFill>
                <a:latin typeface="Arial"/>
                <a:ea typeface="Arial"/>
                <a:cs typeface="Arial"/>
                <a:sym typeface="Arial"/>
              </a:defRPr>
            </a:lvl1pPr>
            <a:lvl2pPr indent="0" marL="457200" marR="0" rtl="0" algn="l">
              <a:spcBef>
                <a:spcPts val="0"/>
              </a:spcBef>
              <a:spcAft>
                <a:spcPts val="0"/>
              </a:spcAft>
              <a:defRPr b="0" baseline="0" i="0" sz="2400" u="none" cap="none" strike="noStrike">
                <a:solidFill>
                  <a:schemeClr val="dk1"/>
                </a:solidFill>
                <a:latin typeface="Tahoma"/>
                <a:ea typeface="Tahoma"/>
                <a:cs typeface="Tahoma"/>
                <a:sym typeface="Tahoma"/>
              </a:defRPr>
            </a:lvl2pPr>
            <a:lvl3pPr indent="0" marL="914400" marR="0" rtl="0" algn="l">
              <a:spcBef>
                <a:spcPts val="0"/>
              </a:spcBef>
              <a:spcAft>
                <a:spcPts val="0"/>
              </a:spcAft>
              <a:defRPr b="0" baseline="0" i="0" sz="2400" u="none" cap="none" strike="noStrike">
                <a:solidFill>
                  <a:schemeClr val="dk1"/>
                </a:solidFill>
                <a:latin typeface="Tahoma"/>
                <a:ea typeface="Tahoma"/>
                <a:cs typeface="Tahoma"/>
                <a:sym typeface="Tahoma"/>
              </a:defRPr>
            </a:lvl3pPr>
            <a:lvl4pPr indent="0" marL="1371600" marR="0" rtl="0" algn="l">
              <a:spcBef>
                <a:spcPts val="0"/>
              </a:spcBef>
              <a:spcAft>
                <a:spcPts val="0"/>
              </a:spcAft>
              <a:defRPr b="0" baseline="0" i="0" sz="2400" u="none" cap="none" strike="noStrike">
                <a:solidFill>
                  <a:schemeClr val="dk1"/>
                </a:solidFill>
                <a:latin typeface="Tahoma"/>
                <a:ea typeface="Tahoma"/>
                <a:cs typeface="Tahoma"/>
                <a:sym typeface="Tahoma"/>
              </a:defRPr>
            </a:lvl4pPr>
            <a:lvl5pPr indent="0" marL="1828800" marR="0" rtl="0" algn="l">
              <a:spcBef>
                <a:spcPts val="0"/>
              </a:spcBef>
              <a:spcAft>
                <a:spcPts val="0"/>
              </a:spcAft>
              <a:defRPr b="0" baseline="0" i="0" sz="2400" u="none" cap="none" strike="noStrike">
                <a:solidFill>
                  <a:schemeClr val="dk1"/>
                </a:solidFill>
                <a:latin typeface="Tahoma"/>
                <a:ea typeface="Tahoma"/>
                <a:cs typeface="Tahoma"/>
                <a:sym typeface="Tahoma"/>
              </a:defRPr>
            </a:lvl5pPr>
            <a:lvl6pPr indent="0" marL="2286000" marR="0" rtl="0" algn="l">
              <a:spcBef>
                <a:spcPts val="0"/>
              </a:spcBef>
              <a:defRPr b="0" baseline="0" i="0" sz="2400" u="none" cap="none" strike="noStrike">
                <a:solidFill>
                  <a:schemeClr val="dk1"/>
                </a:solidFill>
                <a:latin typeface="Tahoma"/>
                <a:ea typeface="Tahoma"/>
                <a:cs typeface="Tahoma"/>
                <a:sym typeface="Tahoma"/>
              </a:defRPr>
            </a:lvl6pPr>
            <a:lvl7pPr indent="0" marL="2743200" marR="0" rtl="0" algn="l">
              <a:spcBef>
                <a:spcPts val="0"/>
              </a:spcBef>
              <a:defRPr b="0" baseline="0" i="0" sz="2400" u="none" cap="none" strike="noStrike">
                <a:solidFill>
                  <a:schemeClr val="dk1"/>
                </a:solidFill>
                <a:latin typeface="Tahoma"/>
                <a:ea typeface="Tahoma"/>
                <a:cs typeface="Tahoma"/>
                <a:sym typeface="Tahoma"/>
              </a:defRPr>
            </a:lvl7pPr>
            <a:lvl8pPr indent="0" marL="3200400" marR="0" rtl="0" algn="l">
              <a:spcBef>
                <a:spcPts val="0"/>
              </a:spcBef>
              <a:defRPr b="0" baseline="0" i="0" sz="2400" u="none" cap="none" strike="noStrike">
                <a:solidFill>
                  <a:schemeClr val="dk1"/>
                </a:solidFill>
                <a:latin typeface="Tahoma"/>
                <a:ea typeface="Tahoma"/>
                <a:cs typeface="Tahoma"/>
                <a:sym typeface="Tahoma"/>
              </a:defRPr>
            </a:lvl8pPr>
            <a:lvl9pPr indent="0" marL="3657600" marR="0" rtl="0" algn="l">
              <a:spcBef>
                <a:spcPts val="0"/>
              </a:spcBef>
              <a:defRPr b="0" baseline="0" i="0" sz="2400" u="none" cap="none" strike="noStrike">
                <a:solidFill>
                  <a:schemeClr val="dk1"/>
                </a:solidFill>
                <a:latin typeface="Tahoma"/>
                <a:ea typeface="Tahoma"/>
                <a:cs typeface="Tahoma"/>
                <a:sym typeface="Tahoma"/>
              </a:defRPr>
            </a:lvl9pPr>
          </a:lstStyle>
          <a:p/>
        </p:txBody>
      </p:sp>
      <p:sp>
        <p:nvSpPr>
          <p:cNvPr id="15" name="Shape 15"/>
          <p:cNvSpPr/>
          <p:nvPr/>
        </p:nvSpPr>
        <p:spPr>
          <a:xfrm>
            <a:off x="0" y="0"/>
            <a:ext cx="9144000" cy="6858000"/>
          </a:xfrm>
          <a:prstGeom prst="rect">
            <a:avLst/>
          </a:prstGeom>
          <a:noFill/>
          <a:ln cap="flat" cmpd="sng" w="31750">
            <a:solidFill>
              <a:schemeClr val="lt1"/>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spcAft>
                <a:spcPts val="0"/>
              </a:spcAft>
              <a:buNone/>
            </a:pPr>
            <a:r>
              <a:t/>
            </a:r>
            <a:endParaRPr b="0" baseline="0" i="0" sz="2400" u="none" cap="none" strike="noStrike">
              <a:solidFill>
                <a:schemeClr val="dk1"/>
              </a:solidFill>
              <a:latin typeface="Tahoma"/>
              <a:ea typeface="Tahoma"/>
              <a:cs typeface="Tahoma"/>
              <a:sym typeface="Tahoma"/>
            </a:endParaRPr>
          </a:p>
        </p:txBody>
      </p:sp>
      <p:pic>
        <p:nvPicPr>
          <p:cNvPr id="16" name="Shape 16"/>
          <p:cNvPicPr preferRelativeResize="0"/>
          <p:nvPr/>
        </p:nvPicPr>
        <p:blipFill rotWithShape="1">
          <a:blip r:embed="rId2">
            <a:alphaModFix/>
          </a:blip>
          <a:srcRect b="0" l="0" r="0" t="0"/>
          <a:stretch/>
        </p:blipFill>
        <p:spPr>
          <a:xfrm>
            <a:off x="679450" y="5587998"/>
            <a:ext cx="1238396" cy="659634"/>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0" Type="http://schemas.openxmlformats.org/officeDocument/2006/relationships/image" Target="../media/image20.png"/><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12.png"/><Relationship Id="rId9" Type="http://schemas.openxmlformats.org/officeDocument/2006/relationships/image" Target="../media/image19.png"/><Relationship Id="rId5" Type="http://schemas.openxmlformats.org/officeDocument/2006/relationships/image" Target="../media/image13.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ph type="ctrTitle"/>
          </p:nvPr>
        </p:nvSpPr>
        <p:spPr>
          <a:xfrm>
            <a:off x="685800" y="2130425"/>
            <a:ext cx="7772400" cy="1470024"/>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800" u="none" cap="none" strike="noStrike">
                <a:solidFill>
                  <a:srgbClr val="F08A00"/>
                </a:solidFill>
                <a:latin typeface="Arial"/>
                <a:ea typeface="Arial"/>
                <a:cs typeface="Arial"/>
                <a:sym typeface="Arial"/>
              </a:rPr>
              <a:t>MINNO® Innovaatioprojekti 2015 - Loppukatselmus</a:t>
            </a:r>
          </a:p>
        </p:txBody>
      </p:sp>
      <p:sp>
        <p:nvSpPr>
          <p:cNvPr id="103" name="Shape 103"/>
          <p:cNvSpPr txBox="1"/>
          <p:nvPr>
            <p:ph idx="1" type="subTitle"/>
          </p:nvPr>
        </p:nvSpPr>
        <p:spPr>
          <a:xfrm>
            <a:off x="1371600" y="3886200"/>
            <a:ext cx="6400799" cy="1752600"/>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Clr>
                <a:srgbClr val="F08A00"/>
              </a:buClr>
              <a:buSzPct val="25000"/>
              <a:buFont typeface="Noto Symbol"/>
              <a:buNone/>
            </a:pPr>
            <a:r>
              <a:rPr lang="fi-FI"/>
              <a:t>Lapinlahden Joulukalenteri</a:t>
            </a:r>
          </a:p>
          <a:p>
            <a:pPr indent="0" lvl="0" marL="0" marR="0" rtl="0" algn="ctr">
              <a:spcBef>
                <a:spcPts val="200"/>
              </a:spcBef>
              <a:spcAft>
                <a:spcPts val="0"/>
              </a:spcAft>
              <a:buClr>
                <a:srgbClr val="F08A00"/>
              </a:buClr>
              <a:buSzPct val="25000"/>
              <a:buFont typeface="Noto Symbol"/>
              <a:buNone/>
            </a:pPr>
            <a:r>
              <a:rPr lang="fi-FI"/>
              <a:t>Aineeton Joulu</a:t>
            </a:r>
          </a:p>
          <a:p>
            <a:pPr indent="0" lvl="0" marL="0" marR="0" rtl="0" algn="ctr">
              <a:spcBef>
                <a:spcPts val="200"/>
              </a:spcBef>
              <a:spcAft>
                <a:spcPts val="0"/>
              </a:spcAft>
              <a:buClr>
                <a:srgbClr val="F08A00"/>
              </a:buClr>
              <a:buSzPct val="25000"/>
              <a:buFont typeface="Noto Symbol"/>
              <a:buNone/>
            </a:pPr>
            <a:r>
              <a:rPr lang="fi-FI"/>
              <a:t>30.10.2015</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5" name="Shape 175"/>
        <p:cNvGrpSpPr/>
        <p:nvPr/>
      </p:nvGrpSpPr>
      <p:grpSpPr>
        <a:xfrm>
          <a:off x="0" y="0"/>
          <a:ext cx="0" cy="0"/>
          <a:chOff x="0" y="0"/>
          <a:chExt cx="0" cy="0"/>
        </a:xfrm>
      </p:grpSpPr>
      <p:sp>
        <p:nvSpPr>
          <p:cNvPr id="176" name="Shape 176"/>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800" u="none" cap="none" strike="noStrike">
                <a:solidFill>
                  <a:srgbClr val="F08A00"/>
                </a:solidFill>
                <a:latin typeface="Tahoma"/>
                <a:ea typeface="Tahoma"/>
                <a:cs typeface="Tahoma"/>
                <a:sym typeface="Tahoma"/>
              </a:rPr>
              <a:t>Mitä opitte? Jokainen listaa</a:t>
            </a:r>
          </a:p>
        </p:txBody>
      </p:sp>
      <p:sp>
        <p:nvSpPr>
          <p:cNvPr id="177" name="Shape 177"/>
          <p:cNvSpPr txBox="1"/>
          <p:nvPr>
            <p:ph idx="1" type="body"/>
          </p:nvPr>
        </p:nvSpPr>
        <p:spPr>
          <a:xfrm>
            <a:off x="684212" y="1436688"/>
            <a:ext cx="7772400" cy="3948111"/>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F08A00"/>
              </a:buClr>
              <a:buSzPct val="100000"/>
              <a:buFont typeface="Noto Symbol"/>
              <a:buChar char="▪"/>
            </a:pPr>
            <a:r>
              <a:rPr lang="fi-FI">
                <a:latin typeface="Tahoma"/>
                <a:ea typeface="Tahoma"/>
                <a:cs typeface="Tahoma"/>
                <a:sym typeface="Tahoma"/>
              </a:rPr>
              <a:t>hankkimaan yhteistyökumppaneita </a:t>
            </a:r>
          </a:p>
          <a:p>
            <a:pPr indent="-342900" lvl="0" marL="342900" marR="0" rtl="0" algn="l">
              <a:spcBef>
                <a:spcPts val="0"/>
              </a:spcBef>
              <a:spcAft>
                <a:spcPts val="0"/>
              </a:spcAft>
              <a:buClr>
                <a:srgbClr val="F08A00"/>
              </a:buClr>
              <a:buSzPct val="100000"/>
              <a:buFont typeface="Tahoma"/>
              <a:buChar char="▪"/>
            </a:pPr>
            <a:r>
              <a:rPr lang="fi-FI">
                <a:latin typeface="Tahoma"/>
                <a:ea typeface="Tahoma"/>
                <a:cs typeface="Tahoma"/>
                <a:sym typeface="Tahoma"/>
              </a:rPr>
              <a:t>ottamaan selvää keinoista saada tarvikkeita ja palveluja ilmaiseksi</a:t>
            </a:r>
          </a:p>
          <a:p>
            <a:pPr indent="-342900" lvl="0" marL="342900" marR="0" rtl="0" algn="l">
              <a:spcBef>
                <a:spcPts val="0"/>
              </a:spcBef>
              <a:spcAft>
                <a:spcPts val="0"/>
              </a:spcAft>
              <a:buClr>
                <a:srgbClr val="F08A00"/>
              </a:buClr>
              <a:buSzPct val="100000"/>
              <a:buFont typeface="Noto Symbol"/>
              <a:buChar char="▪"/>
            </a:pPr>
            <a:r>
              <a:rPr lang="fi-FI">
                <a:latin typeface="Tahoma"/>
                <a:ea typeface="Tahoma"/>
                <a:cs typeface="Tahoma"/>
                <a:sym typeface="Tahoma"/>
              </a:rPr>
              <a:t>suunnittelemaan tapahtumia ympäristö ja käytettävissä olevat resurssit huomioon ottaen</a:t>
            </a:r>
          </a:p>
          <a:p>
            <a:pPr indent="-342900" lvl="0" marL="342900" marR="0" rtl="0" algn="l">
              <a:spcBef>
                <a:spcPts val="0"/>
              </a:spcBef>
              <a:spcAft>
                <a:spcPts val="0"/>
              </a:spcAft>
              <a:buClr>
                <a:srgbClr val="F08A00"/>
              </a:buClr>
              <a:buSzPct val="100000"/>
              <a:buFont typeface="Tahoma"/>
              <a:buChar char="▪"/>
            </a:pPr>
            <a:r>
              <a:rPr lang="fi-FI">
                <a:latin typeface="Tahoma"/>
                <a:ea typeface="Tahoma"/>
                <a:cs typeface="Tahoma"/>
                <a:sym typeface="Tahoma"/>
              </a:rPr>
              <a:t>markkinointikeinoja</a:t>
            </a:r>
          </a:p>
          <a:p>
            <a:pPr indent="-342900" lvl="0" marL="342900" marR="0" rtl="0" algn="l">
              <a:spcBef>
                <a:spcPts val="0"/>
              </a:spcBef>
              <a:spcAft>
                <a:spcPts val="0"/>
              </a:spcAft>
              <a:buClr>
                <a:srgbClr val="F08A00"/>
              </a:buClr>
              <a:buSzPct val="100000"/>
              <a:buFont typeface="Tahoma"/>
              <a:buChar char="▪"/>
            </a:pPr>
            <a:r>
              <a:rPr lang="fi-FI">
                <a:latin typeface="Tahoma"/>
                <a:ea typeface="Tahoma"/>
                <a:cs typeface="Tahoma"/>
                <a:sym typeface="Tahoma"/>
              </a:rPr>
              <a:t>yhteistyötä monialaisessa ryhmässä</a:t>
            </a:r>
          </a:p>
          <a:p>
            <a:pPr indent="-342900" lvl="0" marL="342900" marR="0" rtl="0" algn="l">
              <a:spcBef>
                <a:spcPts val="0"/>
              </a:spcBef>
              <a:spcAft>
                <a:spcPts val="0"/>
              </a:spcAft>
              <a:buClr>
                <a:srgbClr val="F08A00"/>
              </a:buClr>
              <a:buSzPct val="100000"/>
              <a:buFont typeface="Tahoma"/>
              <a:buChar char="▪"/>
            </a:pPr>
            <a:r>
              <a:rPr lang="fi-FI">
                <a:latin typeface="Tahoma"/>
                <a:ea typeface="Tahoma"/>
                <a:cs typeface="Tahoma"/>
                <a:sym typeface="Tahoma"/>
              </a:rPr>
              <a:t>oma-aloitteisuutta</a:t>
            </a:r>
          </a:p>
          <a:p>
            <a:pPr indent="-342900" lvl="0" marL="342900" marR="0" rtl="0" algn="l">
              <a:spcBef>
                <a:spcPts val="0"/>
              </a:spcBef>
              <a:spcAft>
                <a:spcPts val="0"/>
              </a:spcAft>
              <a:buClr>
                <a:srgbClr val="F08A00"/>
              </a:buClr>
              <a:buSzPct val="100000"/>
              <a:buFont typeface="Tahoma"/>
              <a:buChar char="▪"/>
            </a:pPr>
            <a:r>
              <a:rPr lang="fi-FI">
                <a:latin typeface="Tahoma"/>
                <a:ea typeface="Tahoma"/>
                <a:cs typeface="Tahoma"/>
                <a:sym typeface="Tahoma"/>
              </a:rPr>
              <a:t>vastuun ottamista</a:t>
            </a:r>
          </a:p>
          <a:p>
            <a:pPr indent="-342900" lvl="0" marL="342900" marR="0" rtl="0" algn="l">
              <a:spcBef>
                <a:spcPts val="0"/>
              </a:spcBef>
              <a:spcAft>
                <a:spcPts val="0"/>
              </a:spcAft>
              <a:buClr>
                <a:srgbClr val="F08A00"/>
              </a:buClr>
              <a:buSzPct val="100000"/>
              <a:buFont typeface="Tahoma"/>
              <a:buChar char="▪"/>
            </a:pPr>
            <a:r>
              <a:rPr lang="fi-FI">
                <a:latin typeface="Tahoma"/>
                <a:ea typeface="Tahoma"/>
                <a:cs typeface="Tahoma"/>
                <a:sym typeface="Tahoma"/>
              </a:rPr>
              <a:t>projektityön aikataulutusta</a:t>
            </a:r>
          </a:p>
          <a:p>
            <a:pPr indent="-342900" lvl="0" marL="342900" marR="0" rtl="0" algn="l">
              <a:spcBef>
                <a:spcPts val="0"/>
              </a:spcBef>
              <a:spcAft>
                <a:spcPts val="0"/>
              </a:spcAft>
              <a:buClr>
                <a:srgbClr val="F08A00"/>
              </a:buClr>
              <a:buFont typeface="Tahoma"/>
              <a:buChar char="▪"/>
            </a:pPr>
            <a:r>
              <a:t/>
            </a:r>
            <a:endParaRPr>
              <a:latin typeface="Tahoma"/>
              <a:ea typeface="Tahoma"/>
              <a:cs typeface="Tahoma"/>
              <a:sym typeface="Tahoma"/>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800" u="none" cap="none" strike="noStrike">
                <a:solidFill>
                  <a:srgbClr val="F08A00"/>
                </a:solidFill>
                <a:latin typeface="Arial"/>
                <a:ea typeface="Arial"/>
                <a:cs typeface="Arial"/>
                <a:sym typeface="Arial"/>
              </a:rPr>
              <a:t>Sisäinen ja ulkoinen viestintä</a:t>
            </a:r>
          </a:p>
        </p:txBody>
      </p:sp>
      <p:sp>
        <p:nvSpPr>
          <p:cNvPr id="183" name="Shape 183"/>
          <p:cNvSpPr txBox="1"/>
          <p:nvPr>
            <p:ph idx="1" type="body"/>
          </p:nvPr>
        </p:nvSpPr>
        <p:spPr>
          <a:xfrm>
            <a:off x="684212" y="1436688"/>
            <a:ext cx="7772400" cy="3948111"/>
          </a:xfrm>
          <a:prstGeom prst="rect">
            <a:avLst/>
          </a:prstGeom>
          <a:noFill/>
          <a:ln>
            <a:noFill/>
          </a:ln>
        </p:spPr>
        <p:txBody>
          <a:bodyPr anchorCtr="0" anchor="t" bIns="45700" lIns="91425" rIns="91425" tIns="45700">
            <a:noAutofit/>
          </a:bodyPr>
          <a:lstStyle/>
          <a:p>
            <a:pPr indent="-228600" lvl="0" marL="457200" marR="0" rtl="0" algn="l">
              <a:spcBef>
                <a:spcPts val="0"/>
              </a:spcBef>
              <a:spcAft>
                <a:spcPts val="0"/>
              </a:spcAft>
            </a:pPr>
            <a:r>
              <a:rPr lang="fi-FI"/>
              <a:t>Viestimme ryhmämme kanssa Facebookin kautta sekä tapaamisissa koululla noin kerran viikossa. Lisäksi käytimme Google Drivea muistioiden ja dokumenttien jakamiseen. </a:t>
            </a:r>
          </a:p>
          <a:p>
            <a:pPr indent="0" lvl="0" marL="0" marR="0" rtl="0" algn="l">
              <a:spcBef>
                <a:spcPts val="0"/>
              </a:spcBef>
              <a:spcAft>
                <a:spcPts val="0"/>
              </a:spcAft>
              <a:buNone/>
            </a:pPr>
            <a:r>
              <a:t/>
            </a:r>
            <a:endParaRPr/>
          </a:p>
          <a:p>
            <a:pPr indent="-228600" lvl="0" marL="457200" marR="0" rtl="0" algn="l">
              <a:spcBef>
                <a:spcPts val="0"/>
              </a:spcBef>
              <a:spcAft>
                <a:spcPts val="0"/>
              </a:spcAft>
            </a:pPr>
            <a:r>
              <a:rPr lang="fi-FI"/>
              <a:t>Lapinlahden Lähteeseen olimme yhteydessä sähköpostitse sekä tapaamisissa Lapinlahden Lähteellä</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7" name="Shape 187"/>
        <p:cNvGrpSpPr/>
        <p:nvPr/>
      </p:nvGrpSpPr>
      <p:grpSpPr>
        <a:xfrm>
          <a:off x="0" y="0"/>
          <a:ext cx="0" cy="0"/>
          <a:chOff x="0" y="0"/>
          <a:chExt cx="0" cy="0"/>
        </a:xfrm>
      </p:grpSpPr>
      <p:sp>
        <p:nvSpPr>
          <p:cNvPr id="188" name="Shape 188"/>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520" u="none" cap="none" strike="noStrike">
                <a:solidFill>
                  <a:srgbClr val="F08A00"/>
                </a:solidFill>
                <a:latin typeface="Tahoma"/>
                <a:ea typeface="Tahoma"/>
                <a:cs typeface="Tahoma"/>
                <a:sym typeface="Tahoma"/>
              </a:rPr>
              <a:t>Kuinka monialaista Innovaatioprojektia voisi kehittää?</a:t>
            </a:r>
          </a:p>
        </p:txBody>
      </p:sp>
      <p:sp>
        <p:nvSpPr>
          <p:cNvPr id="189" name="Shape 189"/>
          <p:cNvSpPr txBox="1"/>
          <p:nvPr>
            <p:ph idx="1" type="body"/>
          </p:nvPr>
        </p:nvSpPr>
        <p:spPr>
          <a:xfrm>
            <a:off x="684225" y="1325975"/>
            <a:ext cx="7772400" cy="44769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None/>
            </a:pPr>
            <a:r>
              <a:t/>
            </a:r>
            <a:endParaRPr>
              <a:latin typeface="Tahoma"/>
              <a:ea typeface="Tahoma"/>
              <a:cs typeface="Tahoma"/>
              <a:sym typeface="Tahoma"/>
            </a:endParaRPr>
          </a:p>
          <a:p>
            <a:pPr indent="-342900" lvl="0" marL="342900" marR="0" rtl="0" algn="l">
              <a:spcBef>
                <a:spcPts val="0"/>
              </a:spcBef>
              <a:spcAft>
                <a:spcPts val="0"/>
              </a:spcAft>
              <a:buClr>
                <a:srgbClr val="F08A00"/>
              </a:buClr>
              <a:buSzPct val="100000"/>
              <a:buFont typeface="Tahoma"/>
              <a:buChar char="▪"/>
            </a:pPr>
            <a:r>
              <a:rPr lang="fi-FI">
                <a:latin typeface="Tahoma"/>
                <a:ea typeface="Tahoma"/>
                <a:cs typeface="Tahoma"/>
                <a:sym typeface="Tahoma"/>
              </a:rPr>
              <a:t>Projekti voitaisiin ajoittaa pidemmälle ajanjaksolle.</a:t>
            </a:r>
          </a:p>
          <a:p>
            <a:pPr indent="0" lvl="0" marL="0" marR="0" rtl="0" algn="l">
              <a:spcBef>
                <a:spcPts val="0"/>
              </a:spcBef>
              <a:spcAft>
                <a:spcPts val="0"/>
              </a:spcAft>
              <a:buNone/>
            </a:pPr>
            <a:r>
              <a:t/>
            </a:r>
            <a:endParaRPr>
              <a:latin typeface="Tahoma"/>
              <a:ea typeface="Tahoma"/>
              <a:cs typeface="Tahoma"/>
              <a:sym typeface="Tahoma"/>
            </a:endParaRPr>
          </a:p>
          <a:p>
            <a:pPr indent="-342900" lvl="0" marL="342900" marR="0" rtl="0" algn="l">
              <a:spcBef>
                <a:spcPts val="0"/>
              </a:spcBef>
              <a:spcAft>
                <a:spcPts val="0"/>
              </a:spcAft>
              <a:buClr>
                <a:srgbClr val="F08A00"/>
              </a:buClr>
              <a:buSzPct val="100000"/>
              <a:buFont typeface="Tahoma"/>
              <a:buChar char="▪"/>
            </a:pPr>
            <a:r>
              <a:rPr lang="fi-FI">
                <a:latin typeface="Tahoma"/>
                <a:ea typeface="Tahoma"/>
                <a:cs typeface="Tahoma"/>
                <a:sym typeface="Tahoma"/>
              </a:rPr>
              <a:t>Hyvää on, että joissain projekteissa voi jatkaa myöhemminkin opintojen puitteissa.</a:t>
            </a:r>
          </a:p>
          <a:p>
            <a:pPr indent="-342900" lvl="0" marL="342900" marR="0" rtl="0" algn="l">
              <a:spcBef>
                <a:spcPts val="0"/>
              </a:spcBef>
              <a:spcAft>
                <a:spcPts val="0"/>
              </a:spcAft>
              <a:buClr>
                <a:srgbClr val="F08A00"/>
              </a:buClr>
              <a:buSzPct val="100000"/>
              <a:buFont typeface="Tahoma"/>
              <a:buChar char="▪"/>
            </a:pPr>
            <a:r>
              <a:rPr lang="fi-FI">
                <a:latin typeface="Tahoma"/>
                <a:ea typeface="Tahoma"/>
                <a:cs typeface="Tahoma"/>
                <a:sym typeface="Tahoma"/>
              </a:rPr>
              <a:t>Olisi hyvä, jos kaikkien alojen opiskelijoiden aikataulut suunniteltaisiin siten, ettei mikään muu tärkeä kurssi menisi päällekkäin innovaatioprojektin tärkeiden päivien kanssa.</a:t>
            </a:r>
          </a:p>
          <a:p>
            <a:pPr indent="0" marL="0" marR="0" rtl="0" algn="l">
              <a:spcBef>
                <a:spcPts val="0"/>
              </a:spcBef>
              <a:spcAft>
                <a:spcPts val="0"/>
              </a:spcAft>
              <a:buNone/>
            </a:pPr>
            <a:r>
              <a:t/>
            </a:r>
            <a:endParaRPr>
              <a:latin typeface="Tahoma"/>
              <a:ea typeface="Tahoma"/>
              <a:cs typeface="Tahoma"/>
              <a:sym typeface="Tahoma"/>
            </a:endParaRPr>
          </a:p>
          <a:p>
            <a:pPr indent="0" lvl="0" marL="0" marR="0" rtl="0" algn="l">
              <a:spcBef>
                <a:spcPts val="0"/>
              </a:spcBef>
              <a:spcAft>
                <a:spcPts val="0"/>
              </a:spcAft>
              <a:buNone/>
            </a:pPr>
            <a:r>
              <a:t/>
            </a:r>
            <a:endParaRPr>
              <a:latin typeface="Tahoma"/>
              <a:ea typeface="Tahoma"/>
              <a:cs typeface="Tahoma"/>
              <a:sym typeface="Tahoma"/>
            </a:endParaRPr>
          </a:p>
          <a:p>
            <a:pPr indent="0" lvl="0" marL="0" marR="0" rtl="0" algn="l">
              <a:spcBef>
                <a:spcPts val="0"/>
              </a:spcBef>
              <a:spcAft>
                <a:spcPts val="0"/>
              </a:spcAft>
              <a:buNone/>
            </a:pPr>
            <a:r>
              <a:t/>
            </a:r>
            <a:endParaRPr>
              <a:latin typeface="Tahoma"/>
              <a:ea typeface="Tahoma"/>
              <a:cs typeface="Tahoma"/>
              <a:sym typeface="Tahoma"/>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x="0" y="0"/>
          <a:ext cx="0" cy="0"/>
          <a:chOff x="0" y="0"/>
          <a:chExt cx="0" cy="0"/>
        </a:xfrm>
      </p:grpSpPr>
      <p:sp>
        <p:nvSpPr>
          <p:cNvPr id="194" name="Shape 194"/>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fi-FI"/>
              <a:t>Lapinlahden Joulukalenteri</a:t>
            </a:r>
            <a:br>
              <a:rPr b="1" baseline="0" i="0" lang="fi-FI" sz="2800" u="none" cap="none" strike="noStrike">
                <a:solidFill>
                  <a:srgbClr val="F08A00"/>
                </a:solidFill>
                <a:latin typeface="Arial"/>
                <a:ea typeface="Arial"/>
                <a:cs typeface="Arial"/>
                <a:sym typeface="Arial"/>
              </a:rPr>
            </a:br>
          </a:p>
        </p:txBody>
      </p:sp>
      <p:sp>
        <p:nvSpPr>
          <p:cNvPr id="195" name="Shape 195"/>
          <p:cNvSpPr txBox="1"/>
          <p:nvPr>
            <p:ph idx="1" type="body"/>
          </p:nvPr>
        </p:nvSpPr>
        <p:spPr>
          <a:xfrm>
            <a:off x="547100" y="1891975"/>
            <a:ext cx="7772400" cy="4057199"/>
          </a:xfrm>
          <a:prstGeom prst="rect">
            <a:avLst/>
          </a:prstGeom>
          <a:noFill/>
          <a:ln>
            <a:noFill/>
          </a:ln>
        </p:spPr>
        <p:txBody>
          <a:bodyPr anchorCtr="0" anchor="t" bIns="45700" lIns="91425" rIns="91425" tIns="45700">
            <a:noAutofit/>
          </a:bodyPr>
          <a:lstStyle/>
          <a:p>
            <a:pPr indent="-330200" lvl="0" marL="342900" marR="0" rtl="0" algn="l">
              <a:spcBef>
                <a:spcPts val="0"/>
              </a:spcBef>
              <a:spcAft>
                <a:spcPts val="0"/>
              </a:spcAft>
              <a:buClr>
                <a:srgbClr val="F08A00"/>
              </a:buClr>
              <a:buSzPct val="100000"/>
              <a:buFont typeface="Noto Symbol"/>
              <a:buChar char="▪"/>
            </a:pPr>
            <a:r>
              <a:rPr b="0" baseline="0" i="0" lang="fi-FI" sz="1600" u="none" cap="none" strike="noStrike">
                <a:solidFill>
                  <a:srgbClr val="4F5150"/>
                </a:solidFill>
                <a:latin typeface="Arial"/>
                <a:ea typeface="Arial"/>
                <a:cs typeface="Arial"/>
                <a:sym typeface="Arial"/>
              </a:rPr>
              <a:t>Työelämän haaste: </a:t>
            </a:r>
            <a:r>
              <a:rPr lang="fi-FI" sz="1600"/>
              <a:t>Tavoitteena järjestää Lapinlahden Lähteellä ilmaista toimintaa kaikenikäisille joulunalusajalle ja tehdä Lapinlahden Lähdettä tunnetummaksi</a:t>
            </a:r>
          </a:p>
          <a:p>
            <a:pPr indent="-330200" lvl="0" marL="342900" marR="0" rtl="0" algn="l">
              <a:spcBef>
                <a:spcPts val="200"/>
              </a:spcBef>
              <a:spcAft>
                <a:spcPts val="0"/>
              </a:spcAft>
              <a:buClr>
                <a:srgbClr val="F08A00"/>
              </a:buClr>
              <a:buSzPct val="100000"/>
              <a:buFont typeface="Noto Symbol"/>
              <a:buChar char="▪"/>
            </a:pPr>
            <a:r>
              <a:rPr b="0" baseline="0" i="0" lang="fi-FI" sz="1600" u="none" cap="none" strike="noStrike">
                <a:solidFill>
                  <a:srgbClr val="4F5150"/>
                </a:solidFill>
                <a:latin typeface="Arial"/>
                <a:ea typeface="Arial"/>
                <a:cs typeface="Arial"/>
                <a:sym typeface="Arial"/>
              </a:rPr>
              <a:t>Tulokset: </a:t>
            </a:r>
            <a:r>
              <a:rPr lang="fi-FI" sz="1600"/>
              <a:t>Lapinlahden joulukalenteri, johon suunniteltu 14.11-13.12 väliselle ajalle monipuolista toimintaa kaikenikäisille. Ohjelmaa on lähes päivittäin.</a:t>
            </a:r>
          </a:p>
          <a:p>
            <a:pPr indent="-330200" lvl="0" marL="342900" marR="0" rtl="0" algn="l">
              <a:spcBef>
                <a:spcPts val="200"/>
              </a:spcBef>
              <a:spcAft>
                <a:spcPts val="0"/>
              </a:spcAft>
              <a:buClr>
                <a:srgbClr val="F08A00"/>
              </a:buClr>
              <a:buSzPct val="100000"/>
              <a:buFont typeface="Noto Symbol"/>
              <a:buChar char="▪"/>
            </a:pPr>
            <a:r>
              <a:rPr b="0" baseline="0" i="0" lang="fi-FI" sz="1600" u="none" cap="none" strike="noStrike">
                <a:solidFill>
                  <a:srgbClr val="4F5150"/>
                </a:solidFill>
                <a:latin typeface="Arial"/>
                <a:ea typeface="Arial"/>
                <a:cs typeface="Arial"/>
                <a:sym typeface="Arial"/>
              </a:rPr>
              <a:t>Tilaaj</a:t>
            </a:r>
            <a:r>
              <a:rPr lang="fi-FI" sz="1600"/>
              <a:t>a: Lapinlahden Lähde</a:t>
            </a:r>
          </a:p>
          <a:p>
            <a:pPr indent="-330200" lvl="0" marL="342900" marR="0" rtl="0" algn="l">
              <a:spcBef>
                <a:spcPts val="200"/>
              </a:spcBef>
              <a:spcAft>
                <a:spcPts val="0"/>
              </a:spcAft>
              <a:buClr>
                <a:srgbClr val="F08A00"/>
              </a:buClr>
              <a:buSzPct val="100000"/>
              <a:buFont typeface="Noto Symbol"/>
              <a:buChar char="▪"/>
            </a:pPr>
            <a:r>
              <a:rPr lang="fi-FI" sz="1600"/>
              <a:t>Projektiin osallistuneet opiskelijat: Katja Kumpulainen - apuvälinetekniikka, Anniina Nevasmaa - toimintaterapia, Satu Niva - sosiaaliala, Vesa-Matti Pietarinen - sosiaaliala, Ulla Pohjanmaa - vanhustyö, Annika Pudas - kulttuurituotanto</a:t>
            </a:r>
          </a:p>
          <a:p>
            <a:pPr indent="-330200" lvl="0" marL="342900" marR="0" rtl="0" algn="l">
              <a:spcBef>
                <a:spcPts val="200"/>
              </a:spcBef>
              <a:spcAft>
                <a:spcPts val="0"/>
              </a:spcAft>
              <a:buClr>
                <a:srgbClr val="F08A00"/>
              </a:buClr>
              <a:buSzPct val="100000"/>
              <a:buFont typeface="Noto Symbol"/>
              <a:buChar char="▪"/>
            </a:pPr>
            <a:r>
              <a:rPr b="0" baseline="0" i="0" lang="fi-FI" sz="1600" u="none" cap="none" strike="noStrike">
                <a:solidFill>
                  <a:srgbClr val="4F5150"/>
                </a:solidFill>
                <a:latin typeface="Arial"/>
                <a:ea typeface="Arial"/>
                <a:cs typeface="Arial"/>
                <a:sym typeface="Arial"/>
              </a:rPr>
              <a:t>Ohjaavat opettajat: So</a:t>
            </a:r>
            <a:r>
              <a:rPr lang="fi-FI" sz="1600"/>
              <a:t>ile Bergström ja Päivi Eskelinen-Roos / sosiaaliala</a:t>
            </a:r>
          </a:p>
          <a:p>
            <a:pPr indent="-330200" lvl="0" marL="342900" marR="0" rtl="0" algn="l">
              <a:spcBef>
                <a:spcPts val="200"/>
              </a:spcBef>
              <a:spcAft>
                <a:spcPts val="0"/>
              </a:spcAft>
              <a:buClr>
                <a:srgbClr val="F08A00"/>
              </a:buClr>
              <a:buSzPct val="100000"/>
              <a:buFont typeface="Noto Symbol"/>
              <a:buChar char="▪"/>
            </a:pPr>
            <a:r>
              <a:rPr b="0" baseline="0" i="0" lang="fi-FI" sz="1600" u="none" cap="none" strike="noStrike">
                <a:solidFill>
                  <a:srgbClr val="4F5150"/>
                </a:solidFill>
                <a:latin typeface="Arial"/>
                <a:ea typeface="Arial"/>
                <a:cs typeface="Arial"/>
                <a:sym typeface="Arial"/>
              </a:rPr>
              <a:t>Yhteyshenkilö</a:t>
            </a:r>
            <a:r>
              <a:rPr lang="fi-FI" sz="1600"/>
              <a:t>t Lapinlahden Lähteellä: Katja Liuksiala ja Jaana Merenmies</a:t>
            </a:r>
          </a:p>
          <a:p>
            <a:pPr indent="0" lvl="0" marL="0" marR="0" rtl="0" algn="l">
              <a:spcBef>
                <a:spcPts val="200"/>
              </a:spcBef>
              <a:spcAft>
                <a:spcPts val="0"/>
              </a:spcAft>
              <a:buClr>
                <a:srgbClr val="F08A00"/>
              </a:buClr>
              <a:buFont typeface="Noto Symbol"/>
              <a:buNone/>
            </a:pPr>
            <a:r>
              <a:t/>
            </a:r>
            <a:endParaRPr b="0" baseline="0" i="0" sz="1800" u="none" cap="none" strike="noStrike">
              <a:solidFill>
                <a:srgbClr val="4F5150"/>
              </a:solidFill>
              <a:latin typeface="Arial"/>
              <a:ea typeface="Arial"/>
              <a:cs typeface="Arial"/>
              <a:sym typeface="Arial"/>
            </a:endParaRPr>
          </a:p>
          <a:p>
            <a:pPr indent="-241300" lvl="0" marL="342900" marR="0" rtl="0" algn="l">
              <a:spcBef>
                <a:spcPts val="200"/>
              </a:spcBef>
              <a:spcAft>
                <a:spcPts val="0"/>
              </a:spcAft>
              <a:buClr>
                <a:srgbClr val="F08A00"/>
              </a:buClr>
              <a:buFont typeface="Noto Symbol"/>
              <a:buNone/>
            </a:pPr>
            <a:r>
              <a:t/>
            </a:r>
            <a:endParaRPr b="0" baseline="0" i="0" sz="1600" u="none" cap="none" strike="noStrike">
              <a:solidFill>
                <a:srgbClr val="4F5150"/>
              </a:solidFill>
              <a:latin typeface="Arial"/>
              <a:ea typeface="Arial"/>
              <a:cs typeface="Arial"/>
              <a:sym typeface="Arial"/>
            </a:endParaRPr>
          </a:p>
          <a:p>
            <a:pPr indent="-241300" lvl="0" marL="342900" marR="0" rtl="0" algn="l">
              <a:spcBef>
                <a:spcPts val="200"/>
              </a:spcBef>
              <a:spcAft>
                <a:spcPts val="0"/>
              </a:spcAft>
              <a:buClr>
                <a:srgbClr val="F08A00"/>
              </a:buClr>
              <a:buFont typeface="Noto Symbol"/>
              <a:buNone/>
            </a:pPr>
            <a:r>
              <a:t/>
            </a:r>
            <a:endParaRPr b="0" baseline="0" i="0" sz="1600" u="none" cap="none" strike="noStrike">
              <a:solidFill>
                <a:srgbClr val="4F5150"/>
              </a:solidFill>
              <a:latin typeface="Arial"/>
              <a:ea typeface="Arial"/>
              <a:cs typeface="Arial"/>
              <a:sym typeface="Arial"/>
            </a:endParaRPr>
          </a:p>
        </p:txBody>
      </p:sp>
      <p:sp>
        <p:nvSpPr>
          <p:cNvPr id="196" name="Shape 196"/>
          <p:cNvSpPr txBox="1"/>
          <p:nvPr>
            <p:ph idx="11" type="ftr"/>
          </p:nvPr>
        </p:nvSpPr>
        <p:spPr>
          <a:xfrm>
            <a:off x="2286000" y="6551612"/>
            <a:ext cx="4429124" cy="306386"/>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0" baseline="0" i="0" lang="fi-FI" sz="1000" u="none" cap="none" strike="noStrike">
                <a:solidFill>
                  <a:srgbClr val="878989"/>
                </a:solidFill>
                <a:latin typeface="Arial"/>
                <a:ea typeface="Arial"/>
                <a:cs typeface="Arial"/>
                <a:sym typeface="Arial"/>
              </a:rPr>
              <a:t>Kalvosarjan tekijän nimi</a:t>
            </a:r>
          </a:p>
        </p:txBody>
      </p:sp>
      <p:pic>
        <p:nvPicPr>
          <p:cNvPr id="197" name="Shape 197"/>
          <p:cNvPicPr preferRelativeResize="0"/>
          <p:nvPr/>
        </p:nvPicPr>
        <p:blipFill rotWithShape="1">
          <a:blip r:embed="rId3">
            <a:alphaModFix/>
          </a:blip>
          <a:srcRect b="16503" l="0" r="13329" t="13654"/>
          <a:stretch/>
        </p:blipFill>
        <p:spPr>
          <a:xfrm>
            <a:off x="6073500" y="0"/>
            <a:ext cx="3070499" cy="1855798"/>
          </a:xfrm>
          <a:prstGeom prst="rect">
            <a:avLst/>
          </a:prstGeom>
          <a:noFill/>
          <a:ln>
            <a:noFill/>
          </a:ln>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2" name="Shape 202"/>
        <p:cNvGrpSpPr/>
        <p:nvPr/>
      </p:nvGrpSpPr>
      <p:grpSpPr>
        <a:xfrm>
          <a:off x="0" y="0"/>
          <a:ext cx="0" cy="0"/>
          <a:chOff x="0" y="0"/>
          <a:chExt cx="0" cy="0"/>
        </a:xfrm>
      </p:grpSpPr>
      <p:sp>
        <p:nvSpPr>
          <p:cNvPr id="203" name="Shape 203"/>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fi-FI"/>
              <a:t>Advent calendar for Lapinlahti</a:t>
            </a:r>
            <a:br>
              <a:rPr b="1" baseline="0" i="0" lang="fi-FI" sz="2800" u="none" cap="none" strike="noStrike">
                <a:solidFill>
                  <a:srgbClr val="F08A00"/>
                </a:solidFill>
                <a:latin typeface="Arial"/>
                <a:ea typeface="Arial"/>
                <a:cs typeface="Arial"/>
                <a:sym typeface="Arial"/>
              </a:rPr>
            </a:br>
          </a:p>
        </p:txBody>
      </p:sp>
      <p:sp>
        <p:nvSpPr>
          <p:cNvPr id="204" name="Shape 204"/>
          <p:cNvSpPr txBox="1"/>
          <p:nvPr>
            <p:ph idx="1" type="body"/>
          </p:nvPr>
        </p:nvSpPr>
        <p:spPr>
          <a:xfrm>
            <a:off x="547100" y="1891975"/>
            <a:ext cx="7772400" cy="4057199"/>
          </a:xfrm>
          <a:prstGeom prst="rect">
            <a:avLst/>
          </a:prstGeom>
          <a:noFill/>
          <a:ln>
            <a:noFill/>
          </a:ln>
        </p:spPr>
        <p:txBody>
          <a:bodyPr anchorCtr="0" anchor="t" bIns="45700" lIns="91425" rIns="91425" tIns="45700">
            <a:noAutofit/>
          </a:bodyPr>
          <a:lstStyle/>
          <a:p>
            <a:pPr indent="-330200" lvl="0" marL="342900" marR="0" rtl="0" algn="l">
              <a:spcBef>
                <a:spcPts val="0"/>
              </a:spcBef>
              <a:spcAft>
                <a:spcPts val="0"/>
              </a:spcAft>
              <a:buClr>
                <a:srgbClr val="F08A00"/>
              </a:buClr>
              <a:buSzPct val="100000"/>
              <a:buFont typeface="Noto Symbol"/>
              <a:buChar char="▪"/>
            </a:pPr>
            <a:r>
              <a:rPr lang="fi-FI" sz="1600"/>
              <a:t>Challenge</a:t>
            </a:r>
            <a:r>
              <a:rPr b="0" baseline="0" i="0" lang="fi-FI" sz="1600" u="none" cap="none" strike="noStrike">
                <a:solidFill>
                  <a:srgbClr val="4F5150"/>
                </a:solidFill>
                <a:latin typeface="Arial"/>
                <a:ea typeface="Arial"/>
                <a:cs typeface="Arial"/>
                <a:sym typeface="Arial"/>
              </a:rPr>
              <a:t>: </a:t>
            </a:r>
            <a:r>
              <a:rPr lang="fi-FI" sz="1600"/>
              <a:t>To make Lapinlahti more alive during the darkest season. To provide an immaterial option and getaway in the middle of all the Christmas fuss and stress. </a:t>
            </a:r>
          </a:p>
          <a:p>
            <a:pPr indent="-330200" lvl="0" marL="342900" marR="0" rtl="0" algn="l">
              <a:spcBef>
                <a:spcPts val="200"/>
              </a:spcBef>
              <a:spcAft>
                <a:spcPts val="0"/>
              </a:spcAft>
              <a:buClr>
                <a:srgbClr val="F08A00"/>
              </a:buClr>
              <a:buSzPct val="100000"/>
              <a:buFont typeface="Noto Symbol"/>
              <a:buChar char="▪"/>
            </a:pPr>
            <a:r>
              <a:rPr lang="fi-FI" sz="1600"/>
              <a:t>Outcome</a:t>
            </a:r>
            <a:r>
              <a:rPr b="0" baseline="0" i="0" lang="fi-FI" sz="1600" u="none" cap="none" strike="noStrike">
                <a:solidFill>
                  <a:srgbClr val="4F5150"/>
                </a:solidFill>
                <a:latin typeface="Arial"/>
                <a:ea typeface="Arial"/>
                <a:cs typeface="Arial"/>
                <a:sym typeface="Arial"/>
              </a:rPr>
              <a:t>: </a:t>
            </a:r>
            <a:r>
              <a:rPr lang="fi-FI" sz="1600"/>
              <a:t>Alive advent calendar, which provides daily activities  between Nov. 14th and December 13th. Miscellanous activities are targeted for people with different interests and all the age groups.  </a:t>
            </a:r>
          </a:p>
          <a:p>
            <a:pPr indent="-330200" lvl="0" marL="342900" marR="0" rtl="0" algn="l">
              <a:spcBef>
                <a:spcPts val="200"/>
              </a:spcBef>
              <a:spcAft>
                <a:spcPts val="0"/>
              </a:spcAft>
              <a:buClr>
                <a:srgbClr val="F08A00"/>
              </a:buClr>
              <a:buSzPct val="100000"/>
              <a:buFont typeface="Noto Symbol"/>
              <a:buChar char="▪"/>
            </a:pPr>
            <a:r>
              <a:rPr lang="fi-FI" sz="1600"/>
              <a:t>Client: Lapinlahden Lähde</a:t>
            </a:r>
          </a:p>
          <a:p>
            <a:pPr indent="-330200" lvl="0" marL="342900" marR="0" rtl="0" algn="l">
              <a:spcBef>
                <a:spcPts val="200"/>
              </a:spcBef>
              <a:spcAft>
                <a:spcPts val="0"/>
              </a:spcAft>
              <a:buClr>
                <a:srgbClr val="F08A00"/>
              </a:buClr>
              <a:buSzPct val="100000"/>
              <a:buFont typeface="Noto Symbol"/>
              <a:buChar char="▪"/>
            </a:pPr>
            <a:r>
              <a:rPr lang="fi-FI" sz="1600"/>
              <a:t>Project group: Katja Kumpulainen - Prosthetics and Orthotics, Anniina Nevasmaa - Occupational Therapy, Satu Niva - Social Services, Vesa-Matti Pietarinen - Social Services, Ulla Pohjanmaa - Elderly Care, Annika Pudas - Cultural Management</a:t>
            </a:r>
          </a:p>
          <a:p>
            <a:pPr indent="-330200" lvl="0" marL="342900" marR="0" rtl="0" algn="l">
              <a:spcBef>
                <a:spcPts val="200"/>
              </a:spcBef>
              <a:spcAft>
                <a:spcPts val="0"/>
              </a:spcAft>
              <a:buClr>
                <a:srgbClr val="F08A00"/>
              </a:buClr>
              <a:buSzPct val="100000"/>
              <a:buFont typeface="Noto Symbol"/>
              <a:buChar char="▪"/>
            </a:pPr>
            <a:r>
              <a:rPr lang="fi-FI" sz="1600"/>
              <a:t>Instructors</a:t>
            </a:r>
            <a:r>
              <a:rPr b="0" baseline="0" i="0" lang="fi-FI" sz="1600" u="none" cap="none" strike="noStrike">
                <a:solidFill>
                  <a:srgbClr val="4F5150"/>
                </a:solidFill>
                <a:latin typeface="Arial"/>
                <a:ea typeface="Arial"/>
                <a:cs typeface="Arial"/>
                <a:sym typeface="Arial"/>
              </a:rPr>
              <a:t>: So</a:t>
            </a:r>
            <a:r>
              <a:rPr lang="fi-FI" sz="1600"/>
              <a:t>ile Bergström and Päivi Eskelinen-Roos / Social Services</a:t>
            </a:r>
          </a:p>
          <a:p>
            <a:pPr indent="-330200" lvl="0" marL="342900" marR="0" rtl="0" algn="l">
              <a:spcBef>
                <a:spcPts val="200"/>
              </a:spcBef>
              <a:spcAft>
                <a:spcPts val="0"/>
              </a:spcAft>
              <a:buClr>
                <a:srgbClr val="F08A00"/>
              </a:buClr>
              <a:buSzPct val="100000"/>
              <a:buFont typeface="Noto Symbol"/>
              <a:buChar char="▪"/>
            </a:pPr>
            <a:r>
              <a:rPr lang="fi-FI" sz="1600"/>
              <a:t>Contact persons in Lapinlahden Lähde: Katja Liuksiala and Jaana Merenmies</a:t>
            </a:r>
          </a:p>
          <a:p>
            <a:pPr indent="0" lvl="0" marL="0" marR="0" rtl="0" algn="l">
              <a:spcBef>
                <a:spcPts val="200"/>
              </a:spcBef>
              <a:spcAft>
                <a:spcPts val="0"/>
              </a:spcAft>
              <a:buClr>
                <a:srgbClr val="F08A00"/>
              </a:buClr>
              <a:buFont typeface="Noto Symbol"/>
              <a:buNone/>
            </a:pPr>
            <a:r>
              <a:t/>
            </a:r>
            <a:endParaRPr b="0" baseline="0" i="0" sz="1800" u="none" cap="none" strike="noStrike">
              <a:solidFill>
                <a:srgbClr val="4F5150"/>
              </a:solidFill>
              <a:latin typeface="Arial"/>
              <a:ea typeface="Arial"/>
              <a:cs typeface="Arial"/>
              <a:sym typeface="Arial"/>
            </a:endParaRPr>
          </a:p>
          <a:p>
            <a:pPr indent="-241300" lvl="0" marL="342900" marR="0" rtl="0" algn="l">
              <a:spcBef>
                <a:spcPts val="200"/>
              </a:spcBef>
              <a:spcAft>
                <a:spcPts val="0"/>
              </a:spcAft>
              <a:buClr>
                <a:srgbClr val="F08A00"/>
              </a:buClr>
              <a:buFont typeface="Noto Symbol"/>
              <a:buNone/>
            </a:pPr>
            <a:r>
              <a:t/>
            </a:r>
            <a:endParaRPr b="0" baseline="0" i="0" sz="1600" u="none" cap="none" strike="noStrike">
              <a:solidFill>
                <a:srgbClr val="4F5150"/>
              </a:solidFill>
              <a:latin typeface="Arial"/>
              <a:ea typeface="Arial"/>
              <a:cs typeface="Arial"/>
              <a:sym typeface="Arial"/>
            </a:endParaRPr>
          </a:p>
          <a:p>
            <a:pPr indent="-241300" lvl="0" marL="342900" marR="0" rtl="0" algn="l">
              <a:spcBef>
                <a:spcPts val="200"/>
              </a:spcBef>
              <a:spcAft>
                <a:spcPts val="0"/>
              </a:spcAft>
              <a:buClr>
                <a:srgbClr val="F08A00"/>
              </a:buClr>
              <a:buFont typeface="Noto Symbol"/>
              <a:buNone/>
            </a:pPr>
            <a:r>
              <a:t/>
            </a:r>
            <a:endParaRPr b="0" baseline="0" i="0" sz="1600" u="none" cap="none" strike="noStrike">
              <a:solidFill>
                <a:srgbClr val="4F5150"/>
              </a:solidFill>
              <a:latin typeface="Arial"/>
              <a:ea typeface="Arial"/>
              <a:cs typeface="Arial"/>
              <a:sym typeface="Arial"/>
            </a:endParaRPr>
          </a:p>
        </p:txBody>
      </p:sp>
      <p:sp>
        <p:nvSpPr>
          <p:cNvPr id="205" name="Shape 205"/>
          <p:cNvSpPr txBox="1"/>
          <p:nvPr>
            <p:ph idx="11" type="ftr"/>
          </p:nvPr>
        </p:nvSpPr>
        <p:spPr>
          <a:xfrm>
            <a:off x="2286000" y="6551612"/>
            <a:ext cx="4429200" cy="306299"/>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0" baseline="0" i="0" lang="fi-FI" sz="1000" u="none" cap="none" strike="noStrike">
                <a:solidFill>
                  <a:srgbClr val="878989"/>
                </a:solidFill>
                <a:latin typeface="Arial"/>
                <a:ea typeface="Arial"/>
                <a:cs typeface="Arial"/>
                <a:sym typeface="Arial"/>
              </a:rPr>
              <a:t>Kalvosarjan tekijän nimi</a:t>
            </a:r>
          </a:p>
        </p:txBody>
      </p:sp>
      <p:pic>
        <p:nvPicPr>
          <p:cNvPr id="206" name="Shape 206"/>
          <p:cNvPicPr preferRelativeResize="0"/>
          <p:nvPr/>
        </p:nvPicPr>
        <p:blipFill rotWithShape="1">
          <a:blip r:embed="rId3">
            <a:alphaModFix/>
          </a:blip>
          <a:srcRect b="16503" l="0" r="13329" t="13654"/>
          <a:stretch/>
        </p:blipFill>
        <p:spPr>
          <a:xfrm>
            <a:off x="6073500" y="0"/>
            <a:ext cx="3070499" cy="1855798"/>
          </a:xfrm>
          <a:prstGeom prst="rect">
            <a:avLst/>
          </a:prstGeom>
          <a:noFill/>
          <a:ln>
            <a:noFill/>
          </a:ln>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1" name="Shape 211"/>
        <p:cNvGrpSpPr/>
        <p:nvPr/>
      </p:nvGrpSpPr>
      <p:grpSpPr>
        <a:xfrm>
          <a:off x="0" y="0"/>
          <a:ext cx="0" cy="0"/>
          <a:chOff x="0" y="0"/>
          <a:chExt cx="0" cy="0"/>
        </a:xfrm>
      </p:grpSpPr>
      <p:sp>
        <p:nvSpPr>
          <p:cNvPr id="212" name="Shape 212"/>
          <p:cNvSpPr txBox="1"/>
          <p:nvPr>
            <p:ph type="title"/>
          </p:nvPr>
        </p:nvSpPr>
        <p:spPr>
          <a:xfrm>
            <a:off x="688974" y="715962"/>
            <a:ext cx="7767638" cy="103683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None/>
            </a:pPr>
            <a:r>
              <a:t/>
            </a:r>
            <a:endParaRPr b="0" baseline="0" i="0" sz="2800" u="none" cap="none" strike="noStrike">
              <a:solidFill>
                <a:srgbClr val="F08A00"/>
              </a:solidFill>
              <a:latin typeface="Arial"/>
              <a:ea typeface="Arial"/>
              <a:cs typeface="Arial"/>
              <a:sym typeface="Arial"/>
            </a:endParaRPr>
          </a:p>
        </p:txBody>
      </p:sp>
      <p:sp>
        <p:nvSpPr>
          <p:cNvPr id="213" name="Shape 213"/>
          <p:cNvSpPr txBox="1"/>
          <p:nvPr>
            <p:ph idx="1" type="body"/>
          </p:nvPr>
        </p:nvSpPr>
        <p:spPr>
          <a:xfrm>
            <a:off x="688974" y="2003425"/>
            <a:ext cx="3808413" cy="3317873"/>
          </a:xfrm>
          <a:prstGeom prst="rect">
            <a:avLst/>
          </a:prstGeom>
          <a:noFill/>
          <a:ln>
            <a:noFill/>
          </a:ln>
        </p:spPr>
        <p:txBody>
          <a:bodyPr anchorCtr="0" anchor="t" bIns="45700" lIns="91425" rIns="91425" tIns="45700">
            <a:noAutofit/>
          </a:bodyPr>
          <a:lstStyle/>
          <a:p>
            <a:pPr indent="-190500" lvl="0" marL="342900" marR="0" rtl="0" algn="l">
              <a:spcBef>
                <a:spcPts val="0"/>
              </a:spcBef>
              <a:spcAft>
                <a:spcPts val="0"/>
              </a:spcAft>
              <a:buClr>
                <a:srgbClr val="F08A00"/>
              </a:buClr>
              <a:buFont typeface="Noto Symbol"/>
              <a:buNone/>
            </a:pPr>
            <a:r>
              <a:t/>
            </a:r>
            <a:endParaRPr b="0" baseline="0" i="0" sz="2400" u="none" cap="none" strike="noStrike">
              <a:solidFill>
                <a:srgbClr val="4F5150"/>
              </a:solidFill>
              <a:latin typeface="Arial"/>
              <a:ea typeface="Arial"/>
              <a:cs typeface="Arial"/>
              <a:sym typeface="Arial"/>
            </a:endParaRPr>
          </a:p>
        </p:txBody>
      </p:sp>
      <p:sp>
        <p:nvSpPr>
          <p:cNvPr id="214" name="Shape 214"/>
          <p:cNvSpPr txBox="1"/>
          <p:nvPr>
            <p:ph idx="2" type="body"/>
          </p:nvPr>
        </p:nvSpPr>
        <p:spPr>
          <a:xfrm>
            <a:off x="4645026" y="2003425"/>
            <a:ext cx="3811588" cy="3329393"/>
          </a:xfrm>
          <a:prstGeom prst="rect">
            <a:avLst/>
          </a:prstGeom>
          <a:noFill/>
          <a:ln>
            <a:noFill/>
          </a:ln>
        </p:spPr>
        <p:txBody>
          <a:bodyPr anchorCtr="0" anchor="t" bIns="45700" lIns="91425" rIns="91425" tIns="45700">
            <a:noAutofit/>
          </a:bodyPr>
          <a:lstStyle/>
          <a:p>
            <a:pPr indent="-190500" lvl="0" marL="342900" marR="0" rtl="0" algn="l">
              <a:spcBef>
                <a:spcPts val="0"/>
              </a:spcBef>
              <a:spcAft>
                <a:spcPts val="0"/>
              </a:spcAft>
              <a:buClr>
                <a:srgbClr val="F08A00"/>
              </a:buClr>
              <a:buFont typeface="Noto Symbol"/>
              <a:buNone/>
            </a:pPr>
            <a:r>
              <a:t/>
            </a:r>
            <a:endParaRPr b="0" baseline="0" i="0" sz="2400" u="none" cap="none" strike="noStrike">
              <a:solidFill>
                <a:srgbClr val="4F5150"/>
              </a:solidFill>
              <a:latin typeface="Arial"/>
              <a:ea typeface="Arial"/>
              <a:cs typeface="Arial"/>
              <a:sym typeface="Arial"/>
            </a:endParaRPr>
          </a:p>
        </p:txBody>
      </p:sp>
      <p:sp>
        <p:nvSpPr>
          <p:cNvPr id="215" name="Shape 215"/>
          <p:cNvSpPr txBox="1"/>
          <p:nvPr>
            <p:ph idx="11" type="ftr"/>
          </p:nvPr>
        </p:nvSpPr>
        <p:spPr>
          <a:xfrm>
            <a:off x="2286000" y="6551612"/>
            <a:ext cx="4429124" cy="306386"/>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SzPct val="25000"/>
              <a:buNone/>
            </a:pPr>
            <a:r>
              <a:rPr b="0" baseline="0" i="0" lang="fi-FI" sz="1000" u="none" cap="none" strike="noStrike">
                <a:solidFill>
                  <a:srgbClr val="878989"/>
                </a:solidFill>
                <a:latin typeface="Arial"/>
                <a:ea typeface="Arial"/>
                <a:cs typeface="Arial"/>
                <a:sym typeface="Arial"/>
              </a:rPr>
              <a:t>Kalvosarjan tekijän nimi</a:t>
            </a:r>
          </a:p>
        </p:txBody>
      </p:sp>
      <p:sp>
        <p:nvSpPr>
          <p:cNvPr id="216" name="Shape 216"/>
          <p:cNvSpPr txBox="1"/>
          <p:nvPr>
            <p:ph idx="12" type="sldNum"/>
          </p:nvPr>
        </p:nvSpPr>
        <p:spPr>
          <a:xfrm>
            <a:off x="6786563" y="6551612"/>
            <a:ext cx="1459969" cy="306386"/>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fi-FI" sz="1000" u="none" cap="none" strike="noStrike">
                <a:solidFill>
                  <a:srgbClr val="878989"/>
                </a:solidFill>
                <a:latin typeface="Arial"/>
                <a:ea typeface="Arial"/>
                <a:cs typeface="Arial"/>
                <a:sym typeface="Arial"/>
              </a:rPr>
              <a:t>‹#›</a:t>
            </a:fld>
          </a:p>
        </p:txBody>
      </p:sp>
      <p:pic>
        <p:nvPicPr>
          <p:cNvPr id="217" name="Shape 217"/>
          <p:cNvPicPr preferRelativeResize="0"/>
          <p:nvPr/>
        </p:nvPicPr>
        <p:blipFill rotWithShape="1">
          <a:blip r:embed="rId3">
            <a:alphaModFix/>
          </a:blip>
          <a:srcRect b="5288" l="23999" r="15999" t="11585"/>
          <a:stretch/>
        </p:blipFill>
        <p:spPr>
          <a:xfrm>
            <a:off x="457206" y="124381"/>
            <a:ext cx="8403021" cy="6548559"/>
          </a:xfrm>
          <a:prstGeom prst="rect">
            <a:avLst/>
          </a:prstGeom>
          <a:noFill/>
          <a:ln>
            <a:noFill/>
          </a:ln>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800" u="none" cap="none" strike="noStrike">
                <a:solidFill>
                  <a:srgbClr val="F08A00"/>
                </a:solidFill>
                <a:latin typeface="Tahoma"/>
                <a:ea typeface="Tahoma"/>
                <a:cs typeface="Tahoma"/>
                <a:sym typeface="Tahoma"/>
              </a:rPr>
              <a:t>Mikä MINNO® on?</a:t>
            </a:r>
          </a:p>
        </p:txBody>
      </p:sp>
      <p:sp>
        <p:nvSpPr>
          <p:cNvPr id="109" name="Shape 109"/>
          <p:cNvSpPr txBox="1"/>
          <p:nvPr>
            <p:ph idx="1" type="body"/>
          </p:nvPr>
        </p:nvSpPr>
        <p:spPr>
          <a:xfrm>
            <a:off x="684212" y="1436688"/>
            <a:ext cx="7772400" cy="3948111"/>
          </a:xfrm>
          <a:prstGeom prst="rect">
            <a:avLst/>
          </a:prstGeom>
          <a:noFill/>
          <a:ln>
            <a:noFill/>
          </a:ln>
        </p:spPr>
        <p:txBody>
          <a:bodyPr anchorCtr="0" anchor="t" bIns="45700" lIns="91425" rIns="91425" tIns="45700">
            <a:noAutofit/>
          </a:bodyPr>
          <a:lstStyle/>
          <a:p>
            <a:pPr indent="-228600" lvl="0" marL="457200" marR="0" rtl="0" algn="l">
              <a:spcBef>
                <a:spcPts val="0"/>
              </a:spcBef>
              <a:spcAft>
                <a:spcPts val="0"/>
              </a:spcAft>
              <a:buFont typeface="Tahoma"/>
            </a:pPr>
            <a:r>
              <a:rPr lang="fi-FI">
                <a:latin typeface="Tahoma"/>
                <a:ea typeface="Tahoma"/>
                <a:cs typeface="Tahoma"/>
                <a:sym typeface="Tahoma"/>
              </a:rPr>
              <a:t>Minnoksi kutsutaan Metropolian innovaatio-opintoja,</a:t>
            </a:r>
          </a:p>
          <a:p>
            <a:pPr indent="457200" lvl="0" marL="0" marR="0" rtl="0" algn="l">
              <a:spcBef>
                <a:spcPts val="0"/>
              </a:spcBef>
              <a:spcAft>
                <a:spcPts val="0"/>
              </a:spcAft>
              <a:buClr>
                <a:schemeClr val="dk1"/>
              </a:buClr>
              <a:buSzPct val="45833"/>
              <a:buFont typeface="Arial"/>
              <a:buNone/>
            </a:pPr>
            <a:r>
              <a:rPr lang="fi-FI">
                <a:latin typeface="Tahoma"/>
                <a:ea typeface="Tahoma"/>
                <a:cs typeface="Tahoma"/>
                <a:sym typeface="Tahoma"/>
              </a:rPr>
              <a:t>jossa haasteet projekteihin tulevat</a:t>
            </a:r>
          </a:p>
          <a:p>
            <a:pPr indent="457200" lvl="0" marL="0" marR="0" rtl="0" algn="l">
              <a:spcBef>
                <a:spcPts val="0"/>
              </a:spcBef>
              <a:spcAft>
                <a:spcPts val="0"/>
              </a:spcAft>
              <a:buClr>
                <a:schemeClr val="dk1"/>
              </a:buClr>
              <a:buSzPct val="45833"/>
              <a:buFont typeface="Arial"/>
              <a:buNone/>
            </a:pPr>
            <a:r>
              <a:rPr lang="fi-FI">
                <a:latin typeface="Tahoma"/>
                <a:ea typeface="Tahoma"/>
                <a:cs typeface="Tahoma"/>
                <a:sym typeface="Tahoma"/>
              </a:rPr>
              <a:t>työelämänkumppaneilta, jotka opiskelijat toteuttavat</a:t>
            </a:r>
          </a:p>
          <a:p>
            <a:pPr indent="457200" lvl="0" marL="0" marR="0" rtl="0" algn="l">
              <a:spcBef>
                <a:spcPts val="0"/>
              </a:spcBef>
              <a:spcAft>
                <a:spcPts val="0"/>
              </a:spcAft>
              <a:buClr>
                <a:schemeClr val="dk1"/>
              </a:buClr>
              <a:buSzPct val="45833"/>
              <a:buFont typeface="Arial"/>
              <a:buNone/>
            </a:pPr>
            <a:r>
              <a:rPr lang="fi-FI">
                <a:latin typeface="Tahoma"/>
                <a:ea typeface="Tahoma"/>
                <a:cs typeface="Tahoma"/>
                <a:sym typeface="Tahoma"/>
              </a:rPr>
              <a:t>tiiviissä yhteistyössä heidän kanssaan.</a:t>
            </a:r>
          </a:p>
          <a:p>
            <a:pPr indent="-190500" lvl="0" marL="342900" marR="0" rtl="0" algn="l">
              <a:spcBef>
                <a:spcPts val="0"/>
              </a:spcBef>
              <a:spcAft>
                <a:spcPts val="0"/>
              </a:spcAft>
              <a:buClr>
                <a:srgbClr val="F08A00"/>
              </a:buClr>
              <a:buFont typeface="Noto Symbol"/>
              <a:buNone/>
            </a:pPr>
            <a:r>
              <a:t/>
            </a:r>
            <a:endParaRPr>
              <a:latin typeface="Tahoma"/>
              <a:ea typeface="Tahoma"/>
              <a:cs typeface="Tahoma"/>
              <a:sym typeface="Tahoma"/>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x="0" y="0"/>
          <a:ext cx="0" cy="0"/>
          <a:chOff x="0" y="0"/>
          <a:chExt cx="0" cy="0"/>
        </a:xfrm>
      </p:grpSpPr>
      <p:sp>
        <p:nvSpPr>
          <p:cNvPr id="114" name="Shape 114"/>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fi-FI">
                <a:latin typeface="Tahoma"/>
                <a:ea typeface="Tahoma"/>
                <a:cs typeface="Tahoma"/>
                <a:sym typeface="Tahoma"/>
              </a:rPr>
              <a:t>Lapinlahden Joulukalenteri</a:t>
            </a:r>
          </a:p>
        </p:txBody>
      </p:sp>
      <p:sp>
        <p:nvSpPr>
          <p:cNvPr id="115" name="Shape 115"/>
          <p:cNvSpPr txBox="1"/>
          <p:nvPr>
            <p:ph idx="1" type="body"/>
          </p:nvPr>
        </p:nvSpPr>
        <p:spPr>
          <a:xfrm>
            <a:off x="684212" y="1436688"/>
            <a:ext cx="7772400" cy="3948111"/>
          </a:xfrm>
          <a:prstGeom prst="rect">
            <a:avLst/>
          </a:prstGeom>
          <a:noFill/>
          <a:ln>
            <a:noFill/>
          </a:ln>
        </p:spPr>
        <p:txBody>
          <a:bodyPr anchorCtr="0" anchor="t" bIns="45700" lIns="91425" rIns="91425" tIns="45700">
            <a:noAutofit/>
          </a:bodyPr>
          <a:lstStyle/>
          <a:p>
            <a:pPr indent="0" lvl="0" marL="0" rtl="0">
              <a:spcBef>
                <a:spcPts val="0"/>
              </a:spcBef>
              <a:buClr>
                <a:srgbClr val="7F7F7F"/>
              </a:buClr>
              <a:buSzPct val="25000"/>
              <a:buFont typeface="Arial"/>
              <a:buNone/>
            </a:pPr>
            <a:r>
              <a:rPr lang="fi-FI" sz="1800">
                <a:solidFill>
                  <a:srgbClr val="000000"/>
                </a:solidFill>
              </a:rPr>
              <a:t>Katja Kumpulainen, SA13S1</a:t>
            </a:r>
          </a:p>
          <a:p>
            <a:pPr indent="0" lvl="0" marL="0" rtl="0">
              <a:spcBef>
                <a:spcPts val="0"/>
              </a:spcBef>
              <a:buClr>
                <a:srgbClr val="7F7F7F"/>
              </a:buClr>
              <a:buSzPct val="25000"/>
              <a:buFont typeface="Arial"/>
              <a:buNone/>
            </a:pPr>
            <a:r>
              <a:rPr lang="fi-FI" sz="1800">
                <a:solidFill>
                  <a:srgbClr val="000000"/>
                </a:solidFill>
              </a:rPr>
              <a:t>Anniina Nevasmaa, SG13S1</a:t>
            </a:r>
          </a:p>
          <a:p>
            <a:pPr indent="0" lvl="0" marL="0" rtl="0">
              <a:spcBef>
                <a:spcPts val="0"/>
              </a:spcBef>
              <a:buClr>
                <a:srgbClr val="7F7F7F"/>
              </a:buClr>
              <a:buSzPct val="25000"/>
              <a:buFont typeface="Arial"/>
              <a:buNone/>
            </a:pPr>
            <a:r>
              <a:rPr lang="fi-FI" sz="1800">
                <a:solidFill>
                  <a:srgbClr val="000000"/>
                </a:solidFill>
              </a:rPr>
              <a:t>Satu Niva, SS13S1</a:t>
            </a:r>
          </a:p>
          <a:p>
            <a:pPr indent="0" lvl="0" marL="0" rtl="0">
              <a:spcBef>
                <a:spcPts val="0"/>
              </a:spcBef>
              <a:buClr>
                <a:srgbClr val="7F7F7F"/>
              </a:buClr>
              <a:buSzPct val="25000"/>
              <a:buFont typeface="Arial"/>
              <a:buNone/>
            </a:pPr>
            <a:r>
              <a:rPr lang="fi-FI" sz="1800">
                <a:solidFill>
                  <a:srgbClr val="000000"/>
                </a:solidFill>
              </a:rPr>
              <a:t>Vesa-Matti Pietarinen, SS14K1</a:t>
            </a:r>
          </a:p>
          <a:p>
            <a:pPr indent="0" lvl="0" marL="0" rtl="0">
              <a:spcBef>
                <a:spcPts val="0"/>
              </a:spcBef>
              <a:buClr>
                <a:srgbClr val="7F7F7F"/>
              </a:buClr>
              <a:buSzPct val="25000"/>
              <a:buFont typeface="Arial"/>
              <a:buNone/>
            </a:pPr>
            <a:r>
              <a:rPr lang="fi-FI" sz="1800">
                <a:solidFill>
                  <a:srgbClr val="000000"/>
                </a:solidFill>
              </a:rPr>
              <a:t>Ulla Pohjanmaa, SV13S2</a:t>
            </a:r>
          </a:p>
          <a:p>
            <a:pPr indent="0" lvl="0" marL="0" rtl="0">
              <a:spcBef>
                <a:spcPts val="0"/>
              </a:spcBef>
              <a:buClr>
                <a:srgbClr val="7F7F7F"/>
              </a:buClr>
              <a:buSzPct val="25000"/>
              <a:buFont typeface="Arial"/>
              <a:buNone/>
            </a:pPr>
            <a:r>
              <a:rPr lang="fi-FI" sz="1800">
                <a:solidFill>
                  <a:srgbClr val="000000"/>
                </a:solidFill>
              </a:rPr>
              <a:t>Annika Pudas, KXB14S2</a:t>
            </a:r>
          </a:p>
          <a:p>
            <a:pPr indent="0" lvl="0" marL="0" marR="0" rtl="0" algn="l">
              <a:spcBef>
                <a:spcPts val="0"/>
              </a:spcBef>
              <a:spcAft>
                <a:spcPts val="0"/>
              </a:spcAft>
              <a:buClr>
                <a:srgbClr val="F08A00"/>
              </a:buClr>
              <a:buFont typeface="Noto Symbol"/>
              <a:buNone/>
            </a:pPr>
            <a:r>
              <a:t/>
            </a:r>
            <a:endParaRPr sz="1800">
              <a:latin typeface="Tahoma"/>
              <a:ea typeface="Tahoma"/>
              <a:cs typeface="Tahoma"/>
              <a:sym typeface="Tahoma"/>
            </a:endParaRPr>
          </a:p>
          <a:p>
            <a:pPr indent="-190500" lvl="0" marL="342900" marR="0" rtl="0" algn="l">
              <a:spcBef>
                <a:spcPts val="200"/>
              </a:spcBef>
              <a:spcAft>
                <a:spcPts val="0"/>
              </a:spcAft>
              <a:buClr>
                <a:srgbClr val="F08A00"/>
              </a:buClr>
              <a:buFont typeface="Noto Symbol"/>
              <a:buNone/>
            </a:pPr>
            <a:r>
              <a:t/>
            </a:r>
            <a:endParaRPr b="0" baseline="0" i="0" sz="2400" u="none" cap="none" strike="noStrike">
              <a:solidFill>
                <a:srgbClr val="4F5150"/>
              </a:solidFill>
              <a:latin typeface="Tahoma"/>
              <a:ea typeface="Tahoma"/>
              <a:cs typeface="Tahoma"/>
              <a:sym typeface="Tahoma"/>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800" u="none" cap="none" strike="noStrike">
                <a:solidFill>
                  <a:srgbClr val="F08A00"/>
                </a:solidFill>
                <a:latin typeface="Tahoma"/>
                <a:ea typeface="Tahoma"/>
                <a:cs typeface="Tahoma"/>
                <a:sym typeface="Tahoma"/>
              </a:rPr>
              <a:t>Ryhmänne vastaanottama haaste ja tilaaja</a:t>
            </a:r>
          </a:p>
        </p:txBody>
      </p:sp>
      <p:sp>
        <p:nvSpPr>
          <p:cNvPr id="121" name="Shape 121"/>
          <p:cNvSpPr txBox="1"/>
          <p:nvPr>
            <p:ph idx="1" type="body"/>
          </p:nvPr>
        </p:nvSpPr>
        <p:spPr>
          <a:xfrm>
            <a:off x="684212" y="1436688"/>
            <a:ext cx="7772400" cy="3948111"/>
          </a:xfrm>
          <a:prstGeom prst="rect">
            <a:avLst/>
          </a:prstGeom>
          <a:noFill/>
          <a:ln>
            <a:noFill/>
          </a:ln>
        </p:spPr>
        <p:txBody>
          <a:bodyPr anchorCtr="0" anchor="t" bIns="45700" lIns="91425" rIns="91425" tIns="45700">
            <a:noAutofit/>
          </a:bodyPr>
          <a:lstStyle/>
          <a:p>
            <a:pPr indent="-190500" lvl="0" marL="342900" marR="0" rtl="0" algn="l">
              <a:spcBef>
                <a:spcPts val="0"/>
              </a:spcBef>
              <a:spcAft>
                <a:spcPts val="0"/>
              </a:spcAft>
              <a:buClr>
                <a:srgbClr val="F08A00"/>
              </a:buClr>
              <a:buSzPct val="100000"/>
              <a:buFont typeface="Noto Symbol"/>
              <a:buNone/>
            </a:pPr>
            <a:r>
              <a:rPr lang="fi-FI">
                <a:latin typeface="Tahoma"/>
                <a:ea typeface="Tahoma"/>
                <a:cs typeface="Tahoma"/>
                <a:sym typeface="Tahoma"/>
              </a:rPr>
              <a:t>Haastemme on Aineeton joulu, jonka tilaajana toimii Lapinlahden Lähde. Lapinlahden Lähde -hankkeen tavoite on kunnostaa vanha Lapinlahden sairaala-alue kaikille avoinna olevaksi mielen hyvinvoinnin keskukseksi. Haasteessamme oli tehtävänä suunnitella ilmaista toimintaa ja tapahtumia entisen sairaalan tiloihin. Tarkoituksena oli tuottaa toimintaa, joka tarjoaa vaihtoehtoisen tavan viettää joulunalusaikaa siihen tavallisesti kuuluvan kiireen ja kulutuksen keskellä. Samalla oli tärkeää tehdä Lapinlahden Lähdettä tunnetuksi. </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800" u="none" cap="none" strike="noStrike">
                <a:solidFill>
                  <a:srgbClr val="F08A00"/>
                </a:solidFill>
                <a:latin typeface="Tahoma"/>
                <a:ea typeface="Tahoma"/>
                <a:cs typeface="Tahoma"/>
                <a:sym typeface="Tahoma"/>
              </a:rPr>
              <a:t>Ratkaisu - Projektikuvaus</a:t>
            </a:r>
          </a:p>
        </p:txBody>
      </p:sp>
      <p:sp>
        <p:nvSpPr>
          <p:cNvPr id="127" name="Shape 127"/>
          <p:cNvSpPr txBox="1"/>
          <p:nvPr>
            <p:ph idx="1" type="body"/>
          </p:nvPr>
        </p:nvSpPr>
        <p:spPr>
          <a:xfrm>
            <a:off x="684212" y="1436688"/>
            <a:ext cx="7772400" cy="3948111"/>
          </a:xfrm>
          <a:prstGeom prst="rect">
            <a:avLst/>
          </a:prstGeom>
          <a:noFill/>
          <a:ln>
            <a:noFill/>
          </a:ln>
        </p:spPr>
        <p:txBody>
          <a:bodyPr anchorCtr="0" anchor="t" bIns="45700" lIns="91425" rIns="91425" tIns="45700">
            <a:noAutofit/>
          </a:bodyPr>
          <a:lstStyle/>
          <a:p>
            <a:pPr indent="-190500" lvl="0" marL="342900" marR="0" rtl="0" algn="l">
              <a:spcBef>
                <a:spcPts val="0"/>
              </a:spcBef>
              <a:spcAft>
                <a:spcPts val="0"/>
              </a:spcAft>
              <a:buClr>
                <a:srgbClr val="F08A00"/>
              </a:buClr>
              <a:buSzPct val="100000"/>
              <a:buFont typeface="Noto Symbol"/>
              <a:buNone/>
            </a:pPr>
            <a:r>
              <a:rPr lang="fi-FI">
                <a:latin typeface="Tahoma"/>
                <a:ea typeface="Tahoma"/>
                <a:cs typeface="Tahoma"/>
                <a:sym typeface="Tahoma"/>
              </a:rPr>
              <a:t>Ideoimme kolme ehdotusta, joista parhaaksi valikoitui “Lapinlahden joulukalenteri”. Kalenterin ideana on saada kuukauden ajan jokaiselle joulua edeltävälle päivälle vaihtelevaa ohjelmaa, joka saisi erilaisista asioista kiinnostuneet ihmiset Lapinlahden Lähteelle. </a:t>
            </a:r>
          </a:p>
          <a:p>
            <a:pPr indent="-190500" lvl="0" marL="342900" marR="0" rtl="0" algn="l">
              <a:spcBef>
                <a:spcPts val="0"/>
              </a:spcBef>
              <a:spcAft>
                <a:spcPts val="0"/>
              </a:spcAft>
              <a:buClr>
                <a:srgbClr val="F08A00"/>
              </a:buClr>
              <a:buSzPct val="100000"/>
              <a:buFont typeface="Noto Symbol"/>
              <a:buNone/>
            </a:pPr>
            <a:r>
              <a:rPr lang="fi-FI">
                <a:latin typeface="Tahoma"/>
                <a:ea typeface="Tahoma"/>
                <a:cs typeface="Tahoma"/>
                <a:sym typeface="Tahoma"/>
              </a:rPr>
              <a:t>Ideoimme yhdessä tapahtumia ja pohdimme mahdollisia yhteistyökumppaneita. Jaoimme vastuun päivien suunnittelemisesta siten, että jokainen otti yhteyttä sovittuihin yhteistyökumppaneihin. Päivitimme kalenteria sitä mukaan kun suunnitelma eteni.</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x="0" y="0"/>
          <a:ext cx="0" cy="0"/>
          <a:chOff x="0" y="0"/>
          <a:chExt cx="0" cy="0"/>
        </a:xfrm>
      </p:grpSpPr>
      <p:sp>
        <p:nvSpPr>
          <p:cNvPr id="132" name="Shape 132"/>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800" u="none" cap="none" strike="noStrike">
                <a:solidFill>
                  <a:srgbClr val="F08A00"/>
                </a:solidFill>
                <a:latin typeface="Tahoma"/>
                <a:ea typeface="Tahoma"/>
                <a:cs typeface="Tahoma"/>
                <a:sym typeface="Tahoma"/>
              </a:rPr>
              <a:t>Lopputulos – mikä? Ja kuvia, linkkejä</a:t>
            </a:r>
          </a:p>
        </p:txBody>
      </p:sp>
      <p:sp>
        <p:nvSpPr>
          <p:cNvPr id="133" name="Shape 133"/>
          <p:cNvSpPr txBox="1"/>
          <p:nvPr>
            <p:ph idx="1" type="body"/>
          </p:nvPr>
        </p:nvSpPr>
        <p:spPr>
          <a:xfrm>
            <a:off x="755575" y="1556791"/>
            <a:ext cx="7612064" cy="4182034"/>
          </a:xfrm>
          <a:prstGeom prst="rect">
            <a:avLst/>
          </a:prstGeom>
          <a:noFill/>
          <a:ln>
            <a:noFill/>
          </a:ln>
        </p:spPr>
        <p:txBody>
          <a:bodyPr anchorCtr="0" anchor="t" bIns="45700" lIns="91425" rIns="91425" tIns="45700">
            <a:noAutofit/>
          </a:bodyPr>
          <a:lstStyle/>
          <a:p>
            <a:pPr lvl="0" marL="152400" rtl="0">
              <a:spcBef>
                <a:spcPts val="0"/>
              </a:spcBef>
              <a:buClr>
                <a:schemeClr val="dk2"/>
              </a:buClr>
              <a:buSzPct val="100000"/>
              <a:buFont typeface="Noto Symbol"/>
              <a:buNone/>
            </a:pPr>
            <a:r>
              <a:rPr lang="fi-FI">
                <a:latin typeface="Tahoma"/>
                <a:ea typeface="Tahoma"/>
                <a:cs typeface="Tahoma"/>
                <a:sym typeface="Tahoma"/>
              </a:rPr>
              <a:t>Tuotimme Lapinlahden joulukalenterin, joka on kooste kaikista Aineettomaan jouluun kuuluvista tapahtumista. Kalenteriin on koottu sekä Lapinlahden Lähteen omia tapahtumia että meidän ja muiden Inno-ryhmien suunnittelemat tapahtumat. Kalenteri kattaa ajanjakson 14.11. - 13.12. </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x="0" y="0"/>
          <a:ext cx="0" cy="0"/>
          <a:chOff x="0" y="0"/>
          <a:chExt cx="0" cy="0"/>
        </a:xfrm>
      </p:grpSpPr>
      <p:sp>
        <p:nvSpPr>
          <p:cNvPr id="138" name="Shape 138"/>
          <p:cNvSpPr txBox="1"/>
          <p:nvPr/>
        </p:nvSpPr>
        <p:spPr>
          <a:xfrm>
            <a:off x="457200" y="-12"/>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Clr>
                <a:schemeClr val="dk1"/>
              </a:buClr>
              <a:buSzPct val="25000"/>
              <a:buFont typeface="Tahoma"/>
              <a:buNone/>
            </a:pPr>
            <a:r>
              <a:rPr b="0" baseline="0" i="0" lang="fi-FI" sz="4400" u="none" cap="none" strike="noStrike">
                <a:solidFill>
                  <a:schemeClr val="dk1"/>
                </a:solidFill>
                <a:latin typeface="Tahoma"/>
                <a:ea typeface="Tahoma"/>
                <a:cs typeface="Tahoma"/>
                <a:sym typeface="Tahoma"/>
              </a:rPr>
              <a:t>Kuvia </a:t>
            </a:r>
          </a:p>
        </p:txBody>
      </p:sp>
      <p:pic>
        <p:nvPicPr>
          <p:cNvPr id="139" name="Shape 139"/>
          <p:cNvPicPr preferRelativeResize="0"/>
          <p:nvPr/>
        </p:nvPicPr>
        <p:blipFill>
          <a:blip r:embed="rId3">
            <a:alphaModFix/>
          </a:blip>
          <a:stretch>
            <a:fillRect/>
          </a:stretch>
        </p:blipFill>
        <p:spPr>
          <a:xfrm>
            <a:off x="2259335" y="3753100"/>
            <a:ext cx="2136424" cy="1374375"/>
          </a:xfrm>
          <a:prstGeom prst="rect">
            <a:avLst/>
          </a:prstGeom>
          <a:noFill/>
          <a:ln>
            <a:noFill/>
          </a:ln>
        </p:spPr>
      </p:pic>
      <p:sp>
        <p:nvSpPr>
          <p:cNvPr id="140" name="Shape 140"/>
          <p:cNvSpPr txBox="1"/>
          <p:nvPr/>
        </p:nvSpPr>
        <p:spPr>
          <a:xfrm>
            <a:off x="2259387" y="5135950"/>
            <a:ext cx="2136300" cy="272400"/>
          </a:xfrm>
          <a:prstGeom prst="rect">
            <a:avLst/>
          </a:prstGeom>
          <a:noFill/>
          <a:ln>
            <a:noFill/>
          </a:ln>
        </p:spPr>
        <p:txBody>
          <a:bodyPr anchorCtr="0" anchor="t" bIns="91425" lIns="91425" rIns="91425" tIns="91425">
            <a:noAutofit/>
          </a:bodyPr>
          <a:lstStyle/>
          <a:p>
            <a:pPr rtl="0">
              <a:spcBef>
                <a:spcPts val="0"/>
              </a:spcBef>
              <a:buNone/>
            </a:pPr>
            <a:r>
              <a:rPr lang="fi-FI"/>
              <a:t>27.11. Lapinlahtifolk,</a:t>
            </a:r>
          </a:p>
          <a:p>
            <a:pPr>
              <a:spcBef>
                <a:spcPts val="0"/>
              </a:spcBef>
              <a:buNone/>
            </a:pPr>
            <a:r>
              <a:rPr lang="fi-FI"/>
              <a:t>mm. Pihla Heikintytär</a:t>
            </a:r>
          </a:p>
        </p:txBody>
      </p:sp>
      <p:pic>
        <p:nvPicPr>
          <p:cNvPr id="141" name="Shape 141"/>
          <p:cNvPicPr preferRelativeResize="0"/>
          <p:nvPr/>
        </p:nvPicPr>
        <p:blipFill>
          <a:blip r:embed="rId4">
            <a:alphaModFix/>
          </a:blip>
          <a:stretch>
            <a:fillRect/>
          </a:stretch>
        </p:blipFill>
        <p:spPr>
          <a:xfrm>
            <a:off x="4940474" y="3753099"/>
            <a:ext cx="1432627" cy="1374375"/>
          </a:xfrm>
          <a:prstGeom prst="rect">
            <a:avLst/>
          </a:prstGeom>
          <a:noFill/>
          <a:ln>
            <a:noFill/>
          </a:ln>
        </p:spPr>
      </p:pic>
      <p:sp>
        <p:nvSpPr>
          <p:cNvPr id="142" name="Shape 142"/>
          <p:cNvSpPr txBox="1"/>
          <p:nvPr/>
        </p:nvSpPr>
        <p:spPr>
          <a:xfrm>
            <a:off x="4673575" y="5111400"/>
            <a:ext cx="2136300" cy="801300"/>
          </a:xfrm>
          <a:prstGeom prst="rect">
            <a:avLst/>
          </a:prstGeom>
          <a:noFill/>
          <a:ln>
            <a:noFill/>
          </a:ln>
        </p:spPr>
        <p:txBody>
          <a:bodyPr anchorCtr="0" anchor="t" bIns="91425" lIns="91425" rIns="91425" tIns="91425">
            <a:noAutofit/>
          </a:bodyPr>
          <a:lstStyle/>
          <a:p>
            <a:pPr>
              <a:spcBef>
                <a:spcPts val="0"/>
              </a:spcBef>
              <a:buNone/>
            </a:pPr>
            <a:r>
              <a:rPr lang="fi-FI"/>
              <a:t>9.12. Meditaatioilta, Pihasali -joogastudio</a:t>
            </a:r>
          </a:p>
        </p:txBody>
      </p:sp>
      <p:pic>
        <p:nvPicPr>
          <p:cNvPr id="143" name="Shape 143"/>
          <p:cNvPicPr preferRelativeResize="0"/>
          <p:nvPr/>
        </p:nvPicPr>
        <p:blipFill>
          <a:blip r:embed="rId5">
            <a:alphaModFix/>
          </a:blip>
          <a:stretch>
            <a:fillRect/>
          </a:stretch>
        </p:blipFill>
        <p:spPr>
          <a:xfrm>
            <a:off x="6809874" y="1459524"/>
            <a:ext cx="1903150" cy="1438474"/>
          </a:xfrm>
          <a:prstGeom prst="rect">
            <a:avLst/>
          </a:prstGeom>
          <a:noFill/>
          <a:ln>
            <a:noFill/>
          </a:ln>
        </p:spPr>
      </p:pic>
      <p:sp>
        <p:nvSpPr>
          <p:cNvPr id="144" name="Shape 144"/>
          <p:cNvSpPr txBox="1"/>
          <p:nvPr/>
        </p:nvSpPr>
        <p:spPr>
          <a:xfrm>
            <a:off x="6783600" y="2853675"/>
            <a:ext cx="1903200" cy="272400"/>
          </a:xfrm>
          <a:prstGeom prst="rect">
            <a:avLst/>
          </a:prstGeom>
          <a:noFill/>
          <a:ln>
            <a:noFill/>
          </a:ln>
        </p:spPr>
        <p:txBody>
          <a:bodyPr anchorCtr="0" anchor="t" bIns="91425" lIns="91425" rIns="91425" tIns="91425">
            <a:noAutofit/>
          </a:bodyPr>
          <a:lstStyle/>
          <a:p>
            <a:pPr>
              <a:spcBef>
                <a:spcPts val="0"/>
              </a:spcBef>
              <a:buNone/>
            </a:pPr>
            <a:r>
              <a:rPr lang="fi-FI"/>
              <a:t>20.11. Hali-Bernit</a:t>
            </a:r>
          </a:p>
        </p:txBody>
      </p:sp>
      <p:pic>
        <p:nvPicPr>
          <p:cNvPr id="145" name="Shape 145"/>
          <p:cNvPicPr preferRelativeResize="0"/>
          <p:nvPr/>
        </p:nvPicPr>
        <p:blipFill>
          <a:blip r:embed="rId6">
            <a:alphaModFix/>
          </a:blip>
          <a:stretch>
            <a:fillRect/>
          </a:stretch>
        </p:blipFill>
        <p:spPr>
          <a:xfrm>
            <a:off x="416650" y="3721050"/>
            <a:ext cx="1297949" cy="1438475"/>
          </a:xfrm>
          <a:prstGeom prst="rect">
            <a:avLst/>
          </a:prstGeom>
          <a:noFill/>
          <a:ln>
            <a:noFill/>
          </a:ln>
        </p:spPr>
      </p:pic>
      <p:sp>
        <p:nvSpPr>
          <p:cNvPr id="146" name="Shape 146"/>
          <p:cNvSpPr txBox="1"/>
          <p:nvPr/>
        </p:nvSpPr>
        <p:spPr>
          <a:xfrm>
            <a:off x="80125" y="5111400"/>
            <a:ext cx="1971000" cy="176400"/>
          </a:xfrm>
          <a:prstGeom prst="rect">
            <a:avLst/>
          </a:prstGeom>
          <a:noFill/>
          <a:ln>
            <a:noFill/>
          </a:ln>
        </p:spPr>
        <p:txBody>
          <a:bodyPr anchorCtr="0" anchor="t" bIns="91425" lIns="91425" rIns="91425" tIns="91425">
            <a:noAutofit/>
          </a:bodyPr>
          <a:lstStyle/>
          <a:p>
            <a:pPr>
              <a:spcBef>
                <a:spcPts val="0"/>
              </a:spcBef>
              <a:buNone/>
            </a:pPr>
            <a:r>
              <a:rPr lang="fi-FI"/>
              <a:t>25.11. Hemmottelupäivä</a:t>
            </a:r>
          </a:p>
        </p:txBody>
      </p:sp>
      <p:pic>
        <p:nvPicPr>
          <p:cNvPr id="147" name="Shape 147"/>
          <p:cNvPicPr preferRelativeResize="0"/>
          <p:nvPr/>
        </p:nvPicPr>
        <p:blipFill>
          <a:blip r:embed="rId7">
            <a:alphaModFix/>
          </a:blip>
          <a:stretch>
            <a:fillRect/>
          </a:stretch>
        </p:blipFill>
        <p:spPr>
          <a:xfrm>
            <a:off x="4038603" y="1459525"/>
            <a:ext cx="2334495" cy="1438475"/>
          </a:xfrm>
          <a:prstGeom prst="rect">
            <a:avLst/>
          </a:prstGeom>
          <a:noFill/>
          <a:ln>
            <a:noFill/>
          </a:ln>
        </p:spPr>
      </p:pic>
      <p:sp>
        <p:nvSpPr>
          <p:cNvPr id="148" name="Shape 148"/>
          <p:cNvSpPr txBox="1"/>
          <p:nvPr/>
        </p:nvSpPr>
        <p:spPr>
          <a:xfrm>
            <a:off x="4118000" y="2853675"/>
            <a:ext cx="1730399" cy="176400"/>
          </a:xfrm>
          <a:prstGeom prst="rect">
            <a:avLst/>
          </a:prstGeom>
          <a:noFill/>
          <a:ln>
            <a:noFill/>
          </a:ln>
        </p:spPr>
        <p:txBody>
          <a:bodyPr anchorCtr="0" anchor="t" bIns="91425" lIns="91425" rIns="91425" tIns="91425">
            <a:noAutofit/>
          </a:bodyPr>
          <a:lstStyle/>
          <a:p>
            <a:pPr>
              <a:spcBef>
                <a:spcPts val="0"/>
              </a:spcBef>
              <a:buNone/>
            </a:pPr>
            <a:r>
              <a:rPr lang="fi-FI"/>
              <a:t>19.11. Talvituli</a:t>
            </a:r>
          </a:p>
        </p:txBody>
      </p:sp>
      <p:pic>
        <p:nvPicPr>
          <p:cNvPr id="149" name="Shape 149"/>
          <p:cNvPicPr preferRelativeResize="0"/>
          <p:nvPr/>
        </p:nvPicPr>
        <p:blipFill>
          <a:blip r:embed="rId8">
            <a:alphaModFix/>
          </a:blip>
          <a:stretch>
            <a:fillRect/>
          </a:stretch>
        </p:blipFill>
        <p:spPr>
          <a:xfrm>
            <a:off x="1911075" y="1893637"/>
            <a:ext cx="1903200" cy="570245"/>
          </a:xfrm>
          <a:prstGeom prst="rect">
            <a:avLst/>
          </a:prstGeom>
          <a:noFill/>
          <a:ln>
            <a:noFill/>
          </a:ln>
        </p:spPr>
      </p:pic>
      <p:sp>
        <p:nvSpPr>
          <p:cNvPr id="150" name="Shape 150"/>
          <p:cNvSpPr txBox="1"/>
          <p:nvPr/>
        </p:nvSpPr>
        <p:spPr>
          <a:xfrm>
            <a:off x="2168475" y="2853665"/>
            <a:ext cx="2772000" cy="801300"/>
          </a:xfrm>
          <a:prstGeom prst="rect">
            <a:avLst/>
          </a:prstGeom>
          <a:noFill/>
          <a:ln>
            <a:noFill/>
          </a:ln>
        </p:spPr>
        <p:txBody>
          <a:bodyPr anchorCtr="0" anchor="t" bIns="91425" lIns="91425" rIns="91425" tIns="91425">
            <a:noAutofit/>
          </a:bodyPr>
          <a:lstStyle/>
          <a:p>
            <a:pPr rtl="0">
              <a:spcBef>
                <a:spcPts val="0"/>
              </a:spcBef>
              <a:buNone/>
            </a:pPr>
            <a:r>
              <a:rPr lang="fi-FI"/>
              <a:t>17.11. Ohjattu </a:t>
            </a:r>
          </a:p>
          <a:p>
            <a:pPr>
              <a:spcBef>
                <a:spcPts val="0"/>
              </a:spcBef>
              <a:buNone/>
            </a:pPr>
            <a:r>
              <a:rPr lang="fi-FI"/>
              <a:t>sauvakävely</a:t>
            </a:r>
          </a:p>
        </p:txBody>
      </p:sp>
      <p:pic>
        <p:nvPicPr>
          <p:cNvPr id="151" name="Shape 151"/>
          <p:cNvPicPr preferRelativeResize="0"/>
          <p:nvPr/>
        </p:nvPicPr>
        <p:blipFill>
          <a:blip r:embed="rId9">
            <a:alphaModFix/>
          </a:blip>
          <a:stretch>
            <a:fillRect/>
          </a:stretch>
        </p:blipFill>
        <p:spPr>
          <a:xfrm>
            <a:off x="6917825" y="3794575"/>
            <a:ext cx="1795199" cy="1291424"/>
          </a:xfrm>
          <a:prstGeom prst="rect">
            <a:avLst/>
          </a:prstGeom>
          <a:noFill/>
          <a:ln>
            <a:noFill/>
          </a:ln>
        </p:spPr>
      </p:pic>
      <p:sp>
        <p:nvSpPr>
          <p:cNvPr id="152" name="Shape 152"/>
          <p:cNvSpPr txBox="1"/>
          <p:nvPr/>
        </p:nvSpPr>
        <p:spPr>
          <a:xfrm>
            <a:off x="6950225" y="5135950"/>
            <a:ext cx="1730399" cy="384599"/>
          </a:xfrm>
          <a:prstGeom prst="rect">
            <a:avLst/>
          </a:prstGeom>
          <a:noFill/>
          <a:ln>
            <a:noFill/>
          </a:ln>
        </p:spPr>
        <p:txBody>
          <a:bodyPr anchorCtr="0" anchor="t" bIns="91425" lIns="91425" rIns="91425" tIns="91425">
            <a:noAutofit/>
          </a:bodyPr>
          <a:lstStyle/>
          <a:p>
            <a:pPr>
              <a:spcBef>
                <a:spcPts val="0"/>
              </a:spcBef>
              <a:buNone/>
            </a:pPr>
            <a:r>
              <a:rPr lang="fi-FI"/>
              <a:t>12.-13.12. Valon viikonloppu</a:t>
            </a:r>
          </a:p>
        </p:txBody>
      </p:sp>
      <p:pic>
        <p:nvPicPr>
          <p:cNvPr id="153" name="Shape 153"/>
          <p:cNvPicPr preferRelativeResize="0"/>
          <p:nvPr/>
        </p:nvPicPr>
        <p:blipFill>
          <a:blip r:embed="rId10">
            <a:alphaModFix/>
          </a:blip>
          <a:stretch>
            <a:fillRect/>
          </a:stretch>
        </p:blipFill>
        <p:spPr>
          <a:xfrm>
            <a:off x="618500" y="1142999"/>
            <a:ext cx="1096100" cy="1621550"/>
          </a:xfrm>
          <a:prstGeom prst="rect">
            <a:avLst/>
          </a:prstGeom>
          <a:noFill/>
          <a:ln>
            <a:noFill/>
          </a:ln>
        </p:spPr>
      </p:pic>
      <p:sp>
        <p:nvSpPr>
          <p:cNvPr id="154" name="Shape 154"/>
          <p:cNvSpPr txBox="1"/>
          <p:nvPr/>
        </p:nvSpPr>
        <p:spPr>
          <a:xfrm>
            <a:off x="80125" y="2853675"/>
            <a:ext cx="1903200" cy="570299"/>
          </a:xfrm>
          <a:prstGeom prst="rect">
            <a:avLst/>
          </a:prstGeom>
          <a:noFill/>
          <a:ln>
            <a:noFill/>
          </a:ln>
        </p:spPr>
        <p:txBody>
          <a:bodyPr anchorCtr="0" anchor="t" bIns="91425" lIns="91425" rIns="91425" tIns="91425">
            <a:noAutofit/>
          </a:bodyPr>
          <a:lstStyle/>
          <a:p>
            <a:pPr rtl="0">
              <a:spcBef>
                <a:spcPts val="0"/>
              </a:spcBef>
              <a:buNone/>
            </a:pPr>
            <a:r>
              <a:rPr lang="fi-FI"/>
              <a:t>14.11. Roosa nauha</a:t>
            </a:r>
          </a:p>
          <a:p>
            <a:pPr>
              <a:spcBef>
                <a:spcPts val="0"/>
              </a:spcBef>
              <a:buNone/>
            </a:pPr>
            <a:r>
              <a:rPr lang="fi-FI"/>
              <a:t>-taidehuutokauppa</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type="title"/>
          </p:nvPr>
        </p:nvSpPr>
        <p:spPr>
          <a:xfrm>
            <a:off x="684212" y="723900"/>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800" u="none" cap="none" strike="noStrike">
                <a:solidFill>
                  <a:srgbClr val="F08A00"/>
                </a:solidFill>
                <a:latin typeface="Tahoma"/>
                <a:ea typeface="Tahoma"/>
                <a:cs typeface="Tahoma"/>
                <a:sym typeface="Tahoma"/>
              </a:rPr>
              <a:t>Projektin plussat ja miinukset</a:t>
            </a:r>
          </a:p>
        </p:txBody>
      </p:sp>
      <p:sp>
        <p:nvSpPr>
          <p:cNvPr id="160" name="Shape 160"/>
          <p:cNvSpPr txBox="1"/>
          <p:nvPr>
            <p:ph idx="1" type="body"/>
          </p:nvPr>
        </p:nvSpPr>
        <p:spPr>
          <a:xfrm>
            <a:off x="765174" y="1687511"/>
            <a:ext cx="3657600" cy="568606"/>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rgbClr val="F08A00"/>
              </a:buClr>
              <a:buSzPct val="25000"/>
              <a:buFont typeface="Noto Symbol"/>
              <a:buNone/>
            </a:pPr>
            <a:r>
              <a:rPr b="1" baseline="0" i="0" lang="fi-FI" sz="2400" u="none" cap="none" strike="noStrike">
                <a:solidFill>
                  <a:srgbClr val="4F5150"/>
                </a:solidFill>
                <a:latin typeface="Arial"/>
                <a:ea typeface="Arial"/>
                <a:cs typeface="Arial"/>
                <a:sym typeface="Arial"/>
              </a:rPr>
              <a:t>+</a:t>
            </a:r>
          </a:p>
        </p:txBody>
      </p:sp>
      <p:sp>
        <p:nvSpPr>
          <p:cNvPr id="161" name="Shape 161"/>
          <p:cNvSpPr txBox="1"/>
          <p:nvPr>
            <p:ph idx="2" type="body"/>
          </p:nvPr>
        </p:nvSpPr>
        <p:spPr>
          <a:xfrm>
            <a:off x="600820" y="2256117"/>
            <a:ext cx="3657600" cy="4001246"/>
          </a:xfrm>
          <a:prstGeom prst="rect">
            <a:avLst/>
          </a:prstGeom>
          <a:noFill/>
          <a:ln>
            <a:noFill/>
          </a:ln>
        </p:spPr>
        <p:txBody>
          <a:bodyPr anchorCtr="0" anchor="t" bIns="45700" lIns="91425" rIns="91425" tIns="45700">
            <a:noAutofit/>
          </a:bodyPr>
          <a:lstStyle/>
          <a:p>
            <a:pPr indent="-228600" lvl="0" marL="457200" marR="0" rtl="0" algn="l">
              <a:spcBef>
                <a:spcPts val="0"/>
              </a:spcBef>
              <a:spcAft>
                <a:spcPts val="0"/>
              </a:spcAft>
              <a:buSzPct val="100000"/>
              <a:buFont typeface="Tahoma"/>
            </a:pPr>
            <a:r>
              <a:rPr lang="fi-FI" sz="1800">
                <a:latin typeface="Tahoma"/>
                <a:ea typeface="Tahoma"/>
                <a:cs typeface="Tahoma"/>
                <a:sym typeface="Tahoma"/>
              </a:rPr>
              <a:t>Mielenkiintoinen ja innostava projekti</a:t>
            </a:r>
          </a:p>
          <a:p>
            <a:pPr indent="-228600" lvl="0" marL="457200" marR="0" rtl="0" algn="l">
              <a:spcBef>
                <a:spcPts val="0"/>
              </a:spcBef>
              <a:spcAft>
                <a:spcPts val="0"/>
              </a:spcAft>
              <a:buSzPct val="100000"/>
              <a:buFont typeface="Tahoma"/>
            </a:pPr>
            <a:r>
              <a:rPr lang="fi-FI" sz="1800">
                <a:latin typeface="Tahoma"/>
                <a:ea typeface="Tahoma"/>
                <a:cs typeface="Tahoma"/>
                <a:sym typeface="Tahoma"/>
              </a:rPr>
              <a:t>Tutustuminen muiden alojen opiskelijoihin. </a:t>
            </a:r>
          </a:p>
          <a:p>
            <a:pPr indent="-228600" lvl="0" marL="457200" marR="0" rtl="0" algn="l">
              <a:spcBef>
                <a:spcPts val="0"/>
              </a:spcBef>
              <a:spcAft>
                <a:spcPts val="0"/>
              </a:spcAft>
              <a:buSzPct val="100000"/>
              <a:buFont typeface="Tahoma"/>
            </a:pPr>
            <a:r>
              <a:rPr lang="fi-FI" sz="1800">
                <a:latin typeface="Tahoma"/>
                <a:ea typeface="Tahoma"/>
                <a:cs typeface="Tahoma"/>
                <a:sym typeface="Tahoma"/>
              </a:rPr>
              <a:t>Yhteistyön sujuminen ryhmän sekä työelämäkumppanin kanssa</a:t>
            </a:r>
          </a:p>
          <a:p>
            <a:pPr indent="-228600" lvl="0" marL="457200" marR="0" rtl="0" algn="l">
              <a:spcBef>
                <a:spcPts val="0"/>
              </a:spcBef>
              <a:spcAft>
                <a:spcPts val="0"/>
              </a:spcAft>
              <a:buSzPct val="100000"/>
              <a:buFont typeface="Tahoma"/>
            </a:pPr>
            <a:r>
              <a:rPr lang="fi-FI" sz="1800">
                <a:latin typeface="Tahoma"/>
                <a:ea typeface="Tahoma"/>
                <a:cs typeface="Tahoma"/>
                <a:sym typeface="Tahoma"/>
              </a:rPr>
              <a:t>Mahdollisuus olla mukana myös projektin toteutuksessa</a:t>
            </a:r>
          </a:p>
          <a:p>
            <a:pPr indent="0" lvl="0" marL="0" marR="0" rtl="0" algn="l">
              <a:spcBef>
                <a:spcPts val="0"/>
              </a:spcBef>
              <a:spcAft>
                <a:spcPts val="0"/>
              </a:spcAft>
              <a:buNone/>
            </a:pPr>
            <a:r>
              <a:t/>
            </a:r>
            <a:endParaRPr>
              <a:latin typeface="Tahoma"/>
              <a:ea typeface="Tahoma"/>
              <a:cs typeface="Tahoma"/>
              <a:sym typeface="Tahoma"/>
            </a:endParaRPr>
          </a:p>
        </p:txBody>
      </p:sp>
      <p:sp>
        <p:nvSpPr>
          <p:cNvPr id="162" name="Shape 162"/>
          <p:cNvSpPr txBox="1"/>
          <p:nvPr>
            <p:ph idx="3" type="body"/>
          </p:nvPr>
        </p:nvSpPr>
        <p:spPr>
          <a:xfrm>
            <a:off x="4719637" y="1687511"/>
            <a:ext cx="3657600" cy="568606"/>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rgbClr val="F08A00"/>
              </a:buClr>
              <a:buSzPct val="25000"/>
              <a:buFont typeface="Noto Symbol"/>
              <a:buNone/>
            </a:pPr>
            <a:r>
              <a:rPr b="1" baseline="0" i="0" lang="fi-FI" sz="2400" u="none" cap="none" strike="noStrike">
                <a:solidFill>
                  <a:srgbClr val="4F5150"/>
                </a:solidFill>
                <a:latin typeface="Arial"/>
                <a:ea typeface="Arial"/>
                <a:cs typeface="Arial"/>
                <a:sym typeface="Arial"/>
              </a:rPr>
              <a:t>-</a:t>
            </a:r>
          </a:p>
        </p:txBody>
      </p:sp>
      <p:sp>
        <p:nvSpPr>
          <p:cNvPr id="163" name="Shape 163"/>
          <p:cNvSpPr txBox="1"/>
          <p:nvPr>
            <p:ph idx="4" type="body"/>
          </p:nvPr>
        </p:nvSpPr>
        <p:spPr>
          <a:xfrm>
            <a:off x="4719637" y="2256118"/>
            <a:ext cx="3657600" cy="4001246"/>
          </a:xfrm>
          <a:prstGeom prst="rect">
            <a:avLst/>
          </a:prstGeom>
          <a:noFill/>
          <a:ln>
            <a:noFill/>
          </a:ln>
        </p:spPr>
        <p:txBody>
          <a:bodyPr anchorCtr="0" anchor="t" bIns="45700" lIns="91425" rIns="91425" tIns="45700">
            <a:noAutofit/>
          </a:bodyPr>
          <a:lstStyle/>
          <a:p>
            <a:pPr indent="-228600" lvl="0" marL="457200" marR="0" rtl="0" algn="l">
              <a:spcBef>
                <a:spcPts val="0"/>
              </a:spcBef>
              <a:spcAft>
                <a:spcPts val="0"/>
              </a:spcAft>
              <a:buSzPct val="100000"/>
              <a:buFont typeface="Tahoma"/>
            </a:pPr>
            <a:r>
              <a:rPr lang="fi-FI" sz="1800">
                <a:latin typeface="Tahoma"/>
                <a:ea typeface="Tahoma"/>
                <a:cs typeface="Tahoma"/>
                <a:sym typeface="Tahoma"/>
              </a:rPr>
              <a:t>Ajoittain epäselvä tai ristiriitainen käytännön ohjeistus (esim. messuille ilmoittautuminen, messujen purku). </a:t>
            </a:r>
          </a:p>
          <a:p>
            <a:pPr indent="0" lvl="0" marL="0" marR="0" rtl="0" algn="l">
              <a:spcBef>
                <a:spcPts val="0"/>
              </a:spcBef>
              <a:spcAft>
                <a:spcPts val="0"/>
              </a:spcAft>
              <a:buNone/>
            </a:pPr>
            <a:r>
              <a:t/>
            </a:r>
            <a:endParaRPr sz="1800">
              <a:latin typeface="Tahoma"/>
              <a:ea typeface="Tahoma"/>
              <a:cs typeface="Tahoma"/>
              <a:sym typeface="Tahoma"/>
            </a:endParaRPr>
          </a:p>
          <a:p>
            <a:pPr indent="-228600" lvl="0" marL="457200" marR="0" rtl="0" algn="l">
              <a:spcBef>
                <a:spcPts val="0"/>
              </a:spcBef>
              <a:spcAft>
                <a:spcPts val="0"/>
              </a:spcAft>
              <a:buSzPct val="100000"/>
              <a:buFont typeface="Tahoma"/>
            </a:pPr>
            <a:r>
              <a:rPr lang="fi-FI" sz="1800">
                <a:latin typeface="Tahoma"/>
                <a:ea typeface="Tahoma"/>
                <a:cs typeface="Tahoma"/>
                <a:sym typeface="Tahoma"/>
              </a:rPr>
              <a:t>Minno-festin aikataulutus</a:t>
            </a:r>
          </a:p>
          <a:p>
            <a:pPr indent="0" marL="0" marR="0" rtl="0" algn="l">
              <a:spcBef>
                <a:spcPts val="0"/>
              </a:spcBef>
              <a:spcAft>
                <a:spcPts val="0"/>
              </a:spcAft>
              <a:buNone/>
            </a:pPr>
            <a:r>
              <a:t/>
            </a:r>
            <a:endParaRPr sz="1800">
              <a:latin typeface="Tahoma"/>
              <a:ea typeface="Tahoma"/>
              <a:cs typeface="Tahoma"/>
              <a:sym typeface="Tahoma"/>
            </a:endParaRPr>
          </a:p>
          <a:p>
            <a:pPr indent="0" lvl="0" marL="0" marR="0" rtl="0" algn="l">
              <a:spcBef>
                <a:spcPts val="0"/>
              </a:spcBef>
              <a:spcAft>
                <a:spcPts val="0"/>
              </a:spcAft>
              <a:buNone/>
            </a:pPr>
            <a:r>
              <a:t/>
            </a:r>
            <a:endParaRPr sz="1800">
              <a:latin typeface="Tahoma"/>
              <a:ea typeface="Tahoma"/>
              <a:cs typeface="Tahoma"/>
              <a:sym typeface="Tahoma"/>
            </a:endParaRPr>
          </a:p>
        </p:txBody>
      </p:sp>
      <p:sp>
        <p:nvSpPr>
          <p:cNvPr id="164" name="Shape 164"/>
          <p:cNvSpPr txBox="1"/>
          <p:nvPr/>
        </p:nvSpPr>
        <p:spPr>
          <a:xfrm>
            <a:off x="3705101" y="6419348"/>
            <a:ext cx="4279057" cy="40010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000" u="none" cap="none" strike="noStrike">
                <a:solidFill>
                  <a:schemeClr val="dk1"/>
                </a:solidFill>
                <a:latin typeface="Tahoma"/>
                <a:ea typeface="Tahoma"/>
                <a:cs typeface="Tahoma"/>
                <a:sym typeface="Tahoma"/>
              </a:rPr>
              <a:t>Jatka tarvittaessa seuraavalle sivulle</a:t>
            </a:r>
          </a:p>
        </p:txBody>
      </p:sp>
      <p:sp>
        <p:nvSpPr>
          <p:cNvPr id="165" name="Shape 165"/>
          <p:cNvSpPr txBox="1"/>
          <p:nvPr/>
        </p:nvSpPr>
        <p:spPr>
          <a:xfrm>
            <a:off x="5047350" y="4150050"/>
            <a:ext cx="9229499" cy="1076700"/>
          </a:xfrm>
          <a:prstGeom prst="rect">
            <a:avLst/>
          </a:prstGeom>
          <a:noFill/>
          <a:ln>
            <a:noFill/>
          </a:ln>
        </p:spPr>
        <p:txBody>
          <a:bodyPr anchorCtr="0" anchor="t"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9" name="Shape 169"/>
        <p:cNvGrpSpPr/>
        <p:nvPr/>
      </p:nvGrpSpPr>
      <p:grpSpPr>
        <a:xfrm>
          <a:off x="0" y="0"/>
          <a:ext cx="0" cy="0"/>
          <a:chOff x="0" y="0"/>
          <a:chExt cx="0" cy="0"/>
        </a:xfrm>
      </p:grpSpPr>
      <p:sp>
        <p:nvSpPr>
          <p:cNvPr id="170" name="Shape 170"/>
          <p:cNvSpPr txBox="1"/>
          <p:nvPr>
            <p:ph type="title"/>
          </p:nvPr>
        </p:nvSpPr>
        <p:spPr>
          <a:xfrm>
            <a:off x="684212" y="715962"/>
            <a:ext cx="7772400" cy="5333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fi-FI" sz="2800" u="none" cap="none" strike="noStrike">
                <a:solidFill>
                  <a:srgbClr val="F08A00"/>
                </a:solidFill>
                <a:latin typeface="Tahoma"/>
                <a:ea typeface="Tahoma"/>
                <a:cs typeface="Tahoma"/>
                <a:sym typeface="Tahoma"/>
              </a:rPr>
              <a:t>Ryhmätyö – kuinka onnistui?</a:t>
            </a:r>
          </a:p>
        </p:txBody>
      </p:sp>
      <p:sp>
        <p:nvSpPr>
          <p:cNvPr id="171" name="Shape 171"/>
          <p:cNvSpPr txBox="1"/>
          <p:nvPr>
            <p:ph idx="1" type="body"/>
          </p:nvPr>
        </p:nvSpPr>
        <p:spPr>
          <a:xfrm>
            <a:off x="684212" y="1436688"/>
            <a:ext cx="7772400" cy="3948111"/>
          </a:xfrm>
          <a:prstGeom prst="rect">
            <a:avLst/>
          </a:prstGeom>
          <a:noFill/>
          <a:ln>
            <a:noFill/>
          </a:ln>
        </p:spPr>
        <p:txBody>
          <a:bodyPr anchorCtr="0" anchor="t" bIns="45700" lIns="91425" rIns="91425" tIns="45700">
            <a:noAutofit/>
          </a:bodyPr>
          <a:lstStyle/>
          <a:p>
            <a:pPr lvl="0" rtl="0">
              <a:spcBef>
                <a:spcPts val="0"/>
              </a:spcBef>
              <a:buClr>
                <a:srgbClr val="F08A00"/>
              </a:buClr>
              <a:buSzPct val="133333"/>
              <a:buFont typeface="Noto Symbol"/>
              <a:buChar char="▪"/>
            </a:pPr>
            <a:r>
              <a:rPr lang="fi-FI" sz="1800">
                <a:latin typeface="Tahoma"/>
                <a:ea typeface="Tahoma"/>
                <a:cs typeface="Tahoma"/>
                <a:sym typeface="Tahoma"/>
              </a:rPr>
              <a:t>Tiimissä oli hyvä ja kannustava ilmapiiri. Yhteisissä tapaamisissa työskenneltiin tehokkaasti yhteisen päämäärän eteen.  </a:t>
            </a:r>
          </a:p>
          <a:p>
            <a:pPr indent="0" lvl="0" marL="0" rtl="0">
              <a:spcBef>
                <a:spcPts val="0"/>
              </a:spcBef>
              <a:buNone/>
            </a:pPr>
            <a:r>
              <a:t/>
            </a:r>
            <a:endParaRPr sz="1800">
              <a:latin typeface="Tahoma"/>
              <a:ea typeface="Tahoma"/>
              <a:cs typeface="Tahoma"/>
              <a:sym typeface="Tahoma"/>
            </a:endParaRPr>
          </a:p>
          <a:p>
            <a:pPr lvl="0" rtl="0">
              <a:spcBef>
                <a:spcPts val="0"/>
              </a:spcBef>
              <a:buClr>
                <a:srgbClr val="F08A00"/>
              </a:buClr>
              <a:buSzPct val="133333"/>
              <a:buFont typeface="Noto Symbol"/>
              <a:buChar char="▪"/>
            </a:pPr>
            <a:r>
              <a:rPr lang="fi-FI" sz="1800">
                <a:latin typeface="Tahoma"/>
                <a:ea typeface="Tahoma"/>
                <a:cs typeface="Tahoma"/>
                <a:sym typeface="Tahoma"/>
              </a:rPr>
              <a:t>Tiimissämme vastuu ja tehtävät jakautuivat tasaisesti. Anniina toimi ryhmämme yhteyshenkilönä Lapinlahden Lähteeseen, ja Vesa-Matti oli markkinointivastaava.</a:t>
            </a:r>
          </a:p>
          <a:p>
            <a:pPr indent="0" lvl="0" marL="0" rtl="0">
              <a:spcBef>
                <a:spcPts val="0"/>
              </a:spcBef>
              <a:buNone/>
            </a:pPr>
            <a:r>
              <a:t/>
            </a:r>
            <a:endParaRPr sz="1800">
              <a:latin typeface="Tahoma"/>
              <a:ea typeface="Tahoma"/>
              <a:cs typeface="Tahoma"/>
              <a:sym typeface="Tahoma"/>
            </a:endParaRPr>
          </a:p>
          <a:p>
            <a:pPr lvl="0" rtl="0">
              <a:spcBef>
                <a:spcPts val="0"/>
              </a:spcBef>
              <a:buClr>
                <a:srgbClr val="F08A00"/>
              </a:buClr>
              <a:buSzPct val="100000"/>
              <a:buFont typeface="Tahoma"/>
              <a:buChar char="▪"/>
            </a:pPr>
            <a:r>
              <a:rPr lang="fi-FI" sz="1800">
                <a:latin typeface="Tahoma"/>
                <a:ea typeface="Tahoma"/>
                <a:cs typeface="Tahoma"/>
                <a:sym typeface="Tahoma"/>
              </a:rPr>
              <a:t>Monipuoliset kontaktit eri alojen toimijoihin ja aikaisempaa kokemusta mm. markkinoinnista, sosiaali- ja musiikkialasta sekä tapahtumatuotannosta helpotti työskentelyä ja oli myös opettavaista koko tiimiä ajatellen</a:t>
            </a:r>
          </a:p>
        </p:txBody>
      </p:sp>
    </p:spTree>
  </p:cSld>
  <p:clrMapOvr>
    <a:masterClrMapping/>
  </p:clrMapOvr>
  <p:transition>
    <p:fade/>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