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7"/>
  </p:notesMasterIdLst>
  <p:handoutMasterIdLst>
    <p:handoutMasterId r:id="rId18"/>
  </p:handoutMasterIdLst>
  <p:sldIdLst>
    <p:sldId id="314" r:id="rId2"/>
    <p:sldId id="315" r:id="rId3"/>
    <p:sldId id="316" r:id="rId4"/>
    <p:sldId id="317" r:id="rId5"/>
    <p:sldId id="318" r:id="rId6"/>
    <p:sldId id="319" r:id="rId7"/>
    <p:sldId id="321" r:id="rId8"/>
    <p:sldId id="322" r:id="rId9"/>
    <p:sldId id="323" r:id="rId10"/>
    <p:sldId id="324" r:id="rId11"/>
    <p:sldId id="325" r:id="rId12"/>
    <p:sldId id="326" r:id="rId13"/>
    <p:sldId id="259" r:id="rId14"/>
    <p:sldId id="333" r:id="rId15"/>
    <p:sldId id="296" r:id="rId16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23" autoAdjust="0"/>
    <p:restoredTop sz="96035" autoAdjust="0"/>
  </p:normalViewPr>
  <p:slideViewPr>
    <p:cSldViewPr snapToGrid="0" showGuides="1">
      <p:cViewPr varScale="1">
        <p:scale>
          <a:sx n="113" d="100"/>
          <a:sy n="113" d="100"/>
        </p:scale>
        <p:origin x="1896" y="184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5700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10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Relationship Id="rId3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1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eg"/><Relationship Id="rId3" Type="http://schemas.openxmlformats.org/officeDocument/2006/relationships/image" Target="../media/image6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Relationship Id="rId3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Relationship Id="rId3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18.11.2015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18.11.2015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tropolia.fi/minnofest" TargetMode="External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tropolia.fi/minnofest" TargetMode="External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metropolia.fi/innovaatioprojektit" TargetMode="External"/><Relationship Id="rId3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toni.vakkilainen@metropolia.fi" TargetMode="External"/><Relationship Id="rId4" Type="http://schemas.openxmlformats.org/officeDocument/2006/relationships/hyperlink" Target="mailto:adele.sauros@metropolia.fi" TargetMode="External"/><Relationship Id="rId5" Type="http://schemas.openxmlformats.org/officeDocument/2006/relationships/hyperlink" Target="mailto:henri.lipponen@metropolia.fi" TargetMode="External"/><Relationship Id="rId6" Type="http://schemas.openxmlformats.org/officeDocument/2006/relationships/hyperlink" Target="mailto:salla.mikkonen@metropolia.fi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pyry.hanski@metropolia.fi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Innovaatioprojekti 2015 -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err="1" smtClean="0"/>
              <a:t>MinnoFest</a:t>
            </a:r>
            <a:r>
              <a:rPr lang="fi-FI" dirty="0" smtClean="0"/>
              <a:t> ’15 -tuotantotiimi</a:t>
            </a:r>
            <a:endParaRPr lang="fi-FI" dirty="0" smtClean="0"/>
          </a:p>
          <a:p>
            <a:r>
              <a:rPr lang="fi-FI" dirty="0" err="1" smtClean="0"/>
              <a:t>MinnoFest</a:t>
            </a:r>
            <a:r>
              <a:rPr lang="fi-FI" dirty="0" smtClean="0"/>
              <a:t> ’15</a:t>
            </a:r>
            <a:endParaRPr lang="fi-FI" dirty="0" smtClean="0"/>
          </a:p>
          <a:p>
            <a:r>
              <a:rPr lang="fi-FI" dirty="0" smtClean="0"/>
              <a:t>15.11.2015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opitte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Jokainen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listaa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Tiukasta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aikataulusta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lähtökohtaisesti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epämääräisestä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ohjeistuksesta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johtuneen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stressin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paineen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sietokyvyn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kehittyminen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Tapahtuman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tuottaminen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Osalla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käytännössä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ensimmäinen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tapahtumatuotanto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Markkinointi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viestintä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Projektinhallinta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Lähtötilanteen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realiteettien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huomioon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ottaminen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myös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vastaavanlaisissa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luovaa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innovatiivisuutta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vaativissa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tehtävissä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821244"/>
            <a:ext cx="7772400" cy="3948112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Selkeät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raamit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alusta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lähtien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Antaa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joko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vapaat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kädet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opiskelijoille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toteuttaa</a:t>
            </a:r>
            <a:r>
              <a:rPr lang="en-US" dirty="0" smtClean="0">
                <a:latin typeface="Tahoma"/>
                <a:cs typeface="Tahoma"/>
              </a:rPr>
              <a:t> tai </a:t>
            </a:r>
            <a:r>
              <a:rPr lang="en-US" dirty="0" err="1" smtClean="0">
                <a:latin typeface="Tahoma"/>
                <a:cs typeface="Tahoma"/>
              </a:rPr>
              <a:t>antaa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tarpeeksi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selkeät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ohjeet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Reiluun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aikatauluun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varautuminen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Opiskeltaviin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aloihin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kohdennetummat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haasteet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Eri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alojen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törmäyttäminen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hieman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kyseenalaista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Esimerkiksi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kulttuurialojen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yhteen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sosiaali</a:t>
            </a:r>
            <a:r>
              <a:rPr lang="en-US" dirty="0" smtClean="0">
                <a:latin typeface="Tahoma"/>
                <a:cs typeface="Tahoma"/>
              </a:rPr>
              <a:t>- ja </a:t>
            </a:r>
            <a:r>
              <a:rPr lang="en-US" dirty="0" err="1" smtClean="0">
                <a:latin typeface="Tahoma"/>
                <a:cs typeface="Tahoma"/>
              </a:rPr>
              <a:t>hyvinvointialojen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yhteen</a:t>
            </a:r>
            <a:r>
              <a:rPr lang="en-US" dirty="0" smtClean="0">
                <a:latin typeface="Tahoma"/>
                <a:cs typeface="Tahoma"/>
              </a:rPr>
              <a:t> TAI </a:t>
            </a:r>
            <a:r>
              <a:rPr lang="en-US" dirty="0" err="1" smtClean="0">
                <a:latin typeface="Tahoma"/>
                <a:cs typeface="Tahoma"/>
              </a:rPr>
              <a:t>opiskelijat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saisivat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itse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valita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tahot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kanssa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työskennellä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Tiivistelmä kalvot suomi &amp; englanti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Ja lopuksi: ilmoitamme toteutuneesta projektista </a:t>
            </a:r>
            <a:r>
              <a:rPr lang="fi-FI" dirty="0" err="1" smtClean="0"/>
              <a:t>MINNOtoimistoon</a:t>
            </a:r>
            <a:r>
              <a:rPr lang="fi-FI" dirty="0" smtClean="0"/>
              <a:t> </a:t>
            </a:r>
            <a:r>
              <a:rPr lang="fi-FI" dirty="0" err="1" smtClean="0"/>
              <a:t>Metropoliassa</a:t>
            </a:r>
            <a:r>
              <a:rPr lang="fi-FI" dirty="0" smtClean="0"/>
              <a:t>! Kalvopohjat suomeksi ja englanniksi tulevat tämän jälkeen: täytä pohjat lyhyesti. Muista tiimin jäsenten nimet ja koulutusohjelmat!</a:t>
            </a:r>
          </a:p>
          <a:p>
            <a:r>
              <a:rPr lang="fi-FI" dirty="0" smtClean="0"/>
              <a:t>Tehdään, koska </a:t>
            </a:r>
            <a:r>
              <a:rPr lang="fi-FI" dirty="0" err="1" smtClean="0"/>
              <a:t>Metropolialla</a:t>
            </a:r>
            <a:r>
              <a:rPr lang="fi-FI" dirty="0" smtClean="0"/>
              <a:t> on jaettu käyttöoikeus projektin tuloksiin.</a:t>
            </a:r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52019183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>
                <a:cs typeface="Tahoma" pitchFamily="34" charset="0"/>
              </a:rPr>
              <a:t>MinnoFest</a:t>
            </a:r>
            <a:r>
              <a:rPr lang="fi-FI" b="1" dirty="0" smtClean="0">
                <a:cs typeface="Tahoma" pitchFamily="34" charset="0"/>
              </a:rPr>
              <a:t> ’15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956" y="174530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Haaste: kuinka järjestää </a:t>
            </a:r>
            <a:r>
              <a:rPr lang="fi-FI" sz="1800" dirty="0" err="1" smtClean="0">
                <a:cs typeface="Tahoma" pitchFamily="34" charset="0"/>
              </a:rPr>
              <a:t>MinnoFest</a:t>
            </a:r>
            <a:r>
              <a:rPr lang="fi-FI" sz="1800" dirty="0" smtClean="0">
                <a:cs typeface="Tahoma" pitchFamily="34" charset="0"/>
              </a:rPr>
              <a:t> ’15 uudella ja innovatiivisella tavalla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r>
              <a:rPr lang="fi-FI" sz="1800" dirty="0" smtClean="0"/>
              <a:t>Tuloksena innovatiivinen ja innostava innovaatioprojektikurssin loppuseminaari sekä opiskelijoille että vastuuopettajille, haasteen antajille ja kaikille aiheesta kiinnostuneille</a:t>
            </a:r>
            <a:endParaRPr lang="fi-FI" sz="1800" dirty="0" smtClean="0"/>
          </a:p>
          <a:p>
            <a:pPr>
              <a:defRPr/>
            </a:pPr>
            <a:r>
              <a:rPr lang="fi-FI" sz="1800" dirty="0" smtClean="0"/>
              <a:t>Haasteen antaja: Metropolia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Pyry Hanski kulttuurituotanto, Toni Vakkilainen pop/jazz musiikkiteknologi/tuottaja, </a:t>
            </a:r>
            <a:r>
              <a:rPr lang="fi-FI" sz="1800" dirty="0" err="1" smtClean="0">
                <a:cs typeface="Tahoma" pitchFamily="34" charset="0"/>
              </a:rPr>
              <a:t>Adele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Sauros</a:t>
            </a:r>
            <a:r>
              <a:rPr lang="fi-FI" sz="1800" dirty="0" smtClean="0">
                <a:cs typeface="Tahoma" pitchFamily="34" charset="0"/>
              </a:rPr>
              <a:t> muusikko, Henri Lipponen kulttuurituotanto 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  <a:hlinkClick r:id="rId3"/>
              </a:rPr>
              <a:t>www.metropolia.fi/minnofest</a:t>
            </a:r>
            <a:endParaRPr lang="fi-FI" sz="1800" dirty="0">
              <a:cs typeface="Tahoma" pitchFamily="34" charset="0"/>
            </a:endParaRP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Ohjaava opettaja: Laura-Maija </a:t>
            </a:r>
            <a:r>
              <a:rPr lang="fi-FI" sz="1800" dirty="0" err="1" smtClean="0">
                <a:cs typeface="Tahoma" pitchFamily="34" charset="0"/>
              </a:rPr>
              <a:t>Hero</a:t>
            </a:r>
            <a:r>
              <a:rPr lang="fi-FI" sz="1800" dirty="0" smtClean="0">
                <a:cs typeface="Tahoma" pitchFamily="34" charset="0"/>
              </a:rPr>
              <a:t> / kulttuurituotanto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Yhteyshenkilö: Pyry Hanski </a:t>
            </a:r>
            <a:r>
              <a:rPr lang="fi-FI" sz="1800" dirty="0" err="1" smtClean="0">
                <a:cs typeface="Tahoma" pitchFamily="34" charset="0"/>
              </a:rPr>
              <a:t>pyry.hanski@metropolia.fi</a:t>
            </a:r>
            <a:endParaRPr lang="fi-FI" sz="1800" dirty="0" smtClean="0"/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4" name="Tekstiruutu 3"/>
          <p:cNvSpPr txBox="1"/>
          <p:nvPr/>
        </p:nvSpPr>
        <p:spPr>
          <a:xfrm>
            <a:off x="6721434" y="1270660"/>
            <a:ext cx="1793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KUVA tähän</a:t>
            </a:r>
            <a:endParaRPr lang="fi-FI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192" y="195034"/>
            <a:ext cx="1806072" cy="180607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>
                <a:cs typeface="Tahoma" pitchFamily="34" charset="0"/>
              </a:rPr>
              <a:t>MinnoFest</a:t>
            </a:r>
            <a:r>
              <a:rPr lang="fi-FI" b="1" dirty="0" smtClean="0">
                <a:cs typeface="Tahoma" pitchFamily="34" charset="0"/>
              </a:rPr>
              <a:t> ’15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956" y="174530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Challenge: </a:t>
            </a:r>
            <a:r>
              <a:rPr lang="fi-FI" sz="1800" dirty="0" err="1" smtClean="0">
                <a:cs typeface="Tahoma" pitchFamily="34" charset="0"/>
              </a:rPr>
              <a:t>how</a:t>
            </a:r>
            <a:r>
              <a:rPr lang="fi-FI" sz="1800" dirty="0" smtClean="0">
                <a:cs typeface="Tahoma" pitchFamily="34" charset="0"/>
              </a:rPr>
              <a:t> to </a:t>
            </a:r>
            <a:r>
              <a:rPr lang="fi-FI" sz="1800" dirty="0" err="1" smtClean="0">
                <a:cs typeface="Tahoma" pitchFamily="34" charset="0"/>
              </a:rPr>
              <a:t>organize</a:t>
            </a:r>
            <a:r>
              <a:rPr lang="fi-FI" sz="1800" dirty="0" smtClean="0">
                <a:cs typeface="Tahoma" pitchFamily="34" charset="0"/>
              </a:rPr>
              <a:t> and </a:t>
            </a:r>
            <a:r>
              <a:rPr lang="fi-FI" sz="1800" dirty="0" err="1" smtClean="0">
                <a:cs typeface="Tahoma" pitchFamily="34" charset="0"/>
              </a:rPr>
              <a:t>produce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MinnoFest</a:t>
            </a:r>
            <a:r>
              <a:rPr lang="fi-FI" sz="1800" dirty="0" smtClean="0">
                <a:cs typeface="Tahoma" pitchFamily="34" charset="0"/>
              </a:rPr>
              <a:t> ’15 in a </a:t>
            </a:r>
            <a:r>
              <a:rPr lang="fi-FI" sz="1800" dirty="0" err="1" smtClean="0">
                <a:cs typeface="Tahoma" pitchFamily="34" charset="0"/>
              </a:rPr>
              <a:t>new</a:t>
            </a:r>
            <a:r>
              <a:rPr lang="fi-FI" sz="1800" dirty="0" smtClean="0">
                <a:cs typeface="Tahoma" pitchFamily="34" charset="0"/>
              </a:rPr>
              <a:t> and </a:t>
            </a:r>
            <a:r>
              <a:rPr lang="fi-FI" sz="1800" dirty="0" err="1" smtClean="0">
                <a:cs typeface="Tahoma" pitchFamily="34" charset="0"/>
              </a:rPr>
              <a:t>innovative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way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r>
              <a:rPr lang="fi-FI" sz="1800" dirty="0" smtClean="0"/>
              <a:t>As a </a:t>
            </a:r>
            <a:r>
              <a:rPr lang="fi-FI" sz="1800" dirty="0" err="1" smtClean="0"/>
              <a:t>result</a:t>
            </a:r>
            <a:r>
              <a:rPr lang="fi-FI" sz="1800" dirty="0" smtClean="0"/>
              <a:t> </a:t>
            </a:r>
            <a:r>
              <a:rPr lang="fi-FI" sz="1800" dirty="0" err="1" smtClean="0"/>
              <a:t>we</a:t>
            </a:r>
            <a:r>
              <a:rPr lang="fi-FI" sz="1800" dirty="0" smtClean="0"/>
              <a:t> </a:t>
            </a:r>
            <a:r>
              <a:rPr lang="fi-FI" sz="1800" dirty="0" err="1" smtClean="0"/>
              <a:t>came</a:t>
            </a:r>
            <a:r>
              <a:rPr lang="fi-FI" sz="1800" dirty="0" smtClean="0"/>
              <a:t> </a:t>
            </a:r>
            <a:r>
              <a:rPr lang="fi-FI" sz="1800" dirty="0" err="1" smtClean="0"/>
              <a:t>up</a:t>
            </a:r>
            <a:r>
              <a:rPr lang="fi-FI" sz="1800" dirty="0" smtClean="0"/>
              <a:t> </a:t>
            </a:r>
            <a:r>
              <a:rPr lang="fi-FI" sz="1800" dirty="0" err="1" smtClean="0"/>
              <a:t>with</a:t>
            </a:r>
            <a:r>
              <a:rPr lang="fi-FI" sz="1800" dirty="0" smtClean="0"/>
              <a:t> an </a:t>
            </a:r>
            <a:r>
              <a:rPr lang="fi-FI" sz="1800" dirty="0" err="1" smtClean="0"/>
              <a:t>innovative</a:t>
            </a:r>
            <a:r>
              <a:rPr lang="fi-FI" sz="1800" dirty="0" smtClean="0"/>
              <a:t> and </a:t>
            </a:r>
            <a:r>
              <a:rPr lang="fi-FI" sz="1800" dirty="0" err="1" smtClean="0"/>
              <a:t>invigorating</a:t>
            </a:r>
            <a:r>
              <a:rPr lang="fi-FI" sz="1800" dirty="0" smtClean="0"/>
              <a:t> </a:t>
            </a:r>
            <a:r>
              <a:rPr lang="fi-FI" sz="1800" dirty="0" err="1" smtClean="0"/>
              <a:t>final</a:t>
            </a:r>
            <a:r>
              <a:rPr lang="fi-FI" sz="1800" dirty="0" smtClean="0"/>
              <a:t> </a:t>
            </a:r>
            <a:r>
              <a:rPr lang="fi-FI" sz="1800" dirty="0" err="1" smtClean="0"/>
              <a:t>seminar</a:t>
            </a:r>
            <a:r>
              <a:rPr lang="fi-FI" sz="1800" dirty="0" smtClean="0"/>
              <a:t> for </a:t>
            </a:r>
            <a:r>
              <a:rPr lang="fi-FI" sz="1800" dirty="0" err="1" smtClean="0"/>
              <a:t>our</a:t>
            </a:r>
            <a:r>
              <a:rPr lang="fi-FI" sz="1800" dirty="0" smtClean="0"/>
              <a:t> </a:t>
            </a:r>
            <a:r>
              <a:rPr lang="fi-FI" sz="1800" dirty="0" err="1" smtClean="0"/>
              <a:t>innovation</a:t>
            </a:r>
            <a:r>
              <a:rPr lang="fi-FI" sz="1800" dirty="0" smtClean="0"/>
              <a:t> </a:t>
            </a:r>
            <a:r>
              <a:rPr lang="fi-FI" sz="1800" dirty="0" err="1" smtClean="0"/>
              <a:t>project</a:t>
            </a:r>
            <a:r>
              <a:rPr lang="fi-FI" sz="1800" dirty="0" smtClean="0"/>
              <a:t> </a:t>
            </a:r>
            <a:r>
              <a:rPr lang="fi-FI" sz="1800" dirty="0" err="1" smtClean="0"/>
              <a:t>course</a:t>
            </a:r>
            <a:r>
              <a:rPr lang="fi-FI" sz="1800" dirty="0" smtClean="0"/>
              <a:t>. </a:t>
            </a:r>
            <a:r>
              <a:rPr lang="fi-FI" sz="1800" dirty="0" err="1" smtClean="0"/>
              <a:t>The</a:t>
            </a:r>
            <a:r>
              <a:rPr lang="fi-FI" sz="1800" dirty="0" smtClean="0"/>
              <a:t> </a:t>
            </a:r>
            <a:r>
              <a:rPr lang="fi-FI" sz="1800" dirty="0" err="1" smtClean="0"/>
              <a:t>audience</a:t>
            </a:r>
            <a:r>
              <a:rPr lang="fi-FI" sz="1800" dirty="0" smtClean="0"/>
              <a:t> </a:t>
            </a:r>
            <a:r>
              <a:rPr lang="fi-FI" sz="1800" dirty="0" err="1" smtClean="0"/>
              <a:t>consisted</a:t>
            </a:r>
            <a:r>
              <a:rPr lang="fi-FI" sz="1800" dirty="0" smtClean="0"/>
              <a:t> of </a:t>
            </a:r>
            <a:r>
              <a:rPr lang="fi-FI" sz="1800" dirty="0" err="1" smtClean="0"/>
              <a:t>students</a:t>
            </a:r>
            <a:r>
              <a:rPr lang="fi-FI" sz="1800" dirty="0" smtClean="0"/>
              <a:t>, </a:t>
            </a:r>
            <a:r>
              <a:rPr lang="fi-FI" sz="1800" dirty="0" err="1" smtClean="0"/>
              <a:t>teachers</a:t>
            </a:r>
            <a:r>
              <a:rPr lang="fi-FI" sz="1800" dirty="0" smtClean="0"/>
              <a:t>, </a:t>
            </a:r>
            <a:r>
              <a:rPr lang="fi-FI" sz="1800" dirty="0" err="1" smtClean="0"/>
              <a:t>challenge</a:t>
            </a:r>
            <a:r>
              <a:rPr lang="fi-FI" sz="1800" dirty="0" smtClean="0"/>
              <a:t> </a:t>
            </a:r>
            <a:r>
              <a:rPr lang="fi-FI" sz="1800" dirty="0" err="1" smtClean="0"/>
              <a:t>providers</a:t>
            </a:r>
            <a:r>
              <a:rPr lang="fi-FI" sz="1800" dirty="0" smtClean="0"/>
              <a:t> and </a:t>
            </a:r>
            <a:r>
              <a:rPr lang="fi-FI" sz="1800" dirty="0" err="1" smtClean="0"/>
              <a:t>everyone</a:t>
            </a:r>
            <a:r>
              <a:rPr lang="fi-FI" sz="1800" dirty="0" smtClean="0"/>
              <a:t> </a:t>
            </a:r>
            <a:r>
              <a:rPr lang="fi-FI" sz="1800" dirty="0" err="1" smtClean="0"/>
              <a:t>who</a:t>
            </a:r>
            <a:r>
              <a:rPr lang="fi-FI" sz="1800" dirty="0" smtClean="0"/>
              <a:t> </a:t>
            </a:r>
            <a:r>
              <a:rPr lang="fi-FI" sz="1800" dirty="0" err="1" smtClean="0"/>
              <a:t>was</a:t>
            </a:r>
            <a:r>
              <a:rPr lang="fi-FI" sz="1800" dirty="0" smtClean="0"/>
              <a:t> </a:t>
            </a:r>
            <a:r>
              <a:rPr lang="fi-FI" sz="1800" dirty="0" err="1" smtClean="0"/>
              <a:t>interested</a:t>
            </a:r>
            <a:r>
              <a:rPr lang="fi-FI" sz="1800" dirty="0" smtClean="0"/>
              <a:t> in </a:t>
            </a:r>
            <a:r>
              <a:rPr lang="fi-FI" sz="1800" dirty="0" err="1" smtClean="0"/>
              <a:t>this</a:t>
            </a:r>
            <a:r>
              <a:rPr lang="fi-FI" sz="1800" dirty="0" smtClean="0"/>
              <a:t> </a:t>
            </a:r>
            <a:r>
              <a:rPr lang="fi-FI" sz="1800" dirty="0" err="1" smtClean="0"/>
              <a:t>event</a:t>
            </a:r>
            <a:endParaRPr lang="fi-FI" sz="1800" dirty="0" smtClean="0"/>
          </a:p>
          <a:p>
            <a:pPr>
              <a:defRPr/>
            </a:pPr>
            <a:r>
              <a:rPr lang="fi-FI" sz="1800" dirty="0" smtClean="0"/>
              <a:t>Challenge </a:t>
            </a:r>
            <a:r>
              <a:rPr lang="fi-FI" sz="1800" dirty="0" err="1" smtClean="0"/>
              <a:t>provider</a:t>
            </a:r>
            <a:r>
              <a:rPr lang="fi-FI" sz="1800" dirty="0" smtClean="0"/>
              <a:t>: Metropolia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Pyry Hanski </a:t>
            </a:r>
            <a:r>
              <a:rPr lang="fi-FI" sz="1800" dirty="0" err="1" smtClean="0">
                <a:cs typeface="Tahoma" pitchFamily="34" charset="0"/>
              </a:rPr>
              <a:t>cultural</a:t>
            </a:r>
            <a:r>
              <a:rPr lang="fi-FI" sz="1800" dirty="0" smtClean="0">
                <a:cs typeface="Tahoma" pitchFamily="34" charset="0"/>
              </a:rPr>
              <a:t> management, Toni Vakkilainen pop/jazz music </a:t>
            </a:r>
            <a:r>
              <a:rPr lang="fi-FI" sz="1800" dirty="0" err="1" smtClean="0">
                <a:cs typeface="Tahoma" pitchFamily="34" charset="0"/>
              </a:rPr>
              <a:t>technology</a:t>
            </a:r>
            <a:r>
              <a:rPr lang="fi-FI" sz="1800" dirty="0" smtClean="0">
                <a:cs typeface="Tahoma" pitchFamily="34" charset="0"/>
              </a:rPr>
              <a:t>/</a:t>
            </a:r>
            <a:r>
              <a:rPr lang="fi-FI" sz="1800" dirty="0" err="1" smtClean="0">
                <a:cs typeface="Tahoma" pitchFamily="34" charset="0"/>
              </a:rPr>
              <a:t>musician</a:t>
            </a:r>
            <a:r>
              <a:rPr lang="fi-FI" sz="1800" dirty="0" smtClean="0">
                <a:cs typeface="Tahoma" pitchFamily="34" charset="0"/>
              </a:rPr>
              <a:t>, </a:t>
            </a:r>
            <a:r>
              <a:rPr lang="fi-FI" sz="1800" dirty="0" err="1" smtClean="0">
                <a:cs typeface="Tahoma" pitchFamily="34" charset="0"/>
              </a:rPr>
              <a:t>Adele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Sauros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musician</a:t>
            </a:r>
            <a:r>
              <a:rPr lang="fi-FI" sz="1800" dirty="0" smtClean="0">
                <a:cs typeface="Tahoma" pitchFamily="34" charset="0"/>
              </a:rPr>
              <a:t>, Henri Lipponen </a:t>
            </a:r>
            <a:r>
              <a:rPr lang="fi-FI" sz="1800" dirty="0" err="1" smtClean="0">
                <a:cs typeface="Tahoma" pitchFamily="34" charset="0"/>
              </a:rPr>
              <a:t>cultural</a:t>
            </a:r>
            <a:r>
              <a:rPr lang="fi-FI" sz="1800" dirty="0" smtClean="0">
                <a:cs typeface="Tahoma" pitchFamily="34" charset="0"/>
              </a:rPr>
              <a:t> management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  <a:hlinkClick r:id="rId3"/>
              </a:rPr>
              <a:t>www.metropolia.fi/minnofest</a:t>
            </a:r>
            <a:endParaRPr lang="fi-FI" sz="1800" dirty="0">
              <a:cs typeface="Tahoma" pitchFamily="34" charset="0"/>
            </a:endParaRPr>
          </a:p>
          <a:p>
            <a:pPr>
              <a:defRPr/>
            </a:pPr>
            <a:r>
              <a:rPr lang="fi-FI" sz="1800" dirty="0" err="1" smtClean="0">
                <a:cs typeface="Tahoma" pitchFamily="34" charset="0"/>
              </a:rPr>
              <a:t>Mentor</a:t>
            </a:r>
            <a:r>
              <a:rPr lang="fi-FI" sz="1800" dirty="0" smtClean="0">
                <a:cs typeface="Tahoma" pitchFamily="34" charset="0"/>
              </a:rPr>
              <a:t>: Laura-Maija </a:t>
            </a:r>
            <a:r>
              <a:rPr lang="fi-FI" sz="1800" dirty="0" err="1" smtClean="0">
                <a:cs typeface="Tahoma" pitchFamily="34" charset="0"/>
              </a:rPr>
              <a:t>Hero</a:t>
            </a:r>
            <a:r>
              <a:rPr lang="fi-FI" sz="1800" dirty="0" smtClean="0">
                <a:cs typeface="Tahoma" pitchFamily="34" charset="0"/>
              </a:rPr>
              <a:t> / </a:t>
            </a:r>
            <a:r>
              <a:rPr lang="fi-FI" sz="1800" dirty="0" err="1" smtClean="0">
                <a:cs typeface="Tahoma" pitchFamily="34" charset="0"/>
              </a:rPr>
              <a:t>cultural</a:t>
            </a:r>
            <a:r>
              <a:rPr lang="fi-FI" sz="1800" dirty="0" smtClean="0">
                <a:cs typeface="Tahoma" pitchFamily="34" charset="0"/>
              </a:rPr>
              <a:t> management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r>
              <a:rPr lang="fi-FI" sz="1800" dirty="0" err="1" smtClean="0">
                <a:cs typeface="Tahoma" pitchFamily="34" charset="0"/>
              </a:rPr>
              <a:t>Contact</a:t>
            </a:r>
            <a:r>
              <a:rPr lang="fi-FI" sz="1800" dirty="0" smtClean="0">
                <a:cs typeface="Tahoma" pitchFamily="34" charset="0"/>
              </a:rPr>
              <a:t> person: Pyry Hanski </a:t>
            </a:r>
            <a:r>
              <a:rPr lang="fi-FI" sz="1800" dirty="0" err="1" smtClean="0">
                <a:cs typeface="Tahoma" pitchFamily="34" charset="0"/>
              </a:rPr>
              <a:t>pyry.hanski@metropolia.fi</a:t>
            </a:r>
            <a:endParaRPr lang="fi-FI" sz="1800" dirty="0" smtClean="0"/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4" name="Tekstiruutu 3"/>
          <p:cNvSpPr txBox="1"/>
          <p:nvPr/>
        </p:nvSpPr>
        <p:spPr>
          <a:xfrm>
            <a:off x="6721434" y="1270660"/>
            <a:ext cx="1793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KUVA tähän</a:t>
            </a:r>
            <a:endParaRPr lang="fi-FI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192" y="195034"/>
            <a:ext cx="1806072" cy="144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69811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MINNO® 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MINNO:lla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tarkoitetaan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Metropolian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innovaatioprojektikurssia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jonka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tiimoilta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osaa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soveltaa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</a:t>
            </a:r>
            <a:r>
              <a:rPr lang="en-US" dirty="0" smtClean="0">
                <a:latin typeface="Tahoma"/>
                <a:cs typeface="Tahoma"/>
              </a:rPr>
              <a:t>- ja </a:t>
            </a:r>
            <a:r>
              <a:rPr lang="en-US" dirty="0" err="1" smtClean="0">
                <a:latin typeface="Tahoma"/>
                <a:cs typeface="Tahoma"/>
              </a:rPr>
              <a:t>verkostotyöskentelyn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perusteita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osaamistaan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sekä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alueellisessa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että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kansainvälisessä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kehittämistyössä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MINNO:n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puitteissa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oppivat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myös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luomaan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yhteistoiminnallista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neuvottelukulttuuria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muiden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toimijoiden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kanssa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käyttämään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ongelmaratkaisu</a:t>
            </a:r>
            <a:r>
              <a:rPr lang="en-US" dirty="0" smtClean="0">
                <a:latin typeface="Tahoma"/>
                <a:cs typeface="Tahoma"/>
              </a:rPr>
              <a:t>-, </a:t>
            </a:r>
            <a:r>
              <a:rPr lang="en-US" dirty="0" err="1" smtClean="0">
                <a:latin typeface="Tahoma"/>
                <a:cs typeface="Tahoma"/>
              </a:rPr>
              <a:t>yhteistyö</a:t>
            </a:r>
            <a:r>
              <a:rPr lang="en-US" dirty="0" smtClean="0">
                <a:latin typeface="Tahoma"/>
                <a:cs typeface="Tahoma"/>
              </a:rPr>
              <a:t>- ja </a:t>
            </a:r>
            <a:r>
              <a:rPr lang="en-US" dirty="0" err="1" smtClean="0">
                <a:latin typeface="Tahoma"/>
                <a:cs typeface="Tahoma"/>
              </a:rPr>
              <a:t>viestintätaitojaan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lähes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kaikessa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päätöksenteossa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kehittämisprosesseissa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Tiimin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nimi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Pyry Hanski </a:t>
            </a:r>
            <a:r>
              <a:rPr lang="en-US" sz="1800" dirty="0" smtClean="0">
                <a:latin typeface="Tahoma"/>
                <a:cs typeface="Tahoma"/>
                <a:hlinkClick r:id="rId2"/>
              </a:rPr>
              <a:t>pyry.hanski@metropolia.fi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tuottaja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Toni </a:t>
            </a:r>
            <a:r>
              <a:rPr lang="en-US" sz="1800" dirty="0" err="1" smtClean="0">
                <a:latin typeface="Tahoma"/>
                <a:cs typeface="Tahoma"/>
              </a:rPr>
              <a:t>Vakkilainen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smtClean="0">
                <a:latin typeface="Tahoma"/>
                <a:cs typeface="Tahoma"/>
                <a:hlinkClick r:id="rId3"/>
              </a:rPr>
              <a:t>toni.vakkilainen@metropolia.fi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viestintä</a:t>
            </a:r>
            <a:r>
              <a:rPr lang="en-US" sz="1800" dirty="0" smtClean="0">
                <a:latin typeface="Tahoma"/>
                <a:cs typeface="Tahoma"/>
              </a:rPr>
              <a:t>/</a:t>
            </a:r>
            <a:r>
              <a:rPr lang="en-US" sz="1800" dirty="0" err="1" smtClean="0">
                <a:latin typeface="Tahoma"/>
                <a:cs typeface="Tahoma"/>
              </a:rPr>
              <a:t>järjestäjä</a:t>
            </a:r>
            <a:r>
              <a:rPr lang="en-US" sz="1800" dirty="0" smtClean="0">
                <a:latin typeface="Tahoma"/>
                <a:cs typeface="Tahoma"/>
              </a:rPr>
              <a:t>/</a:t>
            </a:r>
            <a:r>
              <a:rPr lang="en-US" sz="1800" dirty="0" err="1" smtClean="0">
                <a:latin typeface="Tahoma"/>
                <a:cs typeface="Tahoma"/>
              </a:rPr>
              <a:t>äänivastaava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Adele </a:t>
            </a:r>
            <a:r>
              <a:rPr lang="en-US" sz="1800" dirty="0" err="1" smtClean="0">
                <a:latin typeface="Tahoma"/>
                <a:cs typeface="Tahoma"/>
              </a:rPr>
              <a:t>Sauros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smtClean="0">
                <a:latin typeface="Tahoma"/>
                <a:cs typeface="Tahoma"/>
                <a:hlinkClick r:id="rId4"/>
              </a:rPr>
              <a:t>adele.sauros@metropolia.fi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viestintä</a:t>
            </a:r>
            <a:r>
              <a:rPr lang="en-US" sz="1800" dirty="0" smtClean="0">
                <a:latin typeface="Tahoma"/>
                <a:cs typeface="Tahoma"/>
              </a:rPr>
              <a:t>/</a:t>
            </a:r>
            <a:r>
              <a:rPr lang="en-US" sz="1800" dirty="0" err="1" smtClean="0">
                <a:latin typeface="Tahoma"/>
                <a:cs typeface="Tahoma"/>
              </a:rPr>
              <a:t>järjestäjä</a:t>
            </a:r>
            <a:r>
              <a:rPr lang="en-US" sz="1800" dirty="0" smtClean="0">
                <a:latin typeface="Tahoma"/>
                <a:cs typeface="Tahoma"/>
              </a:rPr>
              <a:t>/</a:t>
            </a:r>
            <a:r>
              <a:rPr lang="en-US" sz="1800" dirty="0" err="1" smtClean="0">
                <a:latin typeface="Tahoma"/>
                <a:cs typeface="Tahoma"/>
              </a:rPr>
              <a:t>musiikkivastaava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Henri </a:t>
            </a:r>
            <a:r>
              <a:rPr lang="en-US" sz="1800" dirty="0" err="1" smtClean="0">
                <a:latin typeface="Tahoma"/>
                <a:cs typeface="Tahoma"/>
              </a:rPr>
              <a:t>Lipponen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smtClean="0">
                <a:latin typeface="Tahoma"/>
                <a:cs typeface="Tahoma"/>
                <a:hlinkClick r:id="rId5"/>
              </a:rPr>
              <a:t>henri.lipponen@metropolia.fi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viestintä</a:t>
            </a:r>
            <a:r>
              <a:rPr lang="en-US" sz="1800" dirty="0" smtClean="0">
                <a:latin typeface="Tahoma"/>
                <a:cs typeface="Tahoma"/>
              </a:rPr>
              <a:t>/</a:t>
            </a:r>
            <a:r>
              <a:rPr lang="en-US" sz="1800" dirty="0" err="1" smtClean="0">
                <a:latin typeface="Tahoma"/>
                <a:cs typeface="Tahoma"/>
              </a:rPr>
              <a:t>järjestäjä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Salla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Mikkonen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smtClean="0">
                <a:latin typeface="Tahoma"/>
                <a:cs typeface="Tahoma"/>
                <a:hlinkClick r:id="rId6"/>
              </a:rPr>
              <a:t>salla.mikkonen@metropolia.fi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projektiassitentti</a:t>
            </a:r>
            <a:endParaRPr lang="en-US" sz="1800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Ryhmänne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vastaanottama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ahoma"/>
                <a:cs typeface="Tahoma"/>
              </a:rPr>
              <a:t>“</a:t>
            </a:r>
            <a:r>
              <a:rPr lang="en-US" dirty="0" err="1" smtClean="0">
                <a:latin typeface="Tahoma"/>
                <a:cs typeface="Tahoma"/>
              </a:rPr>
              <a:t>Haasteemme</a:t>
            </a:r>
            <a:r>
              <a:rPr lang="en-US" dirty="0" smtClean="0">
                <a:latin typeface="Tahoma"/>
                <a:cs typeface="Tahoma"/>
              </a:rPr>
              <a:t>” </a:t>
            </a:r>
            <a:r>
              <a:rPr lang="en-US" dirty="0" err="1" smtClean="0">
                <a:latin typeface="Tahoma"/>
                <a:cs typeface="Tahoma"/>
              </a:rPr>
              <a:t>oli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tuottaa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tämän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vuoden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innovaatioprojektikurssin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loppuseminaari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MinnoFest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fr-FR" dirty="0" smtClean="0">
                <a:latin typeface="Tahoma"/>
                <a:cs typeface="Tahoma"/>
              </a:rPr>
              <a:t>’</a:t>
            </a:r>
            <a:r>
              <a:rPr lang="en-US" dirty="0" smtClean="0">
                <a:latin typeface="Tahoma"/>
                <a:cs typeface="Tahoma"/>
              </a:rPr>
              <a:t>15</a:t>
            </a:r>
          </a:p>
          <a:p>
            <a:r>
              <a:rPr lang="en-US" dirty="0" err="1" smtClean="0">
                <a:latin typeface="Tahoma"/>
                <a:cs typeface="Tahoma"/>
              </a:rPr>
              <a:t>Tarkoituksena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luoda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tavallista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innovatiivisempi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tapahtuma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Tilaajana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Metropolia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MinnoFest</a:t>
            </a:r>
            <a:r>
              <a:rPr lang="en-US" dirty="0" smtClean="0">
                <a:latin typeface="Tahoma"/>
                <a:cs typeface="Tahoma"/>
              </a:rPr>
              <a:t> ‘15 </a:t>
            </a:r>
            <a:r>
              <a:rPr lang="en-US" dirty="0" err="1" smtClean="0">
                <a:latin typeface="Tahoma"/>
                <a:cs typeface="Tahoma"/>
              </a:rPr>
              <a:t>oli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kurssimme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loppuseminaari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jossa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jokainen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esitteli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eri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tilaajilta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tulleen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haasteensa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innovaationsa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Pyrimme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lähtökohtaisesti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tekemään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tapahtumasta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normaalia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koulutapahtumaa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kiinnostavamman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innovoimaan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jotain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uutta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sisältöä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Lopputulos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– </a:t>
            </a:r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linkkejä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612064" cy="4182035"/>
          </a:xfrm>
        </p:spPr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Lopputuloksena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MinnoFest</a:t>
            </a:r>
            <a:r>
              <a:rPr lang="en-US" dirty="0" smtClean="0">
                <a:latin typeface="Tahoma"/>
                <a:cs typeface="Tahoma"/>
              </a:rPr>
              <a:t> ‘15:sta </a:t>
            </a:r>
            <a:r>
              <a:rPr lang="en-US" dirty="0" err="1" smtClean="0">
                <a:latin typeface="Tahoma"/>
                <a:cs typeface="Tahoma"/>
              </a:rPr>
              <a:t>sisältönä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</a:t>
            </a:r>
            <a:r>
              <a:rPr lang="en-US" dirty="0" smtClean="0">
                <a:latin typeface="Tahoma"/>
                <a:cs typeface="Tahoma"/>
              </a:rPr>
              <a:t>:</a:t>
            </a:r>
          </a:p>
          <a:p>
            <a:pPr lvl="1"/>
            <a:r>
              <a:rPr lang="en-US" dirty="0" err="1" smtClean="0">
                <a:latin typeface="Tahoma"/>
                <a:cs typeface="Tahoma"/>
              </a:rPr>
              <a:t>Kilpailu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jossa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palkittiin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äänestämällä</a:t>
            </a:r>
            <a:r>
              <a:rPr lang="en-US" dirty="0" smtClean="0">
                <a:latin typeface="Tahoma"/>
                <a:cs typeface="Tahoma"/>
              </a:rPr>
              <a:t> paras </a:t>
            </a:r>
            <a:r>
              <a:rPr lang="en-US" dirty="0" err="1" smtClean="0">
                <a:latin typeface="Tahoma"/>
                <a:cs typeface="Tahoma"/>
              </a:rPr>
              <a:t>innovaatio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pitchaus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smtClean="0">
                <a:latin typeface="Tahoma"/>
                <a:cs typeface="Tahoma"/>
              </a:rPr>
              <a:t>Bruce </a:t>
            </a:r>
            <a:r>
              <a:rPr lang="en-US" dirty="0" err="1" smtClean="0">
                <a:latin typeface="Tahoma"/>
                <a:cs typeface="Tahoma"/>
              </a:rPr>
              <a:t>Oreckin</a:t>
            </a:r>
            <a:r>
              <a:rPr lang="en-US" dirty="0" smtClean="0">
                <a:latin typeface="Tahoma"/>
                <a:cs typeface="Tahoma"/>
              </a:rPr>
              <a:t> key note </a:t>
            </a:r>
            <a:r>
              <a:rPr lang="en-US" dirty="0" err="1" smtClean="0">
                <a:latin typeface="Tahoma"/>
                <a:cs typeface="Tahoma"/>
              </a:rPr>
              <a:t>sekä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pitchaus</a:t>
            </a:r>
            <a:r>
              <a:rPr lang="en-US" dirty="0" err="1" smtClean="0">
                <a:latin typeface="Tahoma"/>
                <a:cs typeface="Tahoma"/>
              </a:rPr>
              <a:t>sparraus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Tehokas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innovatiivinen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tilankäyttö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Livemusiikkia</a:t>
            </a:r>
            <a:endParaRPr lang="en-US" dirty="0">
              <a:latin typeface="Tahoma"/>
              <a:cs typeface="Tahoma"/>
            </a:endParaRPr>
          </a:p>
          <a:p>
            <a:pPr lvl="2"/>
            <a:r>
              <a:rPr lang="en-US" dirty="0" smtClean="0">
                <a:latin typeface="Tahoma"/>
                <a:cs typeface="Tahoma"/>
              </a:rPr>
              <a:t>Adele </a:t>
            </a:r>
            <a:r>
              <a:rPr lang="en-US" dirty="0" err="1" smtClean="0">
                <a:latin typeface="Tahoma"/>
                <a:cs typeface="Tahoma"/>
              </a:rPr>
              <a:t>Sauros</a:t>
            </a:r>
            <a:r>
              <a:rPr lang="en-US" dirty="0" smtClean="0">
                <a:latin typeface="Tahoma"/>
                <a:cs typeface="Tahoma"/>
              </a:rPr>
              <a:t> Quartet</a:t>
            </a:r>
            <a:endParaRPr lang="en-US" dirty="0">
              <a:latin typeface="Tahoma"/>
              <a:cs typeface="Tahoma"/>
            </a:endParaRPr>
          </a:p>
          <a:p>
            <a:pPr lvl="2"/>
            <a:endParaRPr lang="en-US" dirty="0" smtClean="0">
              <a:latin typeface="Tahoma"/>
              <a:cs typeface="Tahoma"/>
            </a:endParaRPr>
          </a:p>
          <a:p>
            <a:pPr marL="503238" lvl="2" indent="0">
              <a:buNone/>
            </a:pPr>
            <a:endParaRPr lang="en-US" dirty="0" smtClean="0">
              <a:latin typeface="Tahoma"/>
              <a:cs typeface="Tahoma"/>
            </a:endParaRPr>
          </a:p>
          <a:p>
            <a:pPr lvl="2"/>
            <a:endParaRPr lang="en-US" dirty="0">
              <a:latin typeface="Tahoma"/>
              <a:cs typeface="Tahoma"/>
            </a:endParaRPr>
          </a:p>
        </p:txBody>
      </p:sp>
      <p:sp>
        <p:nvSpPr>
          <p:cNvPr id="4" name="Suorakulmio 3"/>
          <p:cNvSpPr/>
          <p:nvPr/>
        </p:nvSpPr>
        <p:spPr bwMode="auto">
          <a:xfrm>
            <a:off x="6567055" y="4500748"/>
            <a:ext cx="2196935" cy="226818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Lopputulosten</a:t>
            </a:r>
            <a:r>
              <a:rPr kumimoji="0" lang="fi-FI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käyttöoikeuden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omistaa tilaaja, Metropolia ja tiimin jäsenet yhdessä sopimuksen mukaan (varmista, että sopimus on toimitettu opettajalle)</a:t>
            </a:r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miinukset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0821" y="2256118"/>
            <a:ext cx="3657600" cy="4001246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Uuden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oppiminen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tapahtuman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tuottamisen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parissa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Usean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eri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kohtaaminen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yhdessä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työskentely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Itsensätoteuttaminen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Työkokemuksen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karttuminen</a:t>
            </a:r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568607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19637" y="2256119"/>
            <a:ext cx="3657600" cy="4001246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Erittäin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haastava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kommunikointi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tuotantotiimin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tilaajan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välillä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Selkeiden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raamien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puuttuminen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heti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alussa</a:t>
            </a:r>
            <a:endParaRPr lang="en-US" dirty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Äärimmäisen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tiukka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haastava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aikataulu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Ryhmätyö</a:t>
            </a:r>
            <a:r>
              <a:rPr lang="en-US" dirty="0" smtClean="0">
                <a:latin typeface="Tahoma"/>
                <a:cs typeface="Tahoma"/>
              </a:rPr>
              <a:t> – </a:t>
            </a:r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sisäinen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työskentely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sujui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hienosti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Tiukasta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aikataulusta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huolimatta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Jokainen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hoiti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vastuullisesti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dynaamisesti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annetut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työtehtävät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Tuotantotiimin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sisäinen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viestintä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sujui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Erityismaininta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kiitos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Salla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Mikkosen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panoksesta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Sisäinen ja ulkoinen viestintä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249363"/>
            <a:ext cx="7772400" cy="3948112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r>
              <a:rPr lang="fi-FI" dirty="0"/>
              <a:t>Sisäinen viestintä </a:t>
            </a:r>
            <a:r>
              <a:rPr lang="fi-FI" dirty="0" smtClean="0"/>
              <a:t>sujui hyvin</a:t>
            </a:r>
          </a:p>
          <a:p>
            <a:pPr lvl="1"/>
            <a:r>
              <a:rPr lang="fi-FI" dirty="0" smtClean="0"/>
              <a:t>Käytimme alustoina sähköpostia, Facebookia, Google </a:t>
            </a:r>
            <a:r>
              <a:rPr lang="fi-FI" dirty="0" err="1" smtClean="0"/>
              <a:t>Hangoutsia</a:t>
            </a:r>
            <a:r>
              <a:rPr lang="fi-FI" dirty="0" smtClean="0"/>
              <a:t>, Google </a:t>
            </a:r>
            <a:r>
              <a:rPr lang="fi-FI" dirty="0" err="1" smtClean="0"/>
              <a:t>Drivea</a:t>
            </a:r>
            <a:r>
              <a:rPr lang="fi-FI" dirty="0" smtClean="0"/>
              <a:t> sekä </a:t>
            </a:r>
            <a:r>
              <a:rPr lang="fi-FI" dirty="0" err="1" smtClean="0"/>
              <a:t>face</a:t>
            </a:r>
            <a:r>
              <a:rPr lang="fi-FI" dirty="0" smtClean="0"/>
              <a:t>-to-</a:t>
            </a:r>
            <a:r>
              <a:rPr lang="fi-FI" dirty="0" err="1" smtClean="0"/>
              <a:t>face</a:t>
            </a:r>
            <a:r>
              <a:rPr lang="fi-FI" dirty="0" smtClean="0"/>
              <a:t> tapaamisia</a:t>
            </a:r>
            <a:endParaRPr lang="fi-FI" dirty="0"/>
          </a:p>
          <a:p>
            <a:r>
              <a:rPr lang="fi-FI" dirty="0" smtClean="0"/>
              <a:t>Ulkoinen viestintä toimi mielestämme hyvin</a:t>
            </a:r>
          </a:p>
          <a:p>
            <a:pPr lvl="1"/>
            <a:r>
              <a:rPr lang="fi-FI" dirty="0" smtClean="0"/>
              <a:t>Vaikka aikataulu oli haastava, oli l</a:t>
            </a:r>
            <a:r>
              <a:rPr lang="fi-FI" dirty="0" smtClean="0"/>
              <a:t>opputulos mielestämme tyydyttävä sen suhteen, että saimme viestin kulkemaan perille </a:t>
            </a:r>
            <a:r>
              <a:rPr lang="fi-FI" dirty="0" err="1" smtClean="0"/>
              <a:t>kaikiin</a:t>
            </a:r>
            <a:r>
              <a:rPr lang="fi-FI" dirty="0" smtClean="0"/>
              <a:t> haluamiimme tahoihin</a:t>
            </a:r>
          </a:p>
          <a:p>
            <a:pPr lvl="1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15868189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5594</TotalTime>
  <Words>671</Words>
  <Application>Microsoft Macintosh PowerPoint</Application>
  <PresentationFormat>On-screen Show (4:3)</PresentationFormat>
  <Paragraphs>105</Paragraphs>
  <Slides>15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  <vt:variant>
        <vt:lpstr>Custom Shows</vt:lpstr>
      </vt:variant>
      <vt:variant>
        <vt:i4>18</vt:i4>
      </vt:variant>
    </vt:vector>
  </HeadingPairs>
  <TitlesOfParts>
    <vt:vector size="39" baseType="lpstr">
      <vt:lpstr>ＭＳ Ｐゴシック</vt:lpstr>
      <vt:lpstr>Times</vt:lpstr>
      <vt:lpstr>Wingdings</vt:lpstr>
      <vt:lpstr>Arial</vt:lpstr>
      <vt:lpstr>Tahoma</vt:lpstr>
      <vt:lpstr>2_Metropolia_strategia</vt:lpstr>
      <vt:lpstr>MINNO® Innovaatioprojekti 2015 - Loppukatselmus</vt:lpstr>
      <vt:lpstr>Mikä MINNO® on?</vt:lpstr>
      <vt:lpstr>Tiimin nimi</vt:lpstr>
      <vt:lpstr>Ryhmänne vastaanottama haaste ja tilaaja</vt:lpstr>
      <vt:lpstr>Ratkaisu - Projektikuvaus</vt:lpstr>
      <vt:lpstr>Lopputulos – mikä? Ja kuvia, linkkejä</vt:lpstr>
      <vt:lpstr>Projektin plussat ja miinukset</vt:lpstr>
      <vt:lpstr>Ryhmätyö – kuinka onnistui?</vt:lpstr>
      <vt:lpstr>Sisäinen ja ulkoinen viestintä</vt:lpstr>
      <vt:lpstr>Mitä opitte? Jokainen listaa</vt:lpstr>
      <vt:lpstr>Kuinka monialaista Innovaatioprojektia voisi kehittää?</vt:lpstr>
      <vt:lpstr>Tiivistelmä kalvot suomi &amp; englanti</vt:lpstr>
      <vt:lpstr>MinnoFest ’15</vt:lpstr>
      <vt:lpstr>MinnoFest ’15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Pyry Hanski</cp:lastModifiedBy>
  <cp:revision>180</cp:revision>
  <dcterms:created xsi:type="dcterms:W3CDTF">2012-03-26T07:11:52Z</dcterms:created>
  <dcterms:modified xsi:type="dcterms:W3CDTF">2015-11-18T18:45:08Z</dcterms:modified>
</cp:coreProperties>
</file>