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3"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794500" cy="99314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8" d="100"/>
          <a:sy n="98" d="100"/>
        </p:scale>
        <p:origin x="-1200"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44813" cy="496887"/>
          </a:xfrm>
          <a:prstGeom prst="rect">
            <a:avLst/>
          </a:prstGeom>
          <a:noFill/>
          <a:ln>
            <a:noFill/>
          </a:ln>
        </p:spPr>
        <p:txBody>
          <a:bodyPr lIns="91425" tIns="91425" rIns="91425" bIns="91425" anchor="t" anchorCtr="0"/>
          <a:lstStyle>
            <a:lvl1pPr marL="0" marR="0" indent="0" algn="l" rtl="0">
              <a:spcBef>
                <a:spcPts val="0"/>
              </a:spcBef>
              <a:spcAft>
                <a:spcPts val="0"/>
              </a:spcAft>
              <a:defRPr sz="1200" b="0" i="0" u="none" strike="noStrike" cap="none" baseline="0">
                <a:solidFill>
                  <a:schemeClr val="dk1"/>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3" name="Shape 3"/>
          <p:cNvSpPr txBox="1">
            <a:spLocks noGrp="1"/>
          </p:cNvSpPr>
          <p:nvPr>
            <p:ph type="dt" idx="10"/>
          </p:nvPr>
        </p:nvSpPr>
        <p:spPr>
          <a:xfrm>
            <a:off x="3849687" y="0"/>
            <a:ext cx="2944811" cy="496887"/>
          </a:xfrm>
          <a:prstGeom prst="rect">
            <a:avLst/>
          </a:prstGeom>
          <a:noFill/>
          <a:ln>
            <a:noFill/>
          </a:ln>
        </p:spPr>
        <p:txBody>
          <a:bodyPr lIns="91425" tIns="91425" rIns="91425" bIns="91425" anchor="t" anchorCtr="0"/>
          <a:lstStyle>
            <a:lvl1pPr marL="0" marR="0" indent="0" algn="r" rtl="0">
              <a:spcBef>
                <a:spcPts val="0"/>
              </a:spcBef>
              <a:spcAft>
                <a:spcPts val="0"/>
              </a:spcAft>
              <a:defRPr sz="1200" b="0" i="0" u="none" strike="noStrike" cap="none" baseline="0">
                <a:solidFill>
                  <a:schemeClr val="dk1"/>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4" name="Shape 4"/>
          <p:cNvSpPr>
            <a:spLocks noGrp="1" noRot="1" noChangeAspect="1"/>
          </p:cNvSpPr>
          <p:nvPr>
            <p:ph type="sldImg" idx="3"/>
          </p:nvPr>
        </p:nvSpPr>
        <p:spPr>
          <a:xfrm>
            <a:off x="914400" y="744537"/>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5" name="Shape 5"/>
          <p:cNvSpPr txBox="1">
            <a:spLocks noGrp="1"/>
          </p:cNvSpPr>
          <p:nvPr>
            <p:ph type="body" idx="1"/>
          </p:nvPr>
        </p:nvSpPr>
        <p:spPr>
          <a:xfrm>
            <a:off x="906462" y="4718050"/>
            <a:ext cx="4981574" cy="4468813"/>
          </a:xfrm>
          <a:prstGeom prst="rect">
            <a:avLst/>
          </a:prstGeom>
          <a:noFill/>
          <a:ln>
            <a:noFill/>
          </a:ln>
        </p:spPr>
        <p:txBody>
          <a:bodyPr lIns="91425" tIns="91425" rIns="91425" bIns="91425" anchor="t" anchorCtr="0"/>
          <a:lstStyle>
            <a:lvl1pPr marL="0" marR="0" indent="0" algn="l" rtl="0">
              <a:spcBef>
                <a:spcPts val="360"/>
              </a:spcBef>
              <a:spcAft>
                <a:spcPts val="0"/>
              </a:spcAft>
              <a:defRPr sz="1200" b="0" i="0" u="none" strike="noStrike" cap="none" baseline="0">
                <a:solidFill>
                  <a:schemeClr val="dk1"/>
                </a:solidFill>
                <a:latin typeface="Arial"/>
                <a:ea typeface="Arial"/>
                <a:cs typeface="Arial"/>
                <a:sym typeface="Arial"/>
              </a:defRPr>
            </a:lvl1pPr>
            <a:lvl2pPr marL="457200" marR="0" indent="0" algn="l" rtl="0">
              <a:spcBef>
                <a:spcPts val="360"/>
              </a:spcBef>
              <a:spcAft>
                <a:spcPts val="0"/>
              </a:spcAft>
              <a:defRPr sz="1200" b="0" i="0" u="none" strike="noStrike" cap="none" baseline="0">
                <a:solidFill>
                  <a:schemeClr val="dk1"/>
                </a:solidFill>
                <a:latin typeface="Arial"/>
                <a:ea typeface="Arial"/>
                <a:cs typeface="Arial"/>
                <a:sym typeface="Arial"/>
              </a:defRPr>
            </a:lvl2pPr>
            <a:lvl3pPr marL="914400" marR="0" indent="0" algn="l" rtl="0">
              <a:spcBef>
                <a:spcPts val="360"/>
              </a:spcBef>
              <a:spcAft>
                <a:spcPts val="0"/>
              </a:spcAft>
              <a:defRPr sz="1200" b="0" i="0" u="none" strike="noStrike" cap="none" baseline="0">
                <a:solidFill>
                  <a:schemeClr val="dk1"/>
                </a:solidFill>
                <a:latin typeface="Arial"/>
                <a:ea typeface="Arial"/>
                <a:cs typeface="Arial"/>
                <a:sym typeface="Arial"/>
              </a:defRPr>
            </a:lvl3pPr>
            <a:lvl4pPr marL="1371600" marR="0" indent="0" algn="l" rtl="0">
              <a:spcBef>
                <a:spcPts val="360"/>
              </a:spcBef>
              <a:spcAft>
                <a:spcPts val="0"/>
              </a:spcAft>
              <a:defRPr sz="1200" b="0" i="0" u="none" strike="noStrike" cap="none" baseline="0">
                <a:solidFill>
                  <a:schemeClr val="dk1"/>
                </a:solidFill>
                <a:latin typeface="Arial"/>
                <a:ea typeface="Arial"/>
                <a:cs typeface="Arial"/>
                <a:sym typeface="Arial"/>
              </a:defRPr>
            </a:lvl4pPr>
            <a:lvl5pPr marL="1828800" marR="0" indent="0" algn="l" rtl="0">
              <a:spcBef>
                <a:spcPts val="360"/>
              </a:spcBef>
              <a:spcAft>
                <a:spcPts val="0"/>
              </a:spcAft>
              <a:defRPr sz="1200" b="0" i="0" u="none" strike="noStrike" cap="none" baseline="0">
                <a:solidFill>
                  <a:schemeClr val="dk1"/>
                </a:solidFill>
                <a:latin typeface="Arial"/>
                <a:ea typeface="Arial"/>
                <a:cs typeface="Arial"/>
                <a:sym typeface="Arial"/>
              </a:defRPr>
            </a:lvl5pPr>
            <a:lvl6pPr marL="2286000" marR="0" indent="0" algn="l" rtl="0">
              <a:spcBef>
                <a:spcPts val="0"/>
              </a:spcBef>
              <a:defRPr sz="1200" b="0" i="0" u="none" strike="noStrike" cap="none" baseline="0">
                <a:solidFill>
                  <a:schemeClr val="dk1"/>
                </a:solidFill>
                <a:latin typeface="Calibri"/>
                <a:ea typeface="Calibri"/>
                <a:cs typeface="Calibri"/>
                <a:sym typeface="Calibri"/>
              </a:defRPr>
            </a:lvl6pPr>
            <a:lvl7pPr marL="2743200" marR="0" indent="0" algn="l" rtl="0">
              <a:spcBef>
                <a:spcPts val="0"/>
              </a:spcBef>
              <a:defRPr sz="1200" b="0" i="0" u="none" strike="noStrike" cap="none" baseline="0">
                <a:solidFill>
                  <a:schemeClr val="dk1"/>
                </a:solidFill>
                <a:latin typeface="Calibri"/>
                <a:ea typeface="Calibri"/>
                <a:cs typeface="Calibri"/>
                <a:sym typeface="Calibri"/>
              </a:defRPr>
            </a:lvl7pPr>
            <a:lvl8pPr marL="3200400" marR="0" indent="0" algn="l" rtl="0">
              <a:spcBef>
                <a:spcPts val="0"/>
              </a:spcBef>
              <a:defRPr sz="1200" b="0" i="0" u="none" strike="noStrike" cap="none" baseline="0">
                <a:solidFill>
                  <a:schemeClr val="dk1"/>
                </a:solidFill>
                <a:latin typeface="Calibri"/>
                <a:ea typeface="Calibri"/>
                <a:cs typeface="Calibri"/>
                <a:sym typeface="Calibri"/>
              </a:defRPr>
            </a:lvl8pPr>
            <a:lvl9pPr marL="3657600" marR="0" indent="0" algn="l" rtl="0">
              <a:spcBef>
                <a:spcPts val="0"/>
              </a:spcBef>
              <a:defRPr sz="1200" b="0" i="0" u="none" strike="noStrike" cap="none" baseline="0">
                <a:solidFill>
                  <a:schemeClr val="dk1"/>
                </a:solidFill>
                <a:latin typeface="Calibri"/>
                <a:ea typeface="Calibri"/>
                <a:cs typeface="Calibri"/>
                <a:sym typeface="Calibri"/>
              </a:defRPr>
            </a:lvl9pPr>
          </a:lstStyle>
          <a:p>
            <a:endParaRPr/>
          </a:p>
        </p:txBody>
      </p:sp>
      <p:sp>
        <p:nvSpPr>
          <p:cNvPr id="6" name="Shape 6"/>
          <p:cNvSpPr txBox="1">
            <a:spLocks noGrp="1"/>
          </p:cNvSpPr>
          <p:nvPr>
            <p:ph type="ftr" idx="11"/>
          </p:nvPr>
        </p:nvSpPr>
        <p:spPr>
          <a:xfrm>
            <a:off x="0" y="9434513"/>
            <a:ext cx="2944813" cy="496886"/>
          </a:xfrm>
          <a:prstGeom prst="rect">
            <a:avLst/>
          </a:prstGeom>
          <a:noFill/>
          <a:ln>
            <a:noFill/>
          </a:ln>
        </p:spPr>
        <p:txBody>
          <a:bodyPr lIns="91425" tIns="91425" rIns="91425" bIns="91425" anchor="b" anchorCtr="0"/>
          <a:lstStyle>
            <a:lvl1pPr marL="0" marR="0" indent="0" algn="l" rtl="0">
              <a:spcBef>
                <a:spcPts val="0"/>
              </a:spcBef>
              <a:spcAft>
                <a:spcPts val="0"/>
              </a:spcAft>
              <a:defRPr sz="1200" b="0" i="0" u="none" strike="noStrike" cap="none" baseline="0">
                <a:solidFill>
                  <a:schemeClr val="dk1"/>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7" name="Shape 7"/>
          <p:cNvSpPr txBox="1">
            <a:spLocks noGrp="1"/>
          </p:cNvSpPr>
          <p:nvPr>
            <p:ph type="sldNum" idx="12"/>
          </p:nvPr>
        </p:nvSpPr>
        <p:spPr>
          <a:xfrm>
            <a:off x="3849687" y="9434513"/>
            <a:ext cx="2944811" cy="496886"/>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fi-FI" sz="1200" b="0" i="0" u="none" strike="noStrike" cap="none" baseline="0">
                <a:solidFill>
                  <a:schemeClr val="dk1"/>
                </a:solidFill>
                <a:latin typeface="Arial"/>
                <a:ea typeface="Arial"/>
                <a:cs typeface="Arial"/>
                <a:sym typeface="Arial"/>
              </a:rPr>
              <a:t>‹#›</a:t>
            </a:fld>
            <a:endParaRPr lang="fi-FI"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926347906"/>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06" name="Shape 106"/>
          <p:cNvSpPr>
            <a:spLocks noGrp="1" noRot="1" noChangeAspect="1"/>
          </p:cNvSpPr>
          <p:nvPr>
            <p:ph type="sldImg" idx="2"/>
          </p:nvPr>
        </p:nvSpPr>
        <p:spPr>
          <a:xfrm>
            <a:off x="914400" y="744537"/>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67" name="Shape 167"/>
          <p:cNvSpPr>
            <a:spLocks noGrp="1" noRot="1" noChangeAspect="1"/>
          </p:cNvSpPr>
          <p:nvPr>
            <p:ph type="sldImg" idx="2"/>
          </p:nvPr>
        </p:nvSpPr>
        <p:spPr>
          <a:xfrm>
            <a:off x="914400" y="744537"/>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73" name="Shape 173"/>
          <p:cNvSpPr>
            <a:spLocks noGrp="1" noRot="1" noChangeAspect="1"/>
          </p:cNvSpPr>
          <p:nvPr>
            <p:ph type="sldImg" idx="2"/>
          </p:nvPr>
        </p:nvSpPr>
        <p:spPr>
          <a:xfrm>
            <a:off x="914400" y="744537"/>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79" name="Shape 179"/>
          <p:cNvSpPr>
            <a:spLocks noGrp="1" noRot="1" noChangeAspect="1"/>
          </p:cNvSpPr>
          <p:nvPr>
            <p:ph type="sldImg" idx="2"/>
          </p:nvPr>
        </p:nvSpPr>
        <p:spPr>
          <a:xfrm>
            <a:off x="914400" y="744537"/>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a:spLocks noGrp="1" noRot="1" noChangeAspect="1"/>
          </p:cNvSpPr>
          <p:nvPr>
            <p:ph type="sldImg" idx="2"/>
          </p:nvPr>
        </p:nvSpPr>
        <p:spPr>
          <a:xfrm>
            <a:off x="914400" y="744537"/>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188" name="Shape 188"/>
          <p:cNvSpPr txBox="1">
            <a:spLocks noGrp="1"/>
          </p:cNvSpPr>
          <p:nvPr>
            <p:ph type="body" idx="1"/>
          </p:nvPr>
        </p:nvSpPr>
        <p:spPr>
          <a:xfrm>
            <a:off x="906462" y="4718050"/>
            <a:ext cx="4981574" cy="4468813"/>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1200" b="0" i="0" u="none" strike="noStrike" cap="none" baseline="0">
                <a:solidFill>
                  <a:schemeClr val="dk1"/>
                </a:solidFill>
                <a:latin typeface="Arial"/>
                <a:ea typeface="Arial"/>
                <a:cs typeface="Arial"/>
                <a:sym typeface="Arial"/>
              </a:rPr>
              <a:t>Susanna Tikkanen DEVELOPER, COMMUNICATIONS SHERIFF susanna.tikkanen@iki.fi</a:t>
            </a:r>
          </a:p>
          <a:p>
            <a:pPr marL="0" marR="0" lvl="0" indent="0" algn="l" rtl="0">
              <a:spcBef>
                <a:spcPts val="360"/>
              </a:spcBef>
              <a:spcAft>
                <a:spcPts val="0"/>
              </a:spcAft>
              <a:buSzPct val="25000"/>
              <a:buNone/>
            </a:pPr>
            <a:r>
              <a:rPr lang="fi-FI" sz="1200" b="0" i="0" u="none" strike="noStrike" cap="none" baseline="0">
                <a:solidFill>
                  <a:schemeClr val="dk1"/>
                </a:solidFill>
                <a:latin typeface="Arial"/>
                <a:ea typeface="Arial"/>
                <a:cs typeface="Arial"/>
                <a:sym typeface="Arial"/>
              </a:rPr>
              <a:t>Heini Honkaniemi DEVELOPER, CONTENT MANAGER heinihonkaniemi@gmail.com</a:t>
            </a:r>
          </a:p>
          <a:p>
            <a:pPr marL="0" marR="0" lvl="0" indent="0" algn="l" rtl="0">
              <a:spcBef>
                <a:spcPts val="360"/>
              </a:spcBef>
              <a:spcAft>
                <a:spcPts val="0"/>
              </a:spcAft>
              <a:buSzPct val="25000"/>
              <a:buNone/>
            </a:pPr>
            <a:r>
              <a:rPr lang="fi-FI" sz="1200" b="0" i="0" u="none" strike="noStrike" cap="none" baseline="0">
                <a:solidFill>
                  <a:schemeClr val="dk1"/>
                </a:solidFill>
                <a:latin typeface="Arial"/>
                <a:ea typeface="Arial"/>
                <a:cs typeface="Arial"/>
                <a:sym typeface="Arial"/>
              </a:rPr>
              <a:t>Arttu Volanto DEVELOPER, PROJECT MANAGER arttu.volanto@gmail.com</a:t>
            </a:r>
          </a:p>
          <a:p>
            <a:pPr marL="0" marR="0" lvl="0" indent="0" algn="l" rtl="0">
              <a:spcBef>
                <a:spcPts val="360"/>
              </a:spcBef>
              <a:spcAft>
                <a:spcPts val="0"/>
              </a:spcAft>
              <a:buNone/>
            </a:pPr>
            <a:endParaRPr sz="1200" b="0" i="0" u="none" strike="noStrike" cap="none" baseline="0">
              <a:solidFill>
                <a:schemeClr val="dk1"/>
              </a:solidFill>
              <a:latin typeface="Arial"/>
              <a:ea typeface="Arial"/>
              <a:cs typeface="Arial"/>
              <a:sym typeface="Arial"/>
            </a:endParaRPr>
          </a:p>
        </p:txBody>
      </p:sp>
      <p:sp>
        <p:nvSpPr>
          <p:cNvPr id="189" name="Shape 189"/>
          <p:cNvSpPr txBox="1">
            <a:spLocks noGrp="1"/>
          </p:cNvSpPr>
          <p:nvPr>
            <p:ph type="sldNum" idx="12"/>
          </p:nvPr>
        </p:nvSpPr>
        <p:spPr>
          <a:xfrm>
            <a:off x="3849687" y="9434513"/>
            <a:ext cx="2944811" cy="496886"/>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fi-FI" sz="1200" b="0" i="0" u="none" strike="noStrike" cap="none" baseline="0">
                <a:solidFill>
                  <a:schemeClr val="dk1"/>
                </a:solidFill>
                <a:latin typeface="Arial"/>
                <a:ea typeface="Arial"/>
                <a:cs typeface="Arial"/>
                <a:sym typeface="Arial"/>
              </a:rPr>
              <a:t>13</a:t>
            </a:fld>
            <a:endParaRPr lang="fi-FI" sz="12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99" name="Shape 199"/>
          <p:cNvSpPr>
            <a:spLocks noGrp="1" noRot="1" noChangeAspect="1"/>
          </p:cNvSpPr>
          <p:nvPr>
            <p:ph type="sldImg" idx="2"/>
          </p:nvPr>
        </p:nvSpPr>
        <p:spPr>
          <a:xfrm>
            <a:off x="914400" y="744537"/>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12" name="Shape 112"/>
          <p:cNvSpPr>
            <a:spLocks noGrp="1" noRot="1" noChangeAspect="1"/>
          </p:cNvSpPr>
          <p:nvPr>
            <p:ph type="sldImg" idx="2"/>
          </p:nvPr>
        </p:nvSpPr>
        <p:spPr>
          <a:xfrm>
            <a:off x="914400" y="744537"/>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18" name="Shape 118"/>
          <p:cNvSpPr>
            <a:spLocks noGrp="1" noRot="1" noChangeAspect="1"/>
          </p:cNvSpPr>
          <p:nvPr>
            <p:ph type="sldImg" idx="2"/>
          </p:nvPr>
        </p:nvSpPr>
        <p:spPr>
          <a:xfrm>
            <a:off x="914400" y="744537"/>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24" name="Shape 124"/>
          <p:cNvSpPr>
            <a:spLocks noGrp="1" noRot="1" noChangeAspect="1"/>
          </p:cNvSpPr>
          <p:nvPr>
            <p:ph type="sldImg" idx="2"/>
          </p:nvPr>
        </p:nvSpPr>
        <p:spPr>
          <a:xfrm>
            <a:off x="914400" y="744537"/>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30" name="Shape 130"/>
          <p:cNvSpPr>
            <a:spLocks noGrp="1" noRot="1" noChangeAspect="1"/>
          </p:cNvSpPr>
          <p:nvPr>
            <p:ph type="sldImg" idx="2"/>
          </p:nvPr>
        </p:nvSpPr>
        <p:spPr>
          <a:xfrm>
            <a:off x="914400" y="744537"/>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38" name="Shape 138"/>
          <p:cNvSpPr>
            <a:spLocks noGrp="1" noRot="1" noChangeAspect="1"/>
          </p:cNvSpPr>
          <p:nvPr>
            <p:ph type="sldImg" idx="2"/>
          </p:nvPr>
        </p:nvSpPr>
        <p:spPr>
          <a:xfrm>
            <a:off x="914400" y="744537"/>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45" name="Shape 145"/>
          <p:cNvSpPr>
            <a:spLocks noGrp="1" noRot="1" noChangeAspect="1"/>
          </p:cNvSpPr>
          <p:nvPr>
            <p:ph type="sldImg" idx="2"/>
          </p:nvPr>
        </p:nvSpPr>
        <p:spPr>
          <a:xfrm>
            <a:off x="914400" y="744537"/>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55" name="Shape 155"/>
          <p:cNvSpPr>
            <a:spLocks noGrp="1" noRot="1" noChangeAspect="1"/>
          </p:cNvSpPr>
          <p:nvPr>
            <p:ph type="sldImg" idx="2"/>
          </p:nvPr>
        </p:nvSpPr>
        <p:spPr>
          <a:xfrm>
            <a:off x="914400" y="744537"/>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61" name="Shape 161"/>
          <p:cNvSpPr>
            <a:spLocks noGrp="1" noRot="1" noChangeAspect="1"/>
          </p:cNvSpPr>
          <p:nvPr>
            <p:ph type="sldImg" idx="2"/>
          </p:nvPr>
        </p:nvSpPr>
        <p:spPr>
          <a:xfrm>
            <a:off x="914400" y="744537"/>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 Id="rId3" Type="http://schemas.openxmlformats.org/officeDocument/2006/relationships/image" Target="../media/image6.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 Id="rId3" Type="http://schemas.openxmlformats.org/officeDocument/2006/relationships/image" Target="../media/image6.jp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10.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 Id="rId3" Type="http://schemas.openxmlformats.org/officeDocument/2006/relationships/image" Target="../media/image6.jp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12.jp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 Id="rId3" Type="http://schemas.openxmlformats.org/officeDocument/2006/relationships/image" Target="../media/image6.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6.jp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6.jp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7"/>
        <p:cNvGrpSpPr/>
        <p:nvPr/>
      </p:nvGrpSpPr>
      <p:grpSpPr>
        <a:xfrm>
          <a:off x="0" y="0"/>
          <a:ext cx="0" cy="0"/>
          <a:chOff x="0" y="0"/>
          <a:chExt cx="0" cy="0"/>
        </a:xfrm>
      </p:grpSpPr>
      <p:sp>
        <p:nvSpPr>
          <p:cNvPr id="18" name="Shape 18"/>
          <p:cNvSpPr txBox="1">
            <a:spLocks noGrp="1"/>
          </p:cNvSpPr>
          <p:nvPr>
            <p:ph type="ctrTitle"/>
          </p:nvPr>
        </p:nvSpPr>
        <p:spPr>
          <a:xfrm>
            <a:off x="685800" y="2130425"/>
            <a:ext cx="7772400" cy="1470024"/>
          </a:xfrm>
          <a:prstGeom prst="rect">
            <a:avLst/>
          </a:prstGeom>
          <a:noFill/>
          <a:ln>
            <a:noFill/>
          </a:ln>
        </p:spPr>
        <p:txBody>
          <a:bodyPr lIns="91425" tIns="91425" rIns="91425" bIns="91425" anchor="t" anchorCtr="0"/>
          <a:lstStyle>
            <a:lvl1pPr marL="0" marR="0" indent="0" algn="l" rtl="0">
              <a:spcBef>
                <a:spcPts val="0"/>
              </a:spcBef>
              <a:spcAft>
                <a:spcPts val="0"/>
              </a:spcAft>
              <a:defRPr sz="2800" b="0" i="0" u="none" strike="noStrike" cap="none" baseline="0">
                <a:solidFill>
                  <a:srgbClr val="F08A00"/>
                </a:solidFill>
                <a:latin typeface="Arial"/>
                <a:ea typeface="Arial"/>
                <a:cs typeface="Arial"/>
                <a:sym typeface="Arial"/>
              </a:defRPr>
            </a:lvl1pPr>
            <a:lvl2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2pPr>
            <a:lvl3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3pPr>
            <a:lvl4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4pPr>
            <a:lvl5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5pPr>
            <a:lvl6pPr marL="457200" marR="0" indent="0" algn="l" rtl="0">
              <a:spcBef>
                <a:spcPts val="0"/>
              </a:spcBef>
              <a:spcAft>
                <a:spcPts val="0"/>
              </a:spcAft>
              <a:defRPr sz="3600" b="0" i="0" u="none" strike="noStrike" cap="none" baseline="0">
                <a:solidFill>
                  <a:schemeClr val="dk2"/>
                </a:solidFill>
                <a:latin typeface="Tahoma"/>
                <a:ea typeface="Tahoma"/>
                <a:cs typeface="Tahoma"/>
                <a:sym typeface="Tahoma"/>
              </a:defRPr>
            </a:lvl6pPr>
            <a:lvl7pPr marL="914400" marR="0" indent="0" algn="l" rtl="0">
              <a:spcBef>
                <a:spcPts val="0"/>
              </a:spcBef>
              <a:spcAft>
                <a:spcPts val="0"/>
              </a:spcAft>
              <a:defRPr sz="3600" b="0" i="0" u="none" strike="noStrike" cap="none" baseline="0">
                <a:solidFill>
                  <a:schemeClr val="dk2"/>
                </a:solidFill>
                <a:latin typeface="Tahoma"/>
                <a:ea typeface="Tahoma"/>
                <a:cs typeface="Tahoma"/>
                <a:sym typeface="Tahoma"/>
              </a:defRPr>
            </a:lvl7pPr>
            <a:lvl8pPr marL="1371600" marR="0" indent="0" algn="l" rtl="0">
              <a:spcBef>
                <a:spcPts val="0"/>
              </a:spcBef>
              <a:spcAft>
                <a:spcPts val="0"/>
              </a:spcAft>
              <a:defRPr sz="3600" b="0" i="0" u="none" strike="noStrike" cap="none" baseline="0">
                <a:solidFill>
                  <a:schemeClr val="dk2"/>
                </a:solidFill>
                <a:latin typeface="Tahoma"/>
                <a:ea typeface="Tahoma"/>
                <a:cs typeface="Tahoma"/>
                <a:sym typeface="Tahoma"/>
              </a:defRPr>
            </a:lvl8pPr>
            <a:lvl9pPr marL="1828800" marR="0" indent="0" algn="l" rtl="0">
              <a:spcBef>
                <a:spcPts val="0"/>
              </a:spcBef>
              <a:spcAft>
                <a:spcPts val="0"/>
              </a:spcAft>
              <a:defRPr sz="3600" b="0" i="0" u="none" strike="noStrike" cap="none" baseline="0">
                <a:solidFill>
                  <a:schemeClr val="dk2"/>
                </a:solidFill>
                <a:latin typeface="Tahoma"/>
                <a:ea typeface="Tahoma"/>
                <a:cs typeface="Tahoma"/>
                <a:sym typeface="Tahoma"/>
              </a:defRPr>
            </a:lvl9pPr>
          </a:lstStyle>
          <a:p>
            <a:endParaRPr/>
          </a:p>
        </p:txBody>
      </p:sp>
      <p:sp>
        <p:nvSpPr>
          <p:cNvPr id="19" name="Shape 19"/>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200"/>
              </a:spcBef>
              <a:spcAft>
                <a:spcPts val="0"/>
              </a:spcAft>
              <a:buClr>
                <a:srgbClr val="F08A00"/>
              </a:buClr>
              <a:buFont typeface="Noto Symbol"/>
              <a:buNone/>
              <a:defRPr sz="2400" b="0" i="0" u="none" strike="noStrike" cap="none" baseline="0">
                <a:solidFill>
                  <a:srgbClr val="888888"/>
                </a:solidFill>
                <a:latin typeface="Arial"/>
                <a:ea typeface="Arial"/>
                <a:cs typeface="Arial"/>
                <a:sym typeface="Arial"/>
              </a:defRPr>
            </a:lvl1pPr>
            <a:lvl2pPr marL="457200" marR="0" indent="0" algn="ctr" rtl="0">
              <a:spcBef>
                <a:spcPts val="200"/>
              </a:spcBef>
              <a:spcAft>
                <a:spcPts val="0"/>
              </a:spcAft>
              <a:buClr>
                <a:srgbClr val="F08A00"/>
              </a:buClr>
              <a:buFont typeface="Noto Symbol"/>
              <a:buNone/>
              <a:defRPr sz="2400" b="0" i="0" u="none" strike="noStrike" cap="none" baseline="0">
                <a:solidFill>
                  <a:srgbClr val="888888"/>
                </a:solidFill>
                <a:latin typeface="Arial"/>
                <a:ea typeface="Arial"/>
                <a:cs typeface="Arial"/>
                <a:sym typeface="Arial"/>
              </a:defRPr>
            </a:lvl2pPr>
            <a:lvl3pPr marL="914400" marR="0" indent="0" algn="ctr" rtl="0">
              <a:spcBef>
                <a:spcPts val="200"/>
              </a:spcBef>
              <a:spcAft>
                <a:spcPts val="0"/>
              </a:spcAft>
              <a:buClr>
                <a:srgbClr val="F08A00"/>
              </a:buClr>
              <a:buFont typeface="Noto Symbol"/>
              <a:buNone/>
              <a:defRPr sz="2000" b="0" i="0" u="none" strike="noStrike" cap="none" baseline="0">
                <a:solidFill>
                  <a:srgbClr val="888888"/>
                </a:solidFill>
                <a:latin typeface="Arial"/>
                <a:ea typeface="Arial"/>
                <a:cs typeface="Arial"/>
                <a:sym typeface="Arial"/>
              </a:defRPr>
            </a:lvl3pPr>
            <a:lvl4pPr marL="1371600" marR="0" indent="0" algn="ctr" rtl="0">
              <a:spcBef>
                <a:spcPts val="200"/>
              </a:spcBef>
              <a:spcAft>
                <a:spcPts val="0"/>
              </a:spcAft>
              <a:buClr>
                <a:srgbClr val="F08A00"/>
              </a:buClr>
              <a:buFont typeface="Noto Symbol"/>
              <a:buNone/>
              <a:defRPr sz="1800" b="0" i="0" u="none" strike="noStrike" cap="none" baseline="0">
                <a:solidFill>
                  <a:srgbClr val="888888"/>
                </a:solidFill>
                <a:latin typeface="Arial"/>
                <a:ea typeface="Arial"/>
                <a:cs typeface="Arial"/>
                <a:sym typeface="Arial"/>
              </a:defRPr>
            </a:lvl4pPr>
            <a:lvl5pPr marL="1828800" marR="0" indent="0" algn="ctr" rtl="0">
              <a:spcBef>
                <a:spcPts val="200"/>
              </a:spcBef>
              <a:spcAft>
                <a:spcPts val="0"/>
              </a:spcAft>
              <a:buClr>
                <a:srgbClr val="F08A00"/>
              </a:buClr>
              <a:buFont typeface="Noto Symbol"/>
              <a:buNone/>
              <a:defRPr sz="1600" b="0" i="0" u="none" strike="noStrike" cap="none" baseline="0">
                <a:solidFill>
                  <a:srgbClr val="888888"/>
                </a:solidFill>
                <a:latin typeface="Arial"/>
                <a:ea typeface="Arial"/>
                <a:cs typeface="Arial"/>
                <a:sym typeface="Arial"/>
              </a:defRPr>
            </a:lvl5pPr>
            <a:lvl6pPr marL="2286000" marR="0" indent="0" algn="ctr" rtl="0">
              <a:spcBef>
                <a:spcPts val="360"/>
              </a:spcBef>
              <a:spcAft>
                <a:spcPts val="0"/>
              </a:spcAft>
              <a:buClr>
                <a:schemeClr val="hlink"/>
              </a:buClr>
              <a:buFont typeface="Times New Roman"/>
              <a:buNone/>
              <a:defRPr sz="1800" b="0" i="0" u="none" strike="noStrike" cap="none" baseline="0">
                <a:solidFill>
                  <a:srgbClr val="888888"/>
                </a:solidFill>
                <a:latin typeface="Arial"/>
                <a:ea typeface="Arial"/>
                <a:cs typeface="Arial"/>
                <a:sym typeface="Arial"/>
              </a:defRPr>
            </a:lvl6pPr>
            <a:lvl7pPr marL="2743200" marR="0" indent="0" algn="ctr" rtl="0">
              <a:spcBef>
                <a:spcPts val="360"/>
              </a:spcBef>
              <a:spcAft>
                <a:spcPts val="0"/>
              </a:spcAft>
              <a:buClr>
                <a:schemeClr val="hlink"/>
              </a:buClr>
              <a:buFont typeface="Times New Roman"/>
              <a:buNone/>
              <a:defRPr sz="1800" b="0" i="0" u="none" strike="noStrike" cap="none" baseline="0">
                <a:solidFill>
                  <a:srgbClr val="888888"/>
                </a:solidFill>
                <a:latin typeface="Arial"/>
                <a:ea typeface="Arial"/>
                <a:cs typeface="Arial"/>
                <a:sym typeface="Arial"/>
              </a:defRPr>
            </a:lvl7pPr>
            <a:lvl8pPr marL="3200400" marR="0" indent="0" algn="ctr" rtl="0">
              <a:spcBef>
                <a:spcPts val="360"/>
              </a:spcBef>
              <a:spcAft>
                <a:spcPts val="0"/>
              </a:spcAft>
              <a:buClr>
                <a:schemeClr val="hlink"/>
              </a:buClr>
              <a:buFont typeface="Times New Roman"/>
              <a:buNone/>
              <a:defRPr sz="1800" b="0" i="0" u="none" strike="noStrike" cap="none" baseline="0">
                <a:solidFill>
                  <a:srgbClr val="888888"/>
                </a:solidFill>
                <a:latin typeface="Arial"/>
                <a:ea typeface="Arial"/>
                <a:cs typeface="Arial"/>
                <a:sym typeface="Arial"/>
              </a:defRPr>
            </a:lvl8pPr>
            <a:lvl9pPr marL="3657600" marR="0" indent="0" algn="ctr" rtl="0">
              <a:spcBef>
                <a:spcPts val="360"/>
              </a:spcBef>
              <a:spcAft>
                <a:spcPts val="0"/>
              </a:spcAft>
              <a:buClr>
                <a:schemeClr val="hlink"/>
              </a:buClr>
              <a:buFont typeface="Times New Roman"/>
              <a:buNone/>
              <a:defRPr sz="1800" b="0" i="0" u="none" strike="noStrike" cap="none" baseline="0">
                <a:solidFill>
                  <a:srgbClr val="888888"/>
                </a:solidFill>
                <a:latin typeface="Arial"/>
                <a:ea typeface="Arial"/>
                <a:cs typeface="Arial"/>
                <a:sym typeface="Arial"/>
              </a:defRPr>
            </a:lvl9pPr>
          </a:lstStyle>
          <a:p>
            <a:endParaRPr/>
          </a:p>
        </p:txBody>
      </p:sp>
      <p:sp>
        <p:nvSpPr>
          <p:cNvPr id="20" name="Shape 20"/>
          <p:cNvSpPr txBox="1">
            <a:spLocks noGrp="1"/>
          </p:cNvSpPr>
          <p:nvPr>
            <p:ph type="dt" idx="10"/>
          </p:nvPr>
        </p:nvSpPr>
        <p:spPr>
          <a:xfrm>
            <a:off x="685800" y="6551612"/>
            <a:ext cx="1524000" cy="306386"/>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21" name="Shape 21"/>
          <p:cNvSpPr txBox="1">
            <a:spLocks noGrp="1"/>
          </p:cNvSpPr>
          <p:nvPr>
            <p:ph type="ftr" idx="11"/>
          </p:nvPr>
        </p:nvSpPr>
        <p:spPr>
          <a:xfrm>
            <a:off x="2286000" y="6551612"/>
            <a:ext cx="4429124" cy="306386"/>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22" name="Shape 22"/>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a:t>
            </a:fld>
            <a:endParaRPr lang="fi-FI" sz="1000" b="0" i="0" u="none" strike="noStrike" cap="none" baseline="0">
              <a:solidFill>
                <a:srgbClr val="878989"/>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3_Custom Layout">
    <p:spTree>
      <p:nvGrpSpPr>
        <p:cNvPr id="1" name="Shape 71"/>
        <p:cNvGrpSpPr/>
        <p:nvPr/>
      </p:nvGrpSpPr>
      <p:grpSpPr>
        <a:xfrm>
          <a:off x="0" y="0"/>
          <a:ext cx="0" cy="0"/>
          <a:chOff x="0" y="0"/>
          <a:chExt cx="0" cy="0"/>
        </a:xfrm>
      </p:grpSpPr>
      <p:pic>
        <p:nvPicPr>
          <p:cNvPr id="72" name="Shape 72"/>
          <p:cNvPicPr preferRelativeResize="0"/>
          <p:nvPr/>
        </p:nvPicPr>
        <p:blipFill rotWithShape="1">
          <a:blip r:embed="rId2">
            <a:alphaModFix/>
          </a:blip>
          <a:srcRect/>
          <a:stretch/>
        </p:blipFill>
        <p:spPr>
          <a:xfrm>
            <a:off x="3704" y="0"/>
            <a:ext cx="9136588" cy="3787877"/>
          </a:xfrm>
          <a:prstGeom prst="rect">
            <a:avLst/>
          </a:prstGeom>
          <a:noFill/>
          <a:ln>
            <a:noFill/>
          </a:ln>
        </p:spPr>
      </p:pic>
      <p:sp>
        <p:nvSpPr>
          <p:cNvPr id="73" name="Shape 73"/>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74" name="Shape 74"/>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75" name="Shape 75"/>
          <p:cNvPicPr preferRelativeResize="0"/>
          <p:nvPr/>
        </p:nvPicPr>
        <p:blipFill rotWithShape="1">
          <a:blip r:embed="rId3">
            <a:alphaModFix/>
          </a:blip>
          <a:srcRect/>
          <a:stretch/>
        </p:blipFill>
        <p:spPr>
          <a:xfrm>
            <a:off x="688975" y="5837762"/>
            <a:ext cx="1495424" cy="794522"/>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4_Custom Layout">
    <p:spTree>
      <p:nvGrpSpPr>
        <p:cNvPr id="1" name="Shape 76"/>
        <p:cNvGrpSpPr/>
        <p:nvPr/>
      </p:nvGrpSpPr>
      <p:grpSpPr>
        <a:xfrm>
          <a:off x="0" y="0"/>
          <a:ext cx="0" cy="0"/>
          <a:chOff x="0" y="0"/>
          <a:chExt cx="0" cy="0"/>
        </a:xfrm>
      </p:grpSpPr>
      <p:pic>
        <p:nvPicPr>
          <p:cNvPr id="77" name="Shape 77"/>
          <p:cNvPicPr preferRelativeResize="0"/>
          <p:nvPr/>
        </p:nvPicPr>
        <p:blipFill rotWithShape="1">
          <a:blip r:embed="rId2">
            <a:alphaModFix/>
          </a:blip>
          <a:srcRect/>
          <a:stretch/>
        </p:blipFill>
        <p:spPr>
          <a:xfrm>
            <a:off x="3704" y="0"/>
            <a:ext cx="9136588" cy="3787877"/>
          </a:xfrm>
          <a:prstGeom prst="rect">
            <a:avLst/>
          </a:prstGeom>
          <a:noFill/>
          <a:ln>
            <a:noFill/>
          </a:ln>
        </p:spPr>
      </p:pic>
      <p:sp>
        <p:nvSpPr>
          <p:cNvPr id="78" name="Shape 78"/>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79" name="Shape 79"/>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80" name="Shape 80"/>
          <p:cNvPicPr preferRelativeResize="0"/>
          <p:nvPr/>
        </p:nvPicPr>
        <p:blipFill rotWithShape="1">
          <a:blip r:embed="rId3">
            <a:alphaModFix/>
          </a:blip>
          <a:srcRect/>
          <a:stretch/>
        </p:blipFill>
        <p:spPr>
          <a:xfrm>
            <a:off x="688975" y="5837762"/>
            <a:ext cx="1495424" cy="794522"/>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5_Custom Layout">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83" name="Shape 83"/>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84" name="Shape 84"/>
          <p:cNvPicPr preferRelativeResize="0"/>
          <p:nvPr/>
        </p:nvPicPr>
        <p:blipFill rotWithShape="1">
          <a:blip r:embed="rId2">
            <a:alphaModFix/>
          </a:blip>
          <a:srcRect/>
          <a:stretch/>
        </p:blipFill>
        <p:spPr>
          <a:xfrm>
            <a:off x="688975" y="5837762"/>
            <a:ext cx="1495424" cy="794522"/>
          </a:xfrm>
          <a:prstGeom prst="rect">
            <a:avLst/>
          </a:prstGeom>
          <a:noFill/>
          <a:ln>
            <a:noFill/>
          </a:ln>
        </p:spPr>
      </p:pic>
      <p:pic>
        <p:nvPicPr>
          <p:cNvPr id="85" name="Shape 85"/>
          <p:cNvPicPr preferRelativeResize="0"/>
          <p:nvPr/>
        </p:nvPicPr>
        <p:blipFill rotWithShape="1">
          <a:blip r:embed="rId3">
            <a:alphaModFix/>
          </a:blip>
          <a:srcRect/>
          <a:stretch/>
        </p:blipFill>
        <p:spPr>
          <a:xfrm>
            <a:off x="3704" y="0"/>
            <a:ext cx="9136588" cy="3787877"/>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6_Custom Layout">
    <p:spTree>
      <p:nvGrpSpPr>
        <p:cNvPr id="1" name="Shape 86"/>
        <p:cNvGrpSpPr/>
        <p:nvPr/>
      </p:nvGrpSpPr>
      <p:grpSpPr>
        <a:xfrm>
          <a:off x="0" y="0"/>
          <a:ext cx="0" cy="0"/>
          <a:chOff x="0" y="0"/>
          <a:chExt cx="0" cy="0"/>
        </a:xfrm>
      </p:grpSpPr>
      <p:pic>
        <p:nvPicPr>
          <p:cNvPr id="87" name="Shape 87"/>
          <p:cNvPicPr preferRelativeResize="0"/>
          <p:nvPr/>
        </p:nvPicPr>
        <p:blipFill rotWithShape="1">
          <a:blip r:embed="rId2">
            <a:alphaModFix/>
          </a:blip>
          <a:srcRect/>
          <a:stretch/>
        </p:blipFill>
        <p:spPr>
          <a:xfrm>
            <a:off x="3704" y="0"/>
            <a:ext cx="9136588" cy="3787877"/>
          </a:xfrm>
          <a:prstGeom prst="rect">
            <a:avLst/>
          </a:prstGeom>
          <a:noFill/>
          <a:ln>
            <a:noFill/>
          </a:ln>
        </p:spPr>
      </p:pic>
      <p:sp>
        <p:nvSpPr>
          <p:cNvPr id="88" name="Shape 88"/>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89" name="Shape 89"/>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90" name="Shape 90"/>
          <p:cNvPicPr preferRelativeResize="0"/>
          <p:nvPr/>
        </p:nvPicPr>
        <p:blipFill rotWithShape="1">
          <a:blip r:embed="rId3">
            <a:alphaModFix/>
          </a:blip>
          <a:srcRect/>
          <a:stretch/>
        </p:blipFill>
        <p:spPr>
          <a:xfrm>
            <a:off x="688975" y="5837762"/>
            <a:ext cx="1495424" cy="794522"/>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7_Custom Layout">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93" name="Shape 93"/>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94" name="Shape 94"/>
          <p:cNvPicPr preferRelativeResize="0"/>
          <p:nvPr/>
        </p:nvPicPr>
        <p:blipFill rotWithShape="1">
          <a:blip r:embed="rId2">
            <a:alphaModFix/>
          </a:blip>
          <a:srcRect/>
          <a:stretch/>
        </p:blipFill>
        <p:spPr>
          <a:xfrm>
            <a:off x="688975" y="5837762"/>
            <a:ext cx="1495424" cy="794522"/>
          </a:xfrm>
          <a:prstGeom prst="rect">
            <a:avLst/>
          </a:prstGeom>
          <a:noFill/>
          <a:ln>
            <a:noFill/>
          </a:ln>
        </p:spPr>
      </p:pic>
      <p:pic>
        <p:nvPicPr>
          <p:cNvPr id="95" name="Shape 95"/>
          <p:cNvPicPr preferRelativeResize="0"/>
          <p:nvPr/>
        </p:nvPicPr>
        <p:blipFill rotWithShape="1">
          <a:blip r:embed="rId3">
            <a:alphaModFix/>
          </a:blip>
          <a:srcRect/>
          <a:stretch/>
        </p:blipFill>
        <p:spPr>
          <a:xfrm>
            <a:off x="3704" y="0"/>
            <a:ext cx="9136588" cy="3787877"/>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8_Custom Layout">
    <p:spTree>
      <p:nvGrpSpPr>
        <p:cNvPr id="1" name="Shape 96"/>
        <p:cNvGrpSpPr/>
        <p:nvPr/>
      </p:nvGrpSpPr>
      <p:grpSpPr>
        <a:xfrm>
          <a:off x="0" y="0"/>
          <a:ext cx="0" cy="0"/>
          <a:chOff x="0" y="0"/>
          <a:chExt cx="0" cy="0"/>
        </a:xfrm>
      </p:grpSpPr>
      <p:pic>
        <p:nvPicPr>
          <p:cNvPr id="97" name="Shape 97"/>
          <p:cNvPicPr preferRelativeResize="0"/>
          <p:nvPr/>
        </p:nvPicPr>
        <p:blipFill rotWithShape="1">
          <a:blip r:embed="rId2">
            <a:alphaModFix/>
          </a:blip>
          <a:srcRect/>
          <a:stretch/>
        </p:blipFill>
        <p:spPr>
          <a:xfrm>
            <a:off x="3704" y="0"/>
            <a:ext cx="9136588" cy="3787877"/>
          </a:xfrm>
          <a:prstGeom prst="rect">
            <a:avLst/>
          </a:prstGeom>
          <a:noFill/>
          <a:ln>
            <a:noFill/>
          </a:ln>
        </p:spPr>
      </p:pic>
      <p:sp>
        <p:nvSpPr>
          <p:cNvPr id="98" name="Shape 98"/>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99" name="Shape 99"/>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100" name="Shape 100"/>
          <p:cNvPicPr preferRelativeResize="0"/>
          <p:nvPr/>
        </p:nvPicPr>
        <p:blipFill rotWithShape="1">
          <a:blip r:embed="rId3">
            <a:alphaModFix/>
          </a:blip>
          <a:srcRect/>
          <a:stretch/>
        </p:blipFill>
        <p:spPr>
          <a:xfrm>
            <a:off x="688975" y="5837762"/>
            <a:ext cx="1495424" cy="794522"/>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Otsikko ja sisältö">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684212" y="715962"/>
            <a:ext cx="7772400" cy="533399"/>
          </a:xfrm>
          <a:prstGeom prst="rect">
            <a:avLst/>
          </a:prstGeom>
          <a:noFill/>
          <a:ln>
            <a:noFill/>
          </a:ln>
        </p:spPr>
        <p:txBody>
          <a:bodyPr lIns="91425" tIns="91425" rIns="91425" bIns="91425" anchor="t" anchorCtr="0"/>
          <a:lstStyle>
            <a:lvl1pPr algn="l" rtl="0">
              <a:spcBef>
                <a:spcPts val="0"/>
              </a:spcBef>
              <a:spcAft>
                <a:spcPts val="0"/>
              </a:spcAft>
              <a:defRPr sz="2800">
                <a:solidFill>
                  <a:srgbClr val="F08A00"/>
                </a:solidFill>
                <a:latin typeface="Arial"/>
                <a:ea typeface="Arial"/>
                <a:cs typeface="Arial"/>
                <a:sym typeface="Arial"/>
              </a:defRPr>
            </a:lvl1pPr>
            <a:lvl2pPr algn="l" rtl="0">
              <a:spcBef>
                <a:spcPts val="0"/>
              </a:spcBef>
              <a:spcAft>
                <a:spcPts val="0"/>
              </a:spcAft>
              <a:defRPr sz="2800">
                <a:solidFill>
                  <a:srgbClr val="F08A00"/>
                </a:solidFill>
                <a:latin typeface="Tahoma"/>
                <a:ea typeface="Tahoma"/>
                <a:cs typeface="Tahoma"/>
                <a:sym typeface="Tahoma"/>
              </a:defRPr>
            </a:lvl2pPr>
            <a:lvl3pPr algn="l" rtl="0">
              <a:spcBef>
                <a:spcPts val="0"/>
              </a:spcBef>
              <a:spcAft>
                <a:spcPts val="0"/>
              </a:spcAft>
              <a:defRPr sz="2800">
                <a:solidFill>
                  <a:srgbClr val="F08A00"/>
                </a:solidFill>
                <a:latin typeface="Tahoma"/>
                <a:ea typeface="Tahoma"/>
                <a:cs typeface="Tahoma"/>
                <a:sym typeface="Tahoma"/>
              </a:defRPr>
            </a:lvl3pPr>
            <a:lvl4pPr algn="l" rtl="0">
              <a:spcBef>
                <a:spcPts val="0"/>
              </a:spcBef>
              <a:spcAft>
                <a:spcPts val="0"/>
              </a:spcAft>
              <a:defRPr sz="2800">
                <a:solidFill>
                  <a:srgbClr val="F08A00"/>
                </a:solidFill>
                <a:latin typeface="Tahoma"/>
                <a:ea typeface="Tahoma"/>
                <a:cs typeface="Tahoma"/>
                <a:sym typeface="Tahoma"/>
              </a:defRPr>
            </a:lvl4pPr>
            <a:lvl5pPr algn="l" rtl="0">
              <a:spcBef>
                <a:spcPts val="0"/>
              </a:spcBef>
              <a:spcAft>
                <a:spcPts val="0"/>
              </a:spcAft>
              <a:defRPr sz="2800">
                <a:solidFill>
                  <a:srgbClr val="F08A00"/>
                </a:solidFill>
                <a:latin typeface="Tahoma"/>
                <a:ea typeface="Tahoma"/>
                <a:cs typeface="Tahoma"/>
                <a:sym typeface="Tahoma"/>
              </a:defRPr>
            </a:lvl5pPr>
            <a:lvl6pPr marL="457200" algn="l" rtl="0">
              <a:spcBef>
                <a:spcPts val="0"/>
              </a:spcBef>
              <a:spcAft>
                <a:spcPts val="0"/>
              </a:spcAft>
              <a:defRPr sz="3600">
                <a:solidFill>
                  <a:schemeClr val="dk2"/>
                </a:solidFill>
                <a:latin typeface="Tahoma"/>
                <a:ea typeface="Tahoma"/>
                <a:cs typeface="Tahoma"/>
                <a:sym typeface="Tahoma"/>
              </a:defRPr>
            </a:lvl6pPr>
            <a:lvl7pPr marL="914400" algn="l" rtl="0">
              <a:spcBef>
                <a:spcPts val="0"/>
              </a:spcBef>
              <a:spcAft>
                <a:spcPts val="0"/>
              </a:spcAft>
              <a:defRPr sz="3600">
                <a:solidFill>
                  <a:schemeClr val="dk2"/>
                </a:solidFill>
                <a:latin typeface="Tahoma"/>
                <a:ea typeface="Tahoma"/>
                <a:cs typeface="Tahoma"/>
                <a:sym typeface="Tahoma"/>
              </a:defRPr>
            </a:lvl7pPr>
            <a:lvl8pPr marL="1371600" algn="l" rtl="0">
              <a:spcBef>
                <a:spcPts val="0"/>
              </a:spcBef>
              <a:spcAft>
                <a:spcPts val="0"/>
              </a:spcAft>
              <a:defRPr sz="3600">
                <a:solidFill>
                  <a:schemeClr val="dk2"/>
                </a:solidFill>
                <a:latin typeface="Tahoma"/>
                <a:ea typeface="Tahoma"/>
                <a:cs typeface="Tahoma"/>
                <a:sym typeface="Tahoma"/>
              </a:defRPr>
            </a:lvl8pPr>
            <a:lvl9pPr marL="1828800" algn="l" rtl="0">
              <a:spcBef>
                <a:spcPts val="0"/>
              </a:spcBef>
              <a:spcAft>
                <a:spcPts val="0"/>
              </a:spcAft>
              <a:defRPr sz="3600">
                <a:solidFill>
                  <a:schemeClr val="dk2"/>
                </a:solidFill>
                <a:latin typeface="Tahoma"/>
                <a:ea typeface="Tahoma"/>
                <a:cs typeface="Tahoma"/>
                <a:sym typeface="Tahoma"/>
              </a:defRPr>
            </a:lvl9pPr>
          </a:lstStyle>
          <a:p>
            <a:endParaRPr/>
          </a:p>
        </p:txBody>
      </p:sp>
      <p:sp>
        <p:nvSpPr>
          <p:cNvPr id="25" name="Shape 25"/>
          <p:cNvSpPr txBox="1">
            <a:spLocks noGrp="1"/>
          </p:cNvSpPr>
          <p:nvPr>
            <p:ph type="body" idx="1"/>
          </p:nvPr>
        </p:nvSpPr>
        <p:spPr>
          <a:xfrm>
            <a:off x="684212" y="1436688"/>
            <a:ext cx="7772400" cy="3948111"/>
          </a:xfrm>
          <a:prstGeom prst="rect">
            <a:avLst/>
          </a:prstGeom>
          <a:noFill/>
          <a:ln>
            <a:noFill/>
          </a:ln>
        </p:spPr>
        <p:txBody>
          <a:bodyPr lIns="91425" tIns="91425" rIns="91425" bIns="91425" anchor="t" anchorCtr="0"/>
          <a:lstStyle>
            <a:lvl1pPr marL="342900" indent="-190500" algn="l" rtl="0">
              <a:spcBef>
                <a:spcPts val="200"/>
              </a:spcBef>
              <a:spcAft>
                <a:spcPts val="0"/>
              </a:spcAft>
              <a:buClr>
                <a:srgbClr val="F08A00"/>
              </a:buClr>
              <a:buFont typeface="Noto Symbol"/>
              <a:buChar char="▪"/>
              <a:defRPr sz="2400">
                <a:solidFill>
                  <a:srgbClr val="4F5150"/>
                </a:solidFill>
                <a:latin typeface="Arial"/>
                <a:ea typeface="Arial"/>
                <a:cs typeface="Arial"/>
                <a:sym typeface="Arial"/>
              </a:defRPr>
            </a:lvl1pPr>
            <a:lvl2pPr marL="539750" indent="-69850" algn="l" rtl="0">
              <a:spcBef>
                <a:spcPts val="200"/>
              </a:spcBef>
              <a:spcAft>
                <a:spcPts val="0"/>
              </a:spcAft>
              <a:buClr>
                <a:srgbClr val="F08A00"/>
              </a:buClr>
              <a:buFont typeface="Noto Symbol"/>
              <a:buChar char="▪"/>
              <a:defRPr sz="2400">
                <a:solidFill>
                  <a:srgbClr val="4F5150"/>
                </a:solidFill>
                <a:latin typeface="Arial"/>
                <a:ea typeface="Arial"/>
                <a:cs typeface="Arial"/>
                <a:sym typeface="Arial"/>
              </a:defRPr>
            </a:lvl2pPr>
            <a:lvl3pPr marL="719138" indent="-96837" algn="l" rtl="0">
              <a:spcBef>
                <a:spcPts val="200"/>
              </a:spcBef>
              <a:spcAft>
                <a:spcPts val="0"/>
              </a:spcAft>
              <a:buClr>
                <a:srgbClr val="F08A00"/>
              </a:buClr>
              <a:buFont typeface="Noto Symbol"/>
              <a:buChar char="▪"/>
              <a:defRPr sz="2000">
                <a:solidFill>
                  <a:srgbClr val="4F5150"/>
                </a:solidFill>
                <a:latin typeface="Arial"/>
                <a:ea typeface="Arial"/>
                <a:cs typeface="Arial"/>
                <a:sym typeface="Arial"/>
              </a:defRPr>
            </a:lvl3pPr>
            <a:lvl4pPr marL="898525" indent="-111125" algn="l" rtl="0">
              <a:spcBef>
                <a:spcPts val="200"/>
              </a:spcBef>
              <a:spcAft>
                <a:spcPts val="0"/>
              </a:spcAft>
              <a:buClr>
                <a:srgbClr val="F08A00"/>
              </a:buClr>
              <a:buFont typeface="Noto Symbol"/>
              <a:buChar char="▪"/>
              <a:defRPr>
                <a:solidFill>
                  <a:srgbClr val="4F5150"/>
                </a:solidFill>
                <a:latin typeface="Arial"/>
                <a:ea typeface="Arial"/>
                <a:cs typeface="Arial"/>
                <a:sym typeface="Arial"/>
              </a:defRPr>
            </a:lvl4pPr>
            <a:lvl5pPr marL="1079500" indent="-114300" algn="l" rtl="0">
              <a:spcBef>
                <a:spcPts val="200"/>
              </a:spcBef>
              <a:spcAft>
                <a:spcPts val="0"/>
              </a:spcAft>
              <a:buClr>
                <a:srgbClr val="F08A00"/>
              </a:buClr>
              <a:buFont typeface="Noto Symbol"/>
              <a:buChar char="▪"/>
              <a:defRPr sz="1600">
                <a:solidFill>
                  <a:srgbClr val="4F5150"/>
                </a:solidFill>
                <a:latin typeface="Arial"/>
                <a:ea typeface="Arial"/>
                <a:cs typeface="Arial"/>
                <a:sym typeface="Arial"/>
              </a:defRPr>
            </a:lvl5pPr>
            <a:lvl6pPr marL="2514600" indent="-114300" algn="l" rtl="0">
              <a:spcBef>
                <a:spcPts val="360"/>
              </a:spcBef>
              <a:spcAft>
                <a:spcPts val="0"/>
              </a:spcAft>
              <a:buClr>
                <a:schemeClr val="hlink"/>
              </a:buClr>
              <a:buFont typeface="Times New Roman"/>
              <a:buChar char="•"/>
              <a:defRPr>
                <a:solidFill>
                  <a:schemeClr val="dk1"/>
                </a:solidFill>
                <a:latin typeface="Arial"/>
                <a:ea typeface="Arial"/>
                <a:cs typeface="Arial"/>
                <a:sym typeface="Arial"/>
              </a:defRPr>
            </a:lvl6pPr>
            <a:lvl7pPr marL="2971800" indent="-114300" algn="l" rtl="0">
              <a:spcBef>
                <a:spcPts val="360"/>
              </a:spcBef>
              <a:spcAft>
                <a:spcPts val="0"/>
              </a:spcAft>
              <a:buClr>
                <a:schemeClr val="hlink"/>
              </a:buClr>
              <a:buFont typeface="Times New Roman"/>
              <a:buChar char="•"/>
              <a:defRPr>
                <a:solidFill>
                  <a:schemeClr val="dk1"/>
                </a:solidFill>
                <a:latin typeface="Arial"/>
                <a:ea typeface="Arial"/>
                <a:cs typeface="Arial"/>
                <a:sym typeface="Arial"/>
              </a:defRPr>
            </a:lvl7pPr>
            <a:lvl8pPr marL="3429000" indent="-114300" algn="l" rtl="0">
              <a:spcBef>
                <a:spcPts val="360"/>
              </a:spcBef>
              <a:spcAft>
                <a:spcPts val="0"/>
              </a:spcAft>
              <a:buClr>
                <a:schemeClr val="hlink"/>
              </a:buClr>
              <a:buFont typeface="Times New Roman"/>
              <a:buChar char="•"/>
              <a:defRPr>
                <a:solidFill>
                  <a:schemeClr val="dk1"/>
                </a:solidFill>
                <a:latin typeface="Arial"/>
                <a:ea typeface="Arial"/>
                <a:cs typeface="Arial"/>
                <a:sym typeface="Arial"/>
              </a:defRPr>
            </a:lvl8pPr>
            <a:lvl9pPr marL="3886200" indent="-114300" algn="l" rtl="0">
              <a:spcBef>
                <a:spcPts val="360"/>
              </a:spcBef>
              <a:spcAft>
                <a:spcPts val="0"/>
              </a:spcAft>
              <a:buClr>
                <a:schemeClr val="hlink"/>
              </a:buClr>
              <a:buFont typeface="Times New Roman"/>
              <a:buChar char="•"/>
              <a:defRPr>
                <a:solidFill>
                  <a:schemeClr val="dk1"/>
                </a:solidFill>
                <a:latin typeface="Arial"/>
                <a:ea typeface="Arial"/>
                <a:cs typeface="Arial"/>
                <a:sym typeface="Arial"/>
              </a:defRPr>
            </a:lvl9pPr>
          </a:lstStyle>
          <a:p>
            <a:endParaRPr/>
          </a:p>
        </p:txBody>
      </p:sp>
      <p:sp>
        <p:nvSpPr>
          <p:cNvPr id="26" name="Shape 26"/>
          <p:cNvSpPr txBox="1">
            <a:spLocks noGrp="1"/>
          </p:cNvSpPr>
          <p:nvPr>
            <p:ph type="ftr" idx="11"/>
          </p:nvPr>
        </p:nvSpPr>
        <p:spPr>
          <a:xfrm>
            <a:off x="2286000" y="6551612"/>
            <a:ext cx="4429124" cy="306386"/>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27" name="Shape 27"/>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a:t>
            </a:fld>
            <a:endParaRPr lang="fi-FI" sz="1000" b="0" i="0" u="none" strike="noStrike" cap="none" baseline="0">
              <a:solidFill>
                <a:srgbClr val="878989"/>
              </a:solidFill>
              <a:latin typeface="Arial"/>
              <a:ea typeface="Arial"/>
              <a:cs typeface="Arial"/>
              <a:sym typeface="Arial"/>
            </a:endParaRPr>
          </a:p>
        </p:txBody>
      </p:sp>
      <p:sp>
        <p:nvSpPr>
          <p:cNvPr id="28" name="Shape 28"/>
          <p:cNvSpPr txBox="1">
            <a:spLocks noGrp="1"/>
          </p:cNvSpPr>
          <p:nvPr>
            <p:ph type="dt" idx="10"/>
          </p:nvPr>
        </p:nvSpPr>
        <p:spPr>
          <a:xfrm>
            <a:off x="685800" y="6551612"/>
            <a:ext cx="1524000" cy="306386"/>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684212" y="723900"/>
            <a:ext cx="7772400" cy="533399"/>
          </a:xfrm>
          <a:prstGeom prst="rect">
            <a:avLst/>
          </a:prstGeom>
          <a:noFill/>
          <a:ln>
            <a:noFill/>
          </a:ln>
        </p:spPr>
        <p:txBody>
          <a:bodyPr lIns="91425" tIns="91425" rIns="91425" bIns="91425" anchor="t" anchorCtr="0"/>
          <a:lstStyle>
            <a:lvl1pPr rtl="0">
              <a:spcBef>
                <a:spcPts val="0"/>
              </a:spcBef>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31" name="Shape 31"/>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sz="2400" b="1"/>
            </a:lvl1pPr>
            <a:lvl2pPr marL="457200" indent="0" rtl="0">
              <a:spcBef>
                <a:spcPts val="0"/>
              </a:spcBef>
              <a:buFont typeface="Arial"/>
              <a:buNone/>
              <a:defRPr sz="2000" b="1"/>
            </a:lvl2pPr>
            <a:lvl3pPr marL="914400" indent="0" rtl="0">
              <a:spcBef>
                <a:spcPts val="0"/>
              </a:spcBef>
              <a:buFont typeface="Arial"/>
              <a:buNone/>
              <a:defRPr sz="1800" b="1"/>
            </a:lvl3pPr>
            <a:lvl4pPr marL="1371600" indent="0" rtl="0">
              <a:spcBef>
                <a:spcPts val="0"/>
              </a:spcBef>
              <a:buFont typeface="Arial"/>
              <a:buNone/>
              <a:defRPr sz="1600" b="1"/>
            </a:lvl4pPr>
            <a:lvl5pPr marL="1828800" indent="0" rtl="0">
              <a:spcBef>
                <a:spcPts val="0"/>
              </a:spcBef>
              <a:buFont typeface="Arial"/>
              <a:buNone/>
              <a:defRPr sz="1600" b="1"/>
            </a:lvl5pPr>
            <a:lvl6pPr marL="2286000" indent="0" rtl="0">
              <a:spcBef>
                <a:spcPts val="0"/>
              </a:spcBef>
              <a:buFont typeface="Arial"/>
              <a:buNone/>
              <a:defRPr sz="1600" b="1"/>
            </a:lvl6pPr>
            <a:lvl7pPr marL="2743200" indent="0" rtl="0">
              <a:spcBef>
                <a:spcPts val="0"/>
              </a:spcBef>
              <a:buFont typeface="Arial"/>
              <a:buNone/>
              <a:defRPr sz="1600" b="1"/>
            </a:lvl7pPr>
            <a:lvl8pPr marL="3200400" indent="0" rtl="0">
              <a:spcBef>
                <a:spcPts val="0"/>
              </a:spcBef>
              <a:buFont typeface="Arial"/>
              <a:buNone/>
              <a:defRPr sz="1600" b="1"/>
            </a:lvl8pPr>
            <a:lvl9pPr marL="3657600" indent="0" rtl="0">
              <a:spcBef>
                <a:spcPts val="0"/>
              </a:spcBef>
              <a:buFont typeface="Arial"/>
              <a:buNone/>
              <a:defRPr sz="1600" b="1"/>
            </a:lvl9pPr>
          </a:lstStyle>
          <a:p>
            <a:endParaRPr/>
          </a:p>
        </p:txBody>
      </p:sp>
      <p:sp>
        <p:nvSpPr>
          <p:cNvPr id="32" name="Shape 32"/>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33" name="Shape 33"/>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sz="2400" b="1"/>
            </a:lvl1pPr>
            <a:lvl2pPr marL="457200" indent="0" rtl="0">
              <a:spcBef>
                <a:spcPts val="0"/>
              </a:spcBef>
              <a:buFont typeface="Arial"/>
              <a:buNone/>
              <a:defRPr sz="2000" b="1"/>
            </a:lvl2pPr>
            <a:lvl3pPr marL="914400" indent="0" rtl="0">
              <a:spcBef>
                <a:spcPts val="0"/>
              </a:spcBef>
              <a:buFont typeface="Arial"/>
              <a:buNone/>
              <a:defRPr sz="1800" b="1"/>
            </a:lvl3pPr>
            <a:lvl4pPr marL="1371600" indent="0" rtl="0">
              <a:spcBef>
                <a:spcPts val="0"/>
              </a:spcBef>
              <a:buFont typeface="Arial"/>
              <a:buNone/>
              <a:defRPr sz="1600" b="1"/>
            </a:lvl4pPr>
            <a:lvl5pPr marL="1828800" indent="0" rtl="0">
              <a:spcBef>
                <a:spcPts val="0"/>
              </a:spcBef>
              <a:buFont typeface="Arial"/>
              <a:buNone/>
              <a:defRPr sz="1600" b="1"/>
            </a:lvl5pPr>
            <a:lvl6pPr marL="2286000" indent="0" rtl="0">
              <a:spcBef>
                <a:spcPts val="0"/>
              </a:spcBef>
              <a:buFont typeface="Arial"/>
              <a:buNone/>
              <a:defRPr sz="1600" b="1"/>
            </a:lvl6pPr>
            <a:lvl7pPr marL="2743200" indent="0" rtl="0">
              <a:spcBef>
                <a:spcPts val="0"/>
              </a:spcBef>
              <a:buFont typeface="Arial"/>
              <a:buNone/>
              <a:defRPr sz="1600" b="1"/>
            </a:lvl7pPr>
            <a:lvl8pPr marL="3200400" indent="0" rtl="0">
              <a:spcBef>
                <a:spcPts val="0"/>
              </a:spcBef>
              <a:buFont typeface="Arial"/>
              <a:buNone/>
              <a:defRPr sz="1600" b="1"/>
            </a:lvl8pPr>
            <a:lvl9pPr marL="3657600" indent="0" rtl="0">
              <a:spcBef>
                <a:spcPts val="0"/>
              </a:spcBef>
              <a:buFont typeface="Arial"/>
              <a:buNone/>
              <a:defRPr sz="1600" b="1"/>
            </a:lvl9pPr>
          </a:lstStyle>
          <a:p>
            <a:endParaRPr/>
          </a:p>
        </p:txBody>
      </p:sp>
      <p:sp>
        <p:nvSpPr>
          <p:cNvPr id="34" name="Shape 34"/>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35" name="Shape 35"/>
          <p:cNvSpPr txBox="1">
            <a:spLocks noGrp="1"/>
          </p:cNvSpPr>
          <p:nvPr>
            <p:ph type="dt" idx="10"/>
          </p:nvPr>
        </p:nvSpPr>
        <p:spPr>
          <a:xfrm>
            <a:off x="685800" y="6551612"/>
            <a:ext cx="1524000" cy="306386"/>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36" name="Shape 36"/>
          <p:cNvSpPr txBox="1">
            <a:spLocks noGrp="1"/>
          </p:cNvSpPr>
          <p:nvPr>
            <p:ph type="ftr" idx="11"/>
          </p:nvPr>
        </p:nvSpPr>
        <p:spPr>
          <a:xfrm>
            <a:off x="2286000" y="6551612"/>
            <a:ext cx="4429124" cy="306386"/>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37" name="Shape 37"/>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a:t>
            </a:fld>
            <a:endParaRPr lang="fi-FI" sz="1000" b="0" i="0" u="none" strike="noStrike" cap="none" baseline="0">
              <a:solidFill>
                <a:srgbClr val="878989"/>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Vertailu">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688974" y="715962"/>
            <a:ext cx="7767638" cy="1036835"/>
          </a:xfrm>
          <a:prstGeom prst="rect">
            <a:avLst/>
          </a:prstGeom>
          <a:noFill/>
          <a:ln>
            <a:noFill/>
          </a:ln>
        </p:spPr>
        <p:txBody>
          <a:bodyPr lIns="91425" tIns="91425" rIns="91425" bIns="91425" anchor="t" anchorCtr="0"/>
          <a:lstStyle>
            <a:lvl1pPr rtl="0">
              <a:spcBef>
                <a:spcPts val="0"/>
              </a:spcBef>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40" name="Shape 40"/>
          <p:cNvSpPr txBox="1">
            <a:spLocks noGrp="1"/>
          </p:cNvSpPr>
          <p:nvPr>
            <p:ph type="body" idx="1"/>
          </p:nvPr>
        </p:nvSpPr>
        <p:spPr>
          <a:xfrm>
            <a:off x="688974" y="2003425"/>
            <a:ext cx="3808413" cy="3317873"/>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41" name="Shape 41"/>
          <p:cNvSpPr txBox="1">
            <a:spLocks noGrp="1"/>
          </p:cNvSpPr>
          <p:nvPr>
            <p:ph type="body" idx="2"/>
          </p:nvPr>
        </p:nvSpPr>
        <p:spPr>
          <a:xfrm>
            <a:off x="4645026" y="2003425"/>
            <a:ext cx="3811588" cy="3329393"/>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42" name="Shape 42"/>
          <p:cNvSpPr txBox="1">
            <a:spLocks noGrp="1"/>
          </p:cNvSpPr>
          <p:nvPr>
            <p:ph type="ftr" idx="11"/>
          </p:nvPr>
        </p:nvSpPr>
        <p:spPr>
          <a:xfrm>
            <a:off x="2286000" y="6551612"/>
            <a:ext cx="4429124" cy="306386"/>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43" name="Shape 43"/>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a:t>
            </a:fld>
            <a:endParaRPr lang="fi-FI" sz="1000" b="0" i="0" u="none" strike="noStrike" cap="none" baseline="0">
              <a:solidFill>
                <a:srgbClr val="878989"/>
              </a:solidFill>
              <a:latin typeface="Arial"/>
              <a:ea typeface="Arial"/>
              <a:cs typeface="Arial"/>
              <a:sym typeface="Arial"/>
            </a:endParaRPr>
          </a:p>
        </p:txBody>
      </p:sp>
      <p:sp>
        <p:nvSpPr>
          <p:cNvPr id="44" name="Shape 44"/>
          <p:cNvSpPr txBox="1">
            <a:spLocks noGrp="1"/>
          </p:cNvSpPr>
          <p:nvPr>
            <p:ph type="dt" idx="10"/>
          </p:nvPr>
        </p:nvSpPr>
        <p:spPr>
          <a:xfrm>
            <a:off x="685800" y="6551612"/>
            <a:ext cx="1524000" cy="306386"/>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ustom Layout">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1649934" y="4708551"/>
            <a:ext cx="7125833" cy="533399"/>
          </a:xfrm>
          <a:prstGeom prst="rect">
            <a:avLst/>
          </a:prstGeom>
          <a:noFill/>
          <a:ln>
            <a:noFill/>
          </a:ln>
        </p:spPr>
        <p:txBody>
          <a:bodyPr lIns="91425" tIns="91425" rIns="91425" bIns="91425" anchor="t" anchorCtr="0"/>
          <a:lstStyle>
            <a:lvl1pPr rtl="0">
              <a:spcBef>
                <a:spcPts val="0"/>
              </a:spcBef>
              <a:defRPr sz="32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47" name="Shape 47"/>
          <p:cNvSpPr/>
          <p:nvPr/>
        </p:nvSpPr>
        <p:spPr>
          <a:xfrm>
            <a:off x="-1586"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48" name="Shape 48"/>
          <p:cNvPicPr preferRelativeResize="0"/>
          <p:nvPr/>
        </p:nvPicPr>
        <p:blipFill rotWithShape="1">
          <a:blip r:embed="rId2">
            <a:alphaModFix/>
          </a:blip>
          <a:srcRect/>
          <a:stretch/>
        </p:blipFill>
        <p:spPr>
          <a:xfrm>
            <a:off x="7450667" y="5847580"/>
            <a:ext cx="1473199" cy="784704"/>
          </a:xfrm>
          <a:prstGeom prst="rect">
            <a:avLst/>
          </a:prstGeom>
          <a:noFill/>
          <a:ln>
            <a:noFill/>
          </a:ln>
        </p:spPr>
      </p:pic>
      <p:grpSp>
        <p:nvGrpSpPr>
          <p:cNvPr id="49" name="Shape 49"/>
          <p:cNvGrpSpPr/>
          <p:nvPr/>
        </p:nvGrpSpPr>
        <p:grpSpPr>
          <a:xfrm>
            <a:off x="0" y="0"/>
            <a:ext cx="9144000" cy="4356664"/>
            <a:chOff x="0" y="0"/>
            <a:chExt cx="9144000" cy="4356664"/>
          </a:xfrm>
        </p:grpSpPr>
        <p:pic>
          <p:nvPicPr>
            <p:cNvPr id="50" name="Shape 50"/>
            <p:cNvPicPr preferRelativeResize="0"/>
            <p:nvPr/>
          </p:nvPicPr>
          <p:blipFill rotWithShape="1">
            <a:blip r:embed="rId3">
              <a:alphaModFix/>
            </a:blip>
            <a:srcRect t="16333" b="8712"/>
            <a:stretch/>
          </p:blipFill>
          <p:spPr>
            <a:xfrm>
              <a:off x="0" y="0"/>
              <a:ext cx="9144000" cy="4254499"/>
            </a:xfrm>
            <a:prstGeom prst="rect">
              <a:avLst/>
            </a:prstGeom>
            <a:noFill/>
            <a:ln>
              <a:noFill/>
            </a:ln>
          </p:spPr>
        </p:pic>
        <p:sp>
          <p:nvSpPr>
            <p:cNvPr id="51" name="Shape 51"/>
            <p:cNvSpPr/>
            <p:nvPr/>
          </p:nvSpPr>
          <p:spPr>
            <a:xfrm>
              <a:off x="8500713" y="4127369"/>
              <a:ext cx="275058" cy="185201"/>
            </a:xfrm>
            <a:prstGeom prst="triangle">
              <a:avLst>
                <a:gd name="adj" fmla="val 50000"/>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sp>
          <p:nvSpPr>
            <p:cNvPr id="52" name="Shape 52"/>
            <p:cNvSpPr/>
            <p:nvPr/>
          </p:nvSpPr>
          <p:spPr>
            <a:xfrm>
              <a:off x="8634653" y="4145005"/>
              <a:ext cx="509347" cy="21165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53" name="Shape 53"/>
            <p:cNvPicPr preferRelativeResize="0"/>
            <p:nvPr/>
          </p:nvPicPr>
          <p:blipFill rotWithShape="1">
            <a:blip r:embed="rId4">
              <a:alphaModFix/>
            </a:blip>
            <a:srcRect t="47965"/>
            <a:stretch/>
          </p:blipFill>
          <p:spPr>
            <a:xfrm>
              <a:off x="0" y="3985328"/>
              <a:ext cx="9144000" cy="342029"/>
            </a:xfrm>
            <a:prstGeom prst="rect">
              <a:avLst/>
            </a:prstGeom>
            <a:noFill/>
            <a:ln>
              <a:noFill/>
            </a:ln>
          </p:spPr>
        </p:pic>
        <p:pic>
          <p:nvPicPr>
            <p:cNvPr id="54" name="Shape 54"/>
            <p:cNvPicPr preferRelativeResize="0"/>
            <p:nvPr/>
          </p:nvPicPr>
          <p:blipFill rotWithShape="1">
            <a:blip r:embed="rId5">
              <a:alphaModFix/>
            </a:blip>
            <a:srcRect r="4805"/>
            <a:stretch/>
          </p:blipFill>
          <p:spPr>
            <a:xfrm>
              <a:off x="5621867" y="377359"/>
              <a:ext cx="3522132" cy="1751412"/>
            </a:xfrm>
            <a:prstGeom prst="rect">
              <a:avLst/>
            </a:prstGeom>
            <a:noFill/>
            <a:ln>
              <a:noFill/>
            </a:ln>
          </p:spPr>
        </p:pic>
      </p:grpSp>
      <p:sp>
        <p:nvSpPr>
          <p:cNvPr id="55" name="Shape 55"/>
          <p:cNvSpPr txBox="1">
            <a:spLocks noGrp="1"/>
          </p:cNvSpPr>
          <p:nvPr>
            <p:ph type="body" idx="1"/>
          </p:nvPr>
        </p:nvSpPr>
        <p:spPr>
          <a:xfrm>
            <a:off x="1658588" y="5389035"/>
            <a:ext cx="7011986" cy="538163"/>
          </a:xfrm>
          <a:prstGeom prst="rect">
            <a:avLst/>
          </a:prstGeom>
          <a:noFill/>
          <a:ln>
            <a:noFill/>
          </a:ln>
        </p:spPr>
        <p:txBody>
          <a:bodyPr lIns="91425" tIns="91425" rIns="91425" bIns="91425" anchor="t" anchorCtr="0"/>
          <a:lstStyle>
            <a:lvl1pPr rtl="0">
              <a:spcBef>
                <a:spcPts val="0"/>
              </a:spcBef>
              <a:buFont typeface="Arial"/>
              <a:buNone/>
              <a:defRPr/>
            </a:lvl1pPr>
            <a:lvl2pPr rtl="0">
              <a:spcBef>
                <a:spcPts val="0"/>
              </a:spcBef>
              <a:defRPr sz="2400">
                <a:solidFill>
                  <a:srgbClr val="4F5150"/>
                </a:solidFill>
                <a:latin typeface="Arial"/>
                <a:ea typeface="Arial"/>
                <a:cs typeface="Arial"/>
                <a:sym typeface="Arial"/>
              </a:defRPr>
            </a:lvl2pPr>
            <a:lvl3pPr rtl="0">
              <a:spcBef>
                <a:spcPts val="0"/>
              </a:spcBef>
              <a:defRPr sz="2000">
                <a:solidFill>
                  <a:srgbClr val="4F5150"/>
                </a:solidFill>
                <a:latin typeface="Arial"/>
                <a:ea typeface="Arial"/>
                <a:cs typeface="Arial"/>
                <a:sym typeface="Arial"/>
              </a:defRPr>
            </a:lvl3pPr>
            <a:lvl4pPr rtl="0">
              <a:spcBef>
                <a:spcPts val="0"/>
              </a:spcBef>
              <a:defRPr>
                <a:solidFill>
                  <a:srgbClr val="4F5150"/>
                </a:solidFill>
                <a:latin typeface="Arial"/>
                <a:ea typeface="Arial"/>
                <a:cs typeface="Arial"/>
                <a:sym typeface="Arial"/>
              </a:defRPr>
            </a:lvl4pPr>
            <a:lvl5pPr rtl="0">
              <a:spcBef>
                <a:spcPts val="0"/>
              </a:spcBef>
              <a:defRPr sz="1600">
                <a:solidFill>
                  <a:srgbClr val="4F5150"/>
                </a:solidFill>
                <a:latin typeface="Arial"/>
                <a:ea typeface="Arial"/>
                <a:cs typeface="Arial"/>
                <a:sym typeface="Arial"/>
              </a:defRPr>
            </a:lvl5pPr>
            <a:lvl6pPr rtl="0">
              <a:spcBef>
                <a:spcPts val="0"/>
              </a:spcBef>
              <a:defRPr>
                <a:solidFill>
                  <a:schemeClr val="dk1"/>
                </a:solidFill>
                <a:latin typeface="Arial"/>
                <a:ea typeface="Arial"/>
                <a:cs typeface="Arial"/>
                <a:sym typeface="Arial"/>
              </a:defRPr>
            </a:lvl6pPr>
            <a:lvl7pPr rtl="0">
              <a:spcBef>
                <a:spcPts val="0"/>
              </a:spcBef>
              <a:defRPr>
                <a:solidFill>
                  <a:schemeClr val="dk1"/>
                </a:solidFill>
                <a:latin typeface="Arial"/>
                <a:ea typeface="Arial"/>
                <a:cs typeface="Arial"/>
                <a:sym typeface="Arial"/>
              </a:defRPr>
            </a:lvl7pPr>
            <a:lvl8pPr rtl="0">
              <a:spcBef>
                <a:spcPts val="0"/>
              </a:spcBef>
              <a:defRPr>
                <a:solidFill>
                  <a:schemeClr val="dk1"/>
                </a:solidFill>
                <a:latin typeface="Arial"/>
                <a:ea typeface="Arial"/>
                <a:cs typeface="Arial"/>
                <a:sym typeface="Arial"/>
              </a:defRPr>
            </a:lvl8pPr>
            <a:lvl9pPr rtl="0">
              <a:spcBef>
                <a:spcPts val="0"/>
              </a:spcBef>
              <a:defRPr>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Tyhjä">
    <p:spTree>
      <p:nvGrpSpPr>
        <p:cNvPr id="1" name="Shape 56"/>
        <p:cNvGrpSpPr/>
        <p:nvPr/>
      </p:nvGrpSpPr>
      <p:grpSpPr>
        <a:xfrm>
          <a:off x="0" y="0"/>
          <a:ext cx="0" cy="0"/>
          <a:chOff x="0" y="0"/>
          <a:chExt cx="0" cy="0"/>
        </a:xfrm>
      </p:grpSpPr>
      <p:sp>
        <p:nvSpPr>
          <p:cNvPr id="57" name="Shape 57"/>
          <p:cNvSpPr txBox="1">
            <a:spLocks noGrp="1"/>
          </p:cNvSpPr>
          <p:nvPr>
            <p:ph type="ftr" idx="11"/>
          </p:nvPr>
        </p:nvSpPr>
        <p:spPr>
          <a:xfrm>
            <a:off x="2286000" y="6551612"/>
            <a:ext cx="4429124" cy="306386"/>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58" name="Shape 58"/>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a:t>
            </a:fld>
            <a:endParaRPr lang="fi-FI" sz="1000" b="0" i="0" u="none" strike="noStrike" cap="none" baseline="0">
              <a:solidFill>
                <a:srgbClr val="878989"/>
              </a:solidFill>
              <a:latin typeface="Arial"/>
              <a:ea typeface="Arial"/>
              <a:cs typeface="Arial"/>
              <a:sym typeface="Arial"/>
            </a:endParaRPr>
          </a:p>
        </p:txBody>
      </p:sp>
      <p:sp>
        <p:nvSpPr>
          <p:cNvPr id="59" name="Shape 59"/>
          <p:cNvSpPr txBox="1">
            <a:spLocks noGrp="1"/>
          </p:cNvSpPr>
          <p:nvPr>
            <p:ph type="dt" idx="10"/>
          </p:nvPr>
        </p:nvSpPr>
        <p:spPr>
          <a:xfrm>
            <a:off x="685800" y="6551612"/>
            <a:ext cx="1524000" cy="306386"/>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Otsikkodia">
    <p:spTree>
      <p:nvGrpSpPr>
        <p:cNvPr id="1" name="Shape 60"/>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1_Custom Layout">
    <p:spTree>
      <p:nvGrpSpPr>
        <p:cNvPr id="1" name="Shape 61"/>
        <p:cNvGrpSpPr/>
        <p:nvPr/>
      </p:nvGrpSpPr>
      <p:grpSpPr>
        <a:xfrm>
          <a:off x="0" y="0"/>
          <a:ext cx="0" cy="0"/>
          <a:chOff x="0" y="0"/>
          <a:chExt cx="0" cy="0"/>
        </a:xfrm>
      </p:grpSpPr>
      <p:pic>
        <p:nvPicPr>
          <p:cNvPr id="62" name="Shape 62"/>
          <p:cNvPicPr preferRelativeResize="0"/>
          <p:nvPr/>
        </p:nvPicPr>
        <p:blipFill rotWithShape="1">
          <a:blip r:embed="rId2">
            <a:alphaModFix/>
          </a:blip>
          <a:srcRect/>
          <a:stretch/>
        </p:blipFill>
        <p:spPr>
          <a:xfrm>
            <a:off x="0" y="0"/>
            <a:ext cx="9136588" cy="3787877"/>
          </a:xfrm>
          <a:prstGeom prst="rect">
            <a:avLst/>
          </a:prstGeom>
          <a:noFill/>
          <a:ln>
            <a:noFill/>
          </a:ln>
        </p:spPr>
      </p:pic>
      <p:sp>
        <p:nvSpPr>
          <p:cNvPr id="63" name="Shape 63"/>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64" name="Shape 64"/>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65" name="Shape 65"/>
          <p:cNvPicPr preferRelativeResize="0"/>
          <p:nvPr/>
        </p:nvPicPr>
        <p:blipFill rotWithShape="1">
          <a:blip r:embed="rId3">
            <a:alphaModFix/>
          </a:blip>
          <a:srcRect/>
          <a:stretch/>
        </p:blipFill>
        <p:spPr>
          <a:xfrm>
            <a:off x="688975" y="5837762"/>
            <a:ext cx="1495424" cy="794522"/>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2_Custom Layout">
    <p:spTree>
      <p:nvGrpSpPr>
        <p:cNvPr id="1" name="Shape 66"/>
        <p:cNvGrpSpPr/>
        <p:nvPr/>
      </p:nvGrpSpPr>
      <p:grpSpPr>
        <a:xfrm>
          <a:off x="0" y="0"/>
          <a:ext cx="0" cy="0"/>
          <a:chOff x="0" y="0"/>
          <a:chExt cx="0" cy="0"/>
        </a:xfrm>
      </p:grpSpPr>
      <p:pic>
        <p:nvPicPr>
          <p:cNvPr id="67" name="Shape 67"/>
          <p:cNvPicPr preferRelativeResize="0"/>
          <p:nvPr/>
        </p:nvPicPr>
        <p:blipFill rotWithShape="1">
          <a:blip r:embed="rId2">
            <a:alphaModFix/>
          </a:blip>
          <a:srcRect/>
          <a:stretch/>
        </p:blipFill>
        <p:spPr>
          <a:xfrm>
            <a:off x="3704" y="0"/>
            <a:ext cx="9136588" cy="3787877"/>
          </a:xfrm>
          <a:prstGeom prst="rect">
            <a:avLst/>
          </a:prstGeom>
          <a:noFill/>
          <a:ln>
            <a:noFill/>
          </a:ln>
        </p:spPr>
      </p:pic>
      <p:sp>
        <p:nvSpPr>
          <p:cNvPr id="68" name="Shape 68"/>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69" name="Shape 69"/>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70" name="Shape 70"/>
          <p:cNvPicPr preferRelativeResize="0"/>
          <p:nvPr/>
        </p:nvPicPr>
        <p:blipFill rotWithShape="1">
          <a:blip r:embed="rId3">
            <a:alphaModFix/>
          </a:blip>
          <a:srcRect/>
          <a:stretch/>
        </p:blipFill>
        <p:spPr>
          <a:xfrm>
            <a:off x="688975" y="5837762"/>
            <a:ext cx="1495424" cy="794522"/>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png"/><Relationship Id="rId18"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pic>
        <p:nvPicPr>
          <p:cNvPr id="9" name="Shape 9"/>
          <p:cNvPicPr preferRelativeResize="0"/>
          <p:nvPr/>
        </p:nvPicPr>
        <p:blipFill rotWithShape="1">
          <a:blip r:embed="rId17">
            <a:alphaModFix/>
          </a:blip>
          <a:srcRect t="44934"/>
          <a:stretch/>
        </p:blipFill>
        <p:spPr>
          <a:xfrm>
            <a:off x="0" y="6045200"/>
            <a:ext cx="9144000" cy="361950"/>
          </a:xfrm>
          <a:prstGeom prst="rect">
            <a:avLst/>
          </a:prstGeom>
          <a:noFill/>
          <a:ln>
            <a:noFill/>
          </a:ln>
        </p:spPr>
      </p:pic>
      <p:sp>
        <p:nvSpPr>
          <p:cNvPr id="10" name="Shape 10"/>
          <p:cNvSpPr txBox="1">
            <a:spLocks noGrp="1"/>
          </p:cNvSpPr>
          <p:nvPr>
            <p:ph type="title"/>
          </p:nvPr>
        </p:nvSpPr>
        <p:spPr>
          <a:xfrm>
            <a:off x="684212" y="723900"/>
            <a:ext cx="7772400" cy="533399"/>
          </a:xfrm>
          <a:prstGeom prst="rect">
            <a:avLst/>
          </a:prstGeom>
          <a:noFill/>
          <a:ln>
            <a:noFill/>
          </a:ln>
        </p:spPr>
        <p:txBody>
          <a:bodyPr lIns="91425" tIns="91425" rIns="91425" bIns="91425" anchor="t" anchorCtr="0"/>
          <a:lstStyle>
            <a:lvl1pPr marL="0" marR="0" indent="0" algn="l" rtl="0">
              <a:spcBef>
                <a:spcPts val="0"/>
              </a:spcBef>
              <a:spcAft>
                <a:spcPts val="0"/>
              </a:spcAft>
              <a:defRPr sz="2800" b="0" i="0" u="none" strike="noStrike" cap="none" baseline="0">
                <a:solidFill>
                  <a:srgbClr val="F08A00"/>
                </a:solidFill>
                <a:latin typeface="Arial"/>
                <a:ea typeface="Arial"/>
                <a:cs typeface="Arial"/>
                <a:sym typeface="Arial"/>
              </a:defRPr>
            </a:lvl1pPr>
            <a:lvl2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2pPr>
            <a:lvl3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3pPr>
            <a:lvl4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4pPr>
            <a:lvl5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5pPr>
            <a:lvl6pPr marL="457200" marR="0" indent="0" algn="l" rtl="0">
              <a:spcBef>
                <a:spcPts val="0"/>
              </a:spcBef>
              <a:spcAft>
                <a:spcPts val="0"/>
              </a:spcAft>
              <a:defRPr sz="3600" b="0" i="0" u="none" strike="noStrike" cap="none" baseline="0">
                <a:solidFill>
                  <a:schemeClr val="dk2"/>
                </a:solidFill>
                <a:latin typeface="Tahoma"/>
                <a:ea typeface="Tahoma"/>
                <a:cs typeface="Tahoma"/>
                <a:sym typeface="Tahoma"/>
              </a:defRPr>
            </a:lvl6pPr>
            <a:lvl7pPr marL="914400" marR="0" indent="0" algn="l" rtl="0">
              <a:spcBef>
                <a:spcPts val="0"/>
              </a:spcBef>
              <a:spcAft>
                <a:spcPts val="0"/>
              </a:spcAft>
              <a:defRPr sz="3600" b="0" i="0" u="none" strike="noStrike" cap="none" baseline="0">
                <a:solidFill>
                  <a:schemeClr val="dk2"/>
                </a:solidFill>
                <a:latin typeface="Tahoma"/>
                <a:ea typeface="Tahoma"/>
                <a:cs typeface="Tahoma"/>
                <a:sym typeface="Tahoma"/>
              </a:defRPr>
            </a:lvl7pPr>
            <a:lvl8pPr marL="1371600" marR="0" indent="0" algn="l" rtl="0">
              <a:spcBef>
                <a:spcPts val="0"/>
              </a:spcBef>
              <a:spcAft>
                <a:spcPts val="0"/>
              </a:spcAft>
              <a:defRPr sz="3600" b="0" i="0" u="none" strike="noStrike" cap="none" baseline="0">
                <a:solidFill>
                  <a:schemeClr val="dk2"/>
                </a:solidFill>
                <a:latin typeface="Tahoma"/>
                <a:ea typeface="Tahoma"/>
                <a:cs typeface="Tahoma"/>
                <a:sym typeface="Tahoma"/>
              </a:defRPr>
            </a:lvl8pPr>
            <a:lvl9pPr marL="1828800" marR="0" indent="0" algn="l" rtl="0">
              <a:spcBef>
                <a:spcPts val="0"/>
              </a:spcBef>
              <a:spcAft>
                <a:spcPts val="0"/>
              </a:spcAft>
              <a:defRPr sz="3600" b="0" i="0" u="none" strike="noStrike" cap="none" baseline="0">
                <a:solidFill>
                  <a:schemeClr val="dk2"/>
                </a:solidFill>
                <a:latin typeface="Tahoma"/>
                <a:ea typeface="Tahoma"/>
                <a:cs typeface="Tahoma"/>
                <a:sym typeface="Tahoma"/>
              </a:defRPr>
            </a:lvl9pPr>
          </a:lstStyle>
          <a:p>
            <a:endParaRPr/>
          </a:p>
        </p:txBody>
      </p:sp>
      <p:sp>
        <p:nvSpPr>
          <p:cNvPr id="11" name="Shape 11"/>
          <p:cNvSpPr txBox="1">
            <a:spLocks noGrp="1"/>
          </p:cNvSpPr>
          <p:nvPr>
            <p:ph type="body" idx="1"/>
          </p:nvPr>
        </p:nvSpPr>
        <p:spPr>
          <a:xfrm>
            <a:off x="684212" y="1444625"/>
            <a:ext cx="7772400" cy="3952875"/>
          </a:xfrm>
          <a:prstGeom prst="rect">
            <a:avLst/>
          </a:prstGeom>
          <a:noFill/>
          <a:ln>
            <a:noFill/>
          </a:ln>
        </p:spPr>
        <p:txBody>
          <a:bodyPr lIns="91425" tIns="91425" rIns="91425" bIns="91425" anchor="t" anchorCtr="0"/>
          <a:lstStyle>
            <a:lvl1pPr marL="342900" marR="0" indent="-190500" algn="l" rtl="0">
              <a:spcBef>
                <a:spcPts val="200"/>
              </a:spcBef>
              <a:spcAft>
                <a:spcPts val="0"/>
              </a:spcAft>
              <a:buClr>
                <a:srgbClr val="F08A00"/>
              </a:buClr>
              <a:buFont typeface="Noto Symbol"/>
              <a:buChar char="▪"/>
              <a:defRPr sz="2400" b="0" i="0" u="none" strike="noStrike" cap="none" baseline="0">
                <a:solidFill>
                  <a:srgbClr val="4F5150"/>
                </a:solidFill>
                <a:latin typeface="Arial"/>
                <a:ea typeface="Arial"/>
                <a:cs typeface="Arial"/>
                <a:sym typeface="Arial"/>
              </a:defRPr>
            </a:lvl1pPr>
            <a:lvl2pPr marL="539750" marR="0" indent="-69850" algn="l" rtl="0">
              <a:spcBef>
                <a:spcPts val="200"/>
              </a:spcBef>
              <a:spcAft>
                <a:spcPts val="0"/>
              </a:spcAft>
              <a:buClr>
                <a:srgbClr val="F08A00"/>
              </a:buClr>
              <a:buFont typeface="Noto Symbol"/>
              <a:buChar char="▪"/>
              <a:defRPr sz="2400" b="0" i="0" u="none" strike="noStrike" cap="none" baseline="0">
                <a:solidFill>
                  <a:srgbClr val="4F5150"/>
                </a:solidFill>
                <a:latin typeface="Arial"/>
                <a:ea typeface="Arial"/>
                <a:cs typeface="Arial"/>
                <a:sym typeface="Arial"/>
              </a:defRPr>
            </a:lvl2pPr>
            <a:lvl3pPr marL="719138" marR="0" indent="-96837" algn="l" rtl="0">
              <a:spcBef>
                <a:spcPts val="200"/>
              </a:spcBef>
              <a:spcAft>
                <a:spcPts val="0"/>
              </a:spcAft>
              <a:buClr>
                <a:srgbClr val="F08A00"/>
              </a:buClr>
              <a:buFont typeface="Noto Symbol"/>
              <a:buChar char="▪"/>
              <a:defRPr sz="2000" b="0" i="0" u="none" strike="noStrike" cap="none" baseline="0">
                <a:solidFill>
                  <a:srgbClr val="4F5150"/>
                </a:solidFill>
                <a:latin typeface="Arial"/>
                <a:ea typeface="Arial"/>
                <a:cs typeface="Arial"/>
                <a:sym typeface="Arial"/>
              </a:defRPr>
            </a:lvl3pPr>
            <a:lvl4pPr marL="898525" marR="0" indent="-111125" algn="l" rtl="0">
              <a:spcBef>
                <a:spcPts val="200"/>
              </a:spcBef>
              <a:spcAft>
                <a:spcPts val="0"/>
              </a:spcAft>
              <a:buClr>
                <a:srgbClr val="F08A00"/>
              </a:buClr>
              <a:buFont typeface="Noto Symbol"/>
              <a:buChar char="▪"/>
              <a:defRPr sz="1800" b="0" i="0" u="none" strike="noStrike" cap="none" baseline="0">
                <a:solidFill>
                  <a:srgbClr val="4F5150"/>
                </a:solidFill>
                <a:latin typeface="Arial"/>
                <a:ea typeface="Arial"/>
                <a:cs typeface="Arial"/>
                <a:sym typeface="Arial"/>
              </a:defRPr>
            </a:lvl4pPr>
            <a:lvl5pPr marL="1079500" marR="0" indent="-114300" algn="l" rtl="0">
              <a:spcBef>
                <a:spcPts val="200"/>
              </a:spcBef>
              <a:spcAft>
                <a:spcPts val="0"/>
              </a:spcAft>
              <a:buClr>
                <a:srgbClr val="F08A00"/>
              </a:buClr>
              <a:buFont typeface="Noto Symbol"/>
              <a:buChar char="▪"/>
              <a:defRPr sz="1600" b="0" i="0" u="none" strike="noStrike" cap="none" baseline="0">
                <a:solidFill>
                  <a:srgbClr val="4F5150"/>
                </a:solidFill>
                <a:latin typeface="Arial"/>
                <a:ea typeface="Arial"/>
                <a:cs typeface="Arial"/>
                <a:sym typeface="Arial"/>
              </a:defRPr>
            </a:lvl5pPr>
            <a:lvl6pPr marL="2514600" marR="0" indent="-114300" algn="l" rtl="0">
              <a:spcBef>
                <a:spcPts val="360"/>
              </a:spcBef>
              <a:spcAft>
                <a:spcPts val="0"/>
              </a:spcAft>
              <a:buClr>
                <a:schemeClr val="hlink"/>
              </a:buClr>
              <a:buFont typeface="Times New Roman"/>
              <a:buChar char="•"/>
              <a:defRPr sz="1800" b="0" i="0" u="none" strike="noStrike" cap="none" baseline="0">
                <a:solidFill>
                  <a:schemeClr val="dk1"/>
                </a:solidFill>
                <a:latin typeface="Arial"/>
                <a:ea typeface="Arial"/>
                <a:cs typeface="Arial"/>
                <a:sym typeface="Arial"/>
              </a:defRPr>
            </a:lvl6pPr>
            <a:lvl7pPr marL="2971800" marR="0" indent="-114300" algn="l" rtl="0">
              <a:spcBef>
                <a:spcPts val="360"/>
              </a:spcBef>
              <a:spcAft>
                <a:spcPts val="0"/>
              </a:spcAft>
              <a:buClr>
                <a:schemeClr val="hlink"/>
              </a:buClr>
              <a:buFont typeface="Times New Roman"/>
              <a:buChar char="•"/>
              <a:defRPr sz="1800" b="0" i="0" u="none" strike="noStrike" cap="none" baseline="0">
                <a:solidFill>
                  <a:schemeClr val="dk1"/>
                </a:solidFill>
                <a:latin typeface="Arial"/>
                <a:ea typeface="Arial"/>
                <a:cs typeface="Arial"/>
                <a:sym typeface="Arial"/>
              </a:defRPr>
            </a:lvl7pPr>
            <a:lvl8pPr marL="3429000" marR="0" indent="-114300" algn="l" rtl="0">
              <a:spcBef>
                <a:spcPts val="360"/>
              </a:spcBef>
              <a:spcAft>
                <a:spcPts val="0"/>
              </a:spcAft>
              <a:buClr>
                <a:schemeClr val="hlink"/>
              </a:buClr>
              <a:buFont typeface="Times New Roman"/>
              <a:buChar char="•"/>
              <a:defRPr sz="1800" b="0" i="0" u="none" strike="noStrike" cap="none" baseline="0">
                <a:solidFill>
                  <a:schemeClr val="dk1"/>
                </a:solidFill>
                <a:latin typeface="Arial"/>
                <a:ea typeface="Arial"/>
                <a:cs typeface="Arial"/>
                <a:sym typeface="Arial"/>
              </a:defRPr>
            </a:lvl8pPr>
            <a:lvl9pPr marL="3886200" marR="0" indent="-114300" algn="l" rtl="0">
              <a:spcBef>
                <a:spcPts val="360"/>
              </a:spcBef>
              <a:spcAft>
                <a:spcPts val="0"/>
              </a:spcAft>
              <a:buClr>
                <a:schemeClr val="hlink"/>
              </a:buClr>
              <a:buFont typeface="Times New Roman"/>
              <a:buChar char="•"/>
              <a:defRPr sz="1800" b="0" i="0" u="none" strike="noStrike" cap="none" baseline="0">
                <a:solidFill>
                  <a:schemeClr val="dk1"/>
                </a:solidFill>
                <a:latin typeface="Arial"/>
                <a:ea typeface="Arial"/>
                <a:cs typeface="Arial"/>
                <a:sym typeface="Arial"/>
              </a:defRPr>
            </a:lvl9pPr>
          </a:lstStyle>
          <a:p>
            <a:endParaRPr/>
          </a:p>
        </p:txBody>
      </p:sp>
      <p:sp>
        <p:nvSpPr>
          <p:cNvPr id="12" name="Shape 12"/>
          <p:cNvSpPr txBox="1">
            <a:spLocks noGrp="1"/>
          </p:cNvSpPr>
          <p:nvPr>
            <p:ph type="ftr" idx="11"/>
          </p:nvPr>
        </p:nvSpPr>
        <p:spPr>
          <a:xfrm>
            <a:off x="2286000" y="6551612"/>
            <a:ext cx="4429124" cy="306386"/>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13" name="Shape 13"/>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a:t>
            </a:fld>
            <a:endParaRPr lang="fi-FI" sz="1000" b="0" i="0" u="none" strike="noStrike" cap="none" baseline="0">
              <a:solidFill>
                <a:srgbClr val="878989"/>
              </a:solidFill>
              <a:latin typeface="Arial"/>
              <a:ea typeface="Arial"/>
              <a:cs typeface="Arial"/>
              <a:sym typeface="Arial"/>
            </a:endParaRPr>
          </a:p>
        </p:txBody>
      </p:sp>
      <p:sp>
        <p:nvSpPr>
          <p:cNvPr id="14" name="Shape 14"/>
          <p:cNvSpPr txBox="1">
            <a:spLocks noGrp="1"/>
          </p:cNvSpPr>
          <p:nvPr>
            <p:ph type="dt" idx="10"/>
          </p:nvPr>
        </p:nvSpPr>
        <p:spPr>
          <a:xfrm>
            <a:off x="685800" y="6551612"/>
            <a:ext cx="1524000" cy="306386"/>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15" name="Shape 15"/>
          <p:cNvSpPr/>
          <p:nvPr/>
        </p:nvSpPr>
        <p:spPr>
          <a:xfrm>
            <a:off x="0" y="0"/>
            <a:ext cx="9144000" cy="6858000"/>
          </a:xfrm>
          <a:prstGeom prst="rect">
            <a:avLst/>
          </a:prstGeom>
          <a:noFill/>
          <a:ln w="31750" cap="flat" cmpd="sng">
            <a:solidFill>
              <a:schemeClr val="lt1"/>
            </a:solidFill>
            <a:prstDash val="solid"/>
            <a:miter/>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2400" b="0" i="0" u="none" strike="noStrike" cap="none" baseline="0">
              <a:solidFill>
                <a:schemeClr val="dk1"/>
              </a:solidFill>
              <a:latin typeface="Tahoma"/>
              <a:ea typeface="Tahoma"/>
              <a:cs typeface="Tahoma"/>
              <a:sym typeface="Tahoma"/>
            </a:endParaRPr>
          </a:p>
        </p:txBody>
      </p:sp>
      <p:pic>
        <p:nvPicPr>
          <p:cNvPr id="16" name="Shape 16"/>
          <p:cNvPicPr preferRelativeResize="0"/>
          <p:nvPr/>
        </p:nvPicPr>
        <p:blipFill rotWithShape="1">
          <a:blip r:embed="rId18">
            <a:alphaModFix/>
          </a:blip>
          <a:srcRect/>
          <a:stretch/>
        </p:blipFill>
        <p:spPr>
          <a:xfrm>
            <a:off x="679450" y="5587998"/>
            <a:ext cx="1238396" cy="65963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hyperlink" Target="http://childrenshospitalescape.azurewebsites.net" TargetMode="External"/><Relationship Id="rId4" Type="http://schemas.openxmlformats.org/officeDocument/2006/relationships/hyperlink" Target="https://soundcloud.com/henna-akkala/childrens-hospital-escape" TargetMode="External"/><Relationship Id="rId5" Type="http://schemas.openxmlformats.org/officeDocument/2006/relationships/hyperlink" Target="https://os.ultrahack.org/projects/project/sD9nigl2-children-s-hospital-escape/" TargetMode="External"/><Relationship Id="rId6" Type="http://schemas.openxmlformats.org/officeDocument/2006/relationships/image" Target="../media/image14.jp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hyperlink" Target="mailto:henna.akkala@metropolia.fi" TargetMode="External"/><Relationship Id="rId4" Type="http://schemas.openxmlformats.org/officeDocument/2006/relationships/hyperlink" Target="mailto:katariina.raiha@metropolia.fi" TargetMode="External"/><Relationship Id="rId5" Type="http://schemas.openxmlformats.org/officeDocument/2006/relationships/hyperlink" Target="mailto:kirsi.helle@metropolia.fi" TargetMode="External"/><Relationship Id="rId6" Type="http://schemas.openxmlformats.org/officeDocument/2006/relationships/hyperlink" Target="mailto:antti.perttunen@metropolia.fi" TargetMode="External"/><Relationship Id="rId7" Type="http://schemas.openxmlformats.org/officeDocument/2006/relationships/hyperlink" Target="mailto:petra.mikola@metropolia.fi" TargetMode="Externa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4.jpg"/></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4" Type="http://schemas.openxmlformats.org/officeDocument/2006/relationships/image" Target="../media/image16.jp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ctrTitle"/>
          </p:nvPr>
        </p:nvSpPr>
        <p:spPr>
          <a:xfrm>
            <a:off x="685800" y="2130425"/>
            <a:ext cx="7772400" cy="1470024"/>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Arial"/>
                <a:ea typeface="Arial"/>
                <a:cs typeface="Arial"/>
                <a:sym typeface="Arial"/>
              </a:rPr>
              <a:t>MINNO® Innovaatioprojekti 2015 - Loppukatselmus</a:t>
            </a:r>
          </a:p>
        </p:txBody>
      </p:sp>
      <p:sp>
        <p:nvSpPr>
          <p:cNvPr id="103" name="Shape 103"/>
          <p:cNvSpPr txBox="1">
            <a:spLocks noGrp="1"/>
          </p:cNvSpPr>
          <p:nvPr>
            <p:ph type="subTitle" idx="1"/>
          </p:nvPr>
        </p:nvSpPr>
        <p:spPr>
          <a:xfrm>
            <a:off x="1371600" y="3886200"/>
            <a:ext cx="6400799" cy="1752600"/>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rgbClr val="F08A00"/>
              </a:buClr>
              <a:buSzPct val="25000"/>
              <a:buFont typeface="Noto Symbol"/>
              <a:buNone/>
            </a:pPr>
            <a:r>
              <a:rPr lang="fi-FI" sz="2400" b="0" i="0" u="none" strike="noStrike" cap="none" baseline="0">
                <a:solidFill>
                  <a:srgbClr val="888888"/>
                </a:solidFill>
                <a:latin typeface="Arial"/>
                <a:ea typeface="Arial"/>
                <a:cs typeface="Arial"/>
                <a:sym typeface="Arial"/>
              </a:rPr>
              <a:t>Discopallonivel</a:t>
            </a:r>
          </a:p>
          <a:p>
            <a:pPr marL="0" marR="0" lvl="0" indent="0" algn="ctr" rtl="0">
              <a:spcBef>
                <a:spcPts val="200"/>
              </a:spcBef>
              <a:spcAft>
                <a:spcPts val="0"/>
              </a:spcAft>
              <a:buClr>
                <a:srgbClr val="F08A00"/>
              </a:buClr>
              <a:buSzPct val="25000"/>
              <a:buFont typeface="Noto Symbol"/>
              <a:buNone/>
            </a:pPr>
            <a:r>
              <a:rPr lang="fi-FI" sz="2400" b="0" i="0" u="none" strike="noStrike" cap="none" baseline="0">
                <a:solidFill>
                  <a:srgbClr val="888888"/>
                </a:solidFill>
                <a:latin typeface="Arial"/>
                <a:ea typeface="Arial"/>
                <a:cs typeface="Arial"/>
                <a:sym typeface="Arial"/>
              </a:rPr>
              <a:t>Children’s Hospital Escape</a:t>
            </a:r>
          </a:p>
          <a:p>
            <a:pPr marL="0" marR="0" lvl="0" indent="0" algn="ctr" rtl="0">
              <a:spcBef>
                <a:spcPts val="200"/>
              </a:spcBef>
              <a:spcAft>
                <a:spcPts val="0"/>
              </a:spcAft>
              <a:buClr>
                <a:srgbClr val="F08A00"/>
              </a:buClr>
              <a:buSzPct val="25000"/>
              <a:buFont typeface="Noto Symbol"/>
              <a:buNone/>
            </a:pPr>
            <a:r>
              <a:rPr lang="fi-FI" sz="2400" b="0" i="0" u="none" strike="noStrike" cap="none" baseline="0">
                <a:solidFill>
                  <a:srgbClr val="888888"/>
                </a:solidFill>
                <a:latin typeface="Arial"/>
                <a:ea typeface="Arial"/>
                <a:cs typeface="Arial"/>
                <a:sym typeface="Arial"/>
              </a:rPr>
              <a:t>30.10.2015</a:t>
            </a:r>
          </a:p>
        </p:txBody>
      </p:sp>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Arial"/>
                <a:ea typeface="Arial"/>
                <a:cs typeface="Arial"/>
                <a:sym typeface="Arial"/>
              </a:rPr>
              <a:t>Sisäinen ja ulkoinen viestintä</a:t>
            </a:r>
          </a:p>
        </p:txBody>
      </p:sp>
      <p:sp>
        <p:nvSpPr>
          <p:cNvPr id="164" name="Shape 164"/>
          <p:cNvSpPr txBox="1">
            <a:spLocks noGrp="1"/>
          </p:cNvSpPr>
          <p:nvPr>
            <p:ph type="body" idx="1"/>
          </p:nvPr>
        </p:nvSpPr>
        <p:spPr>
          <a:xfrm>
            <a:off x="684212" y="1436688"/>
            <a:ext cx="7772400" cy="3948111"/>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F08A00"/>
              </a:buClr>
              <a:buSzPct val="100000"/>
              <a:buFont typeface="Noto Symbol"/>
              <a:buChar char="▪"/>
            </a:pPr>
            <a:r>
              <a:rPr lang="fi-FI" sz="2400" b="0" i="0" u="none" strike="noStrike" cap="none" baseline="0">
                <a:solidFill>
                  <a:srgbClr val="4F5150"/>
                </a:solidFill>
                <a:latin typeface="Arial"/>
                <a:ea typeface="Arial"/>
                <a:cs typeface="Arial"/>
                <a:sym typeface="Arial"/>
              </a:rPr>
              <a:t>Sisäisesti ryhmämme viesti </a:t>
            </a:r>
            <a:r>
              <a:rPr lang="fi-FI"/>
              <a:t>F</a:t>
            </a:r>
            <a:r>
              <a:rPr lang="fi-FI" sz="2400" b="0" i="0" u="none" strike="noStrike" cap="none" baseline="0">
                <a:solidFill>
                  <a:srgbClr val="4F5150"/>
                </a:solidFill>
                <a:latin typeface="Arial"/>
                <a:ea typeface="Arial"/>
                <a:cs typeface="Arial"/>
                <a:sym typeface="Arial"/>
              </a:rPr>
              <a:t>acebook-ryhmän, WhatsApp</a:t>
            </a:r>
            <a:r>
              <a:rPr lang="fi-FI"/>
              <a:t>-</a:t>
            </a:r>
            <a:r>
              <a:rPr lang="fi-FI" sz="2400" b="0" i="0" u="none" strike="noStrike" cap="none" baseline="0">
                <a:solidFill>
                  <a:srgbClr val="4F5150"/>
                </a:solidFill>
                <a:latin typeface="Arial"/>
                <a:ea typeface="Arial"/>
                <a:cs typeface="Arial"/>
                <a:sym typeface="Arial"/>
              </a:rPr>
              <a:t>keskustelun ja Google Driven dokumenttien kautta.</a:t>
            </a:r>
          </a:p>
          <a:p>
            <a:pPr marL="342900" marR="0" lvl="0" indent="-342900" algn="l" rtl="0">
              <a:spcBef>
                <a:spcPts val="200"/>
              </a:spcBef>
              <a:spcAft>
                <a:spcPts val="0"/>
              </a:spcAft>
              <a:buClr>
                <a:srgbClr val="F08A00"/>
              </a:buClr>
              <a:buSzPct val="100000"/>
              <a:buFont typeface="Noto Symbol"/>
              <a:buChar char="▪"/>
            </a:pPr>
            <a:r>
              <a:rPr lang="fi-FI" sz="2400" b="0" i="0" u="none" strike="noStrike" cap="none" baseline="0">
                <a:solidFill>
                  <a:srgbClr val="4F5150"/>
                </a:solidFill>
                <a:latin typeface="Arial"/>
                <a:ea typeface="Arial"/>
                <a:cs typeface="Arial"/>
                <a:sym typeface="Arial"/>
              </a:rPr>
              <a:t>Ulkoinen viestintä toteutui sähköisesti yhteysopettajaamme, HUS-yhteyslääkäriin ja Ultrahack</a:t>
            </a:r>
            <a:r>
              <a:rPr lang="fi-FI"/>
              <a:t>-</a:t>
            </a:r>
            <a:r>
              <a:rPr lang="fi-FI" sz="2400" b="0" i="0" u="none" strike="noStrike" cap="none" baseline="0">
                <a:solidFill>
                  <a:srgbClr val="4F5150"/>
                </a:solidFill>
                <a:latin typeface="Arial"/>
                <a:ea typeface="Arial"/>
                <a:cs typeface="Arial"/>
                <a:sym typeface="Arial"/>
              </a:rPr>
              <a:t>tiimiin.</a:t>
            </a:r>
          </a:p>
        </p:txBody>
      </p:sp>
    </p:spTree>
  </p:cSld>
  <p:clrMapOvr>
    <a:masterClrMapping/>
  </p:clrMapOvr>
  <p:transition xmlns:p14="http://schemas.microsoft.com/office/powerpoint/2010/mai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Mitä opitte? Jokainen listaa</a:t>
            </a:r>
          </a:p>
        </p:txBody>
      </p:sp>
      <p:sp>
        <p:nvSpPr>
          <p:cNvPr id="170" name="Shape 170"/>
          <p:cNvSpPr txBox="1">
            <a:spLocks noGrp="1"/>
          </p:cNvSpPr>
          <p:nvPr>
            <p:ph type="body" idx="1"/>
          </p:nvPr>
        </p:nvSpPr>
        <p:spPr>
          <a:xfrm>
            <a:off x="684212" y="1436688"/>
            <a:ext cx="7772400" cy="3948111"/>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F08A00"/>
              </a:buClr>
              <a:buSzPct val="100000"/>
              <a:buFont typeface="Noto Symbol"/>
              <a:buChar char="▪"/>
            </a:pPr>
            <a:r>
              <a:rPr lang="fi-FI" sz="2400" b="0" i="0" u="none" strike="noStrike" cap="none" baseline="0">
                <a:solidFill>
                  <a:srgbClr val="4F5150"/>
                </a:solidFill>
                <a:latin typeface="Tahoma"/>
                <a:ea typeface="Tahoma"/>
                <a:cs typeface="Tahoma"/>
                <a:sym typeface="Tahoma"/>
              </a:rPr>
              <a:t>Opimme kuinka työskentelemme paineen alla tiukalla aikataululla</a:t>
            </a:r>
          </a:p>
          <a:p>
            <a:pPr marL="342900" marR="0" lvl="0" indent="-342900" algn="l" rtl="0">
              <a:spcBef>
                <a:spcPts val="200"/>
              </a:spcBef>
              <a:spcAft>
                <a:spcPts val="0"/>
              </a:spcAft>
              <a:buClr>
                <a:srgbClr val="F08A00"/>
              </a:buClr>
              <a:buSzPct val="100000"/>
              <a:buFont typeface="Noto Symbol"/>
              <a:buChar char="▪"/>
            </a:pPr>
            <a:r>
              <a:rPr lang="fi-FI" sz="2400" b="0" i="0" u="none" strike="noStrike" cap="none" baseline="0">
                <a:solidFill>
                  <a:srgbClr val="4F5150"/>
                </a:solidFill>
                <a:latin typeface="Tahoma"/>
                <a:ea typeface="Tahoma"/>
                <a:cs typeface="Tahoma"/>
                <a:sym typeface="Tahoma"/>
              </a:rPr>
              <a:t>Opimme hyödyntämään teoriatietämystämme käytännössä yhteisen moniammatillisen projektin hyväksi</a:t>
            </a:r>
          </a:p>
          <a:p>
            <a:pPr marL="342900" marR="0" lvl="0" indent="-342900" algn="l" rtl="0">
              <a:spcBef>
                <a:spcPts val="200"/>
              </a:spcBef>
              <a:spcAft>
                <a:spcPts val="0"/>
              </a:spcAft>
              <a:buClr>
                <a:srgbClr val="F08A00"/>
              </a:buClr>
              <a:buSzPct val="100000"/>
              <a:buFont typeface="Tahoma"/>
              <a:buChar char="▪"/>
            </a:pPr>
            <a:r>
              <a:rPr lang="fi-FI">
                <a:latin typeface="Tahoma"/>
                <a:ea typeface="Tahoma"/>
                <a:cs typeface="Tahoma"/>
                <a:sym typeface="Tahoma"/>
              </a:rPr>
              <a:t>Epävarmuuden sietäminen</a:t>
            </a:r>
          </a:p>
          <a:p>
            <a:pPr marL="342900" marR="0" lvl="0" indent="-342900" algn="l" rtl="0">
              <a:spcBef>
                <a:spcPts val="200"/>
              </a:spcBef>
              <a:spcAft>
                <a:spcPts val="0"/>
              </a:spcAft>
              <a:buClr>
                <a:srgbClr val="F08A00"/>
              </a:buClr>
              <a:buSzPct val="100000"/>
              <a:buFont typeface="Tahoma"/>
              <a:buChar char="▪"/>
            </a:pPr>
            <a:r>
              <a:rPr lang="fi-FI">
                <a:latin typeface="Tahoma"/>
                <a:ea typeface="Tahoma"/>
                <a:cs typeface="Tahoma"/>
                <a:sym typeface="Tahoma"/>
              </a:rPr>
              <a:t>Tutustuminen pelien tekemiseen (koodaaminen, mallintaminen, mitä kaikkea pitää ottaa huomioon, rajoitukset jne.)</a:t>
            </a:r>
          </a:p>
          <a:p>
            <a:pPr marL="342900" marR="0" lvl="0" indent="-342900" algn="l" rtl="0">
              <a:spcBef>
                <a:spcPts val="200"/>
              </a:spcBef>
              <a:spcAft>
                <a:spcPts val="0"/>
              </a:spcAft>
              <a:buClr>
                <a:srgbClr val="F08A00"/>
              </a:buClr>
              <a:buSzPct val="100000"/>
              <a:buFont typeface="Tahoma"/>
              <a:buChar char="▪"/>
            </a:pPr>
            <a:r>
              <a:rPr lang="fi-FI">
                <a:latin typeface="Tahoma"/>
                <a:ea typeface="Tahoma"/>
                <a:cs typeface="Tahoma"/>
                <a:sym typeface="Tahoma"/>
              </a:rPr>
              <a:t>Oma-aloitteinen työskentely, otettava itse selvää kaikesta, toimiminen ristiriitaisten ohjeiden pohjalta</a:t>
            </a:r>
          </a:p>
        </p:txBody>
      </p:sp>
    </p:spTree>
  </p:cSld>
  <p:clrMapOvr>
    <a:masterClrMapping/>
  </p:clrMapOvr>
  <p:transition xmlns:p14="http://schemas.microsoft.com/office/powerpoint/2010/mai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Shape 175"/>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520" b="0" i="0" u="none" strike="noStrike" cap="none" baseline="0">
                <a:solidFill>
                  <a:srgbClr val="F08A00"/>
                </a:solidFill>
                <a:latin typeface="Tahoma"/>
                <a:ea typeface="Tahoma"/>
                <a:cs typeface="Tahoma"/>
                <a:sym typeface="Tahoma"/>
              </a:rPr>
              <a:t>Kuinka monialaista Innovaatioprojektia voisi kehittää?</a:t>
            </a:r>
          </a:p>
        </p:txBody>
      </p:sp>
      <p:sp>
        <p:nvSpPr>
          <p:cNvPr id="176" name="Shape 176"/>
          <p:cNvSpPr txBox="1">
            <a:spLocks noGrp="1"/>
          </p:cNvSpPr>
          <p:nvPr>
            <p:ph type="body" idx="1"/>
          </p:nvPr>
        </p:nvSpPr>
        <p:spPr>
          <a:xfrm>
            <a:off x="684212" y="2137333"/>
            <a:ext cx="7772400" cy="3948111"/>
          </a:xfrm>
          <a:prstGeom prst="rect">
            <a:avLst/>
          </a:prstGeom>
          <a:noFill/>
          <a:ln>
            <a:noFill/>
          </a:ln>
        </p:spPr>
        <p:txBody>
          <a:bodyPr lIns="91425" tIns="45700" rIns="91425" bIns="45700" anchor="t" anchorCtr="0">
            <a:noAutofit/>
          </a:bodyPr>
          <a:lstStyle/>
          <a:p>
            <a:pPr marL="0" marR="0" lvl="0" indent="0" algn="l" rtl="0">
              <a:spcBef>
                <a:spcPts val="200"/>
              </a:spcBef>
              <a:spcAft>
                <a:spcPts val="0"/>
              </a:spcAft>
              <a:buNone/>
            </a:pPr>
            <a:endParaRPr sz="2400" b="0" i="0" u="none" strike="noStrike" cap="none" baseline="0">
              <a:solidFill>
                <a:srgbClr val="4F5150"/>
              </a:solidFill>
              <a:latin typeface="Tahoma"/>
              <a:ea typeface="Tahoma"/>
              <a:cs typeface="Tahoma"/>
              <a:sym typeface="Tahoma"/>
            </a:endParaRPr>
          </a:p>
          <a:p>
            <a:pPr marL="342900" marR="0" lvl="0" indent="-342900" algn="l" rtl="0">
              <a:spcBef>
                <a:spcPts val="200"/>
              </a:spcBef>
              <a:spcAft>
                <a:spcPts val="0"/>
              </a:spcAft>
              <a:buClr>
                <a:srgbClr val="F08A00"/>
              </a:buClr>
              <a:buSzPct val="100000"/>
              <a:buFont typeface="Tahoma"/>
              <a:buChar char="▪"/>
            </a:pPr>
            <a:r>
              <a:rPr lang="fi-FI">
                <a:latin typeface="Tahoma"/>
                <a:ea typeface="Tahoma"/>
                <a:cs typeface="Tahoma"/>
                <a:sym typeface="Tahoma"/>
              </a:rPr>
              <a:t>selkeä tehtävälista deadlineineen helposti saataville</a:t>
            </a:r>
          </a:p>
          <a:p>
            <a:pPr marL="342900" marR="0" lvl="0" indent="-342900" algn="l" rtl="0">
              <a:spcBef>
                <a:spcPts val="200"/>
              </a:spcBef>
              <a:spcAft>
                <a:spcPts val="0"/>
              </a:spcAft>
              <a:buClr>
                <a:srgbClr val="F08A00"/>
              </a:buClr>
              <a:buSzPct val="100000"/>
              <a:buFont typeface="Tahoma"/>
              <a:buChar char="▪"/>
            </a:pPr>
            <a:r>
              <a:rPr lang="fi-FI">
                <a:latin typeface="Tahoma"/>
                <a:ea typeface="Tahoma"/>
                <a:cs typeface="Tahoma"/>
                <a:sym typeface="Tahoma"/>
              </a:rPr>
              <a:t>yhdenmukainen ja selkeä ohjeistus</a:t>
            </a:r>
          </a:p>
          <a:p>
            <a:pPr marL="342900" marR="0" lvl="0" indent="-342900" algn="l" rtl="0">
              <a:spcBef>
                <a:spcPts val="200"/>
              </a:spcBef>
              <a:spcAft>
                <a:spcPts val="0"/>
              </a:spcAft>
              <a:buClr>
                <a:srgbClr val="F08A00"/>
              </a:buClr>
              <a:buSzPct val="100000"/>
              <a:buFont typeface="Tahoma"/>
              <a:buChar char="▪"/>
            </a:pPr>
            <a:r>
              <a:rPr lang="fi-FI">
                <a:latin typeface="Tahoma"/>
                <a:ea typeface="Tahoma"/>
                <a:cs typeface="Tahoma"/>
                <a:sym typeface="Tahoma"/>
              </a:rPr>
              <a:t>enemmän yhteistyötä työelämäkumppanin kanssa</a:t>
            </a:r>
          </a:p>
          <a:p>
            <a:pPr marL="342900" marR="0" lvl="0" indent="-342900" algn="l" rtl="0">
              <a:spcBef>
                <a:spcPts val="200"/>
              </a:spcBef>
              <a:spcAft>
                <a:spcPts val="0"/>
              </a:spcAft>
              <a:buClr>
                <a:srgbClr val="F08A00"/>
              </a:buClr>
              <a:buSzPct val="100000"/>
              <a:buFont typeface="Tahoma"/>
              <a:buChar char="▪"/>
            </a:pPr>
            <a:r>
              <a:rPr lang="fi-FI">
                <a:latin typeface="Tahoma"/>
                <a:ea typeface="Tahoma"/>
                <a:cs typeface="Tahoma"/>
                <a:sym typeface="Tahoma"/>
              </a:rPr>
              <a:t>sovituista ja luvatuista asioista pidetään kiinni</a:t>
            </a:r>
          </a:p>
          <a:p>
            <a:pPr marL="0" marR="0" lvl="0" indent="0" algn="l" rtl="0">
              <a:spcBef>
                <a:spcPts val="200"/>
              </a:spcBef>
              <a:spcAft>
                <a:spcPts val="0"/>
              </a:spcAft>
              <a:buClr>
                <a:srgbClr val="F08A00"/>
              </a:buClr>
              <a:buFont typeface="Noto Symbol"/>
              <a:buNone/>
            </a:pPr>
            <a:endParaRPr sz="2400" b="0" i="0" u="none" strike="noStrike" cap="none" baseline="0">
              <a:solidFill>
                <a:srgbClr val="4F5150"/>
              </a:solidFill>
              <a:latin typeface="Tahoma"/>
              <a:ea typeface="Tahoma"/>
              <a:cs typeface="Tahoma"/>
              <a:sym typeface="Tahoma"/>
            </a:endParaRPr>
          </a:p>
        </p:txBody>
      </p:sp>
    </p:spTree>
  </p:cSld>
  <p:clrMapOvr>
    <a:masterClrMapping/>
  </p:clrMapOvr>
  <p:transition xmlns:p14="http://schemas.microsoft.com/office/powerpoint/2010/mai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b="1"/>
              <a:t>Children’s Hospital Escape</a:t>
            </a:r>
            <a:r>
              <a:rPr lang="fi-FI" sz="2800" b="1" i="0" u="none" strike="noStrike" cap="none" baseline="0">
                <a:solidFill>
                  <a:srgbClr val="F08A00"/>
                </a:solidFill>
                <a:latin typeface="Arial"/>
                <a:ea typeface="Arial"/>
                <a:cs typeface="Arial"/>
                <a:sym typeface="Arial"/>
              </a:rPr>
              <a:t/>
            </a:r>
            <a:br>
              <a:rPr lang="fi-FI" sz="2800" b="1" i="0" u="none" strike="noStrike" cap="none" baseline="0">
                <a:solidFill>
                  <a:srgbClr val="F08A00"/>
                </a:solidFill>
                <a:latin typeface="Arial"/>
                <a:ea typeface="Arial"/>
                <a:cs typeface="Arial"/>
                <a:sym typeface="Arial"/>
              </a:rPr>
            </a:br>
            <a:endParaRPr lang="fi-FI" sz="2800" b="1" i="0" u="none" strike="noStrike" cap="none" baseline="0">
              <a:solidFill>
                <a:srgbClr val="F08A00"/>
              </a:solidFill>
              <a:latin typeface="Arial"/>
              <a:ea typeface="Arial"/>
              <a:cs typeface="Arial"/>
              <a:sym typeface="Arial"/>
            </a:endParaRPr>
          </a:p>
        </p:txBody>
      </p:sp>
      <p:sp>
        <p:nvSpPr>
          <p:cNvPr id="182" name="Shape 182"/>
          <p:cNvSpPr txBox="1">
            <a:spLocks noGrp="1"/>
          </p:cNvSpPr>
          <p:nvPr>
            <p:ph type="body" idx="1"/>
          </p:nvPr>
        </p:nvSpPr>
        <p:spPr>
          <a:xfrm>
            <a:off x="547110" y="1270656"/>
            <a:ext cx="7772400" cy="3947999"/>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F08A00"/>
              </a:buClr>
              <a:buSzPct val="100000"/>
              <a:buFont typeface="Noto Symbol"/>
              <a:buChar char="▪"/>
            </a:pPr>
            <a:r>
              <a:rPr lang="fi-FI" sz="1800" b="0" i="0" u="none" strike="noStrike" cap="none" baseline="0">
                <a:solidFill>
                  <a:srgbClr val="4F5150"/>
                </a:solidFill>
                <a:latin typeface="Arial"/>
                <a:ea typeface="Arial"/>
                <a:cs typeface="Arial"/>
                <a:sym typeface="Arial"/>
              </a:rPr>
              <a:t>Työelämän haaste: </a:t>
            </a:r>
            <a:r>
              <a:rPr lang="fi-FI" sz="1800"/>
              <a:t>Lastensairaala ja X-Box</a:t>
            </a:r>
          </a:p>
          <a:p>
            <a:pPr marL="342900" marR="0" lvl="0" indent="-342900" algn="l" rtl="0">
              <a:spcBef>
                <a:spcPts val="0"/>
              </a:spcBef>
              <a:spcAft>
                <a:spcPts val="0"/>
              </a:spcAft>
              <a:buClr>
                <a:srgbClr val="F08A00"/>
              </a:buClr>
              <a:buSzPct val="100000"/>
              <a:buFont typeface="Noto Symbol"/>
              <a:buChar char="▪"/>
            </a:pPr>
            <a:r>
              <a:rPr lang="fi-FI" sz="1800" b="0" i="0" u="none" strike="noStrike" cap="none" baseline="0">
                <a:solidFill>
                  <a:srgbClr val="4F5150"/>
                </a:solidFill>
                <a:latin typeface="Arial"/>
                <a:ea typeface="Arial"/>
                <a:cs typeface="Arial"/>
                <a:sym typeface="Arial"/>
              </a:rPr>
              <a:t>Tulokset: </a:t>
            </a:r>
            <a:r>
              <a:rPr lang="fi-FI" sz="1800"/>
              <a:t>Suunnittelimme Kinect-sensorilla pelattavan X-Box-pelin Uudelle Lastensairaalalle</a:t>
            </a:r>
          </a:p>
          <a:p>
            <a:pPr marL="342900" marR="0" lvl="0" indent="-342900" algn="l" rtl="0">
              <a:spcBef>
                <a:spcPts val="200"/>
              </a:spcBef>
              <a:spcAft>
                <a:spcPts val="0"/>
              </a:spcAft>
              <a:buClr>
                <a:srgbClr val="F08A00"/>
              </a:buClr>
              <a:buSzPct val="100000"/>
              <a:buFont typeface="Noto Symbol"/>
              <a:buChar char="▪"/>
            </a:pPr>
            <a:r>
              <a:rPr lang="fi-FI" sz="1800"/>
              <a:t>Pakopeli, joka muuttaa sairaalan jännittäväksi ja informatiiviseksi leikkikentäksi ja luo näin potilaille positiivisia assosiaatioita sairaalasta.</a:t>
            </a:r>
          </a:p>
          <a:p>
            <a:pPr marL="342900" marR="0" lvl="0" indent="-342900" algn="l" rtl="0">
              <a:spcBef>
                <a:spcPts val="200"/>
              </a:spcBef>
              <a:spcAft>
                <a:spcPts val="0"/>
              </a:spcAft>
              <a:buClr>
                <a:srgbClr val="F08A00"/>
              </a:buClr>
              <a:buSzPct val="100000"/>
              <a:buFont typeface="Noto Symbol"/>
              <a:buChar char="▪"/>
            </a:pPr>
            <a:r>
              <a:rPr lang="fi-FI" sz="1800" b="0" i="0" u="none" strike="noStrike" cap="none" baseline="0">
                <a:solidFill>
                  <a:srgbClr val="4F5150"/>
                </a:solidFill>
                <a:latin typeface="Arial"/>
                <a:ea typeface="Arial"/>
                <a:cs typeface="Arial"/>
                <a:sym typeface="Arial"/>
              </a:rPr>
              <a:t>Tilaaja/yhteistyökumppani: Me</a:t>
            </a:r>
            <a:r>
              <a:rPr lang="fi-FI" sz="1800"/>
              <a:t>tropolia, HUS- Uusi Lastensairaala, Microsoft</a:t>
            </a:r>
          </a:p>
          <a:p>
            <a:pPr marL="342900" marR="0" lvl="0" indent="-342900" algn="l" rtl="0">
              <a:spcBef>
                <a:spcPts val="200"/>
              </a:spcBef>
              <a:spcAft>
                <a:spcPts val="0"/>
              </a:spcAft>
              <a:buClr>
                <a:srgbClr val="F08A00"/>
              </a:buClr>
              <a:buSzPct val="100000"/>
              <a:buFont typeface="Noto Symbol"/>
              <a:buChar char="▪"/>
            </a:pPr>
            <a:r>
              <a:rPr lang="fi-FI" sz="1800"/>
              <a:t>Työryhmä: Katariina Räihä, optometria; Petra Mikola, sosiaaliala; Antti Perttunen, sosiaaliala; Henna Akkala, kulttuurituotanto; Kirsi Helle, fysioterapia</a:t>
            </a:r>
          </a:p>
          <a:p>
            <a:pPr lvl="0" indent="25400" rtl="0">
              <a:lnSpc>
                <a:spcPct val="115000"/>
              </a:lnSpc>
              <a:spcBef>
                <a:spcPts val="600"/>
              </a:spcBef>
              <a:buClr>
                <a:srgbClr val="F08A00"/>
              </a:buClr>
              <a:buSzPct val="100000"/>
              <a:buFont typeface="Noto Symbol"/>
              <a:buChar char="▪"/>
            </a:pPr>
            <a:r>
              <a:rPr lang="fi-FI" sz="1400" u="sng">
                <a:solidFill>
                  <a:schemeClr val="hlink"/>
                </a:solidFill>
                <a:latin typeface="Calibri"/>
                <a:ea typeface="Calibri"/>
                <a:cs typeface="Calibri"/>
                <a:sym typeface="Calibri"/>
                <a:hlinkClick r:id="rId3"/>
              </a:rPr>
              <a:t>http://childrenshospitalescape.azurewebsites.net</a:t>
            </a:r>
          </a:p>
          <a:p>
            <a:pPr lvl="0" indent="25400" rtl="0">
              <a:lnSpc>
                <a:spcPct val="115000"/>
              </a:lnSpc>
              <a:spcBef>
                <a:spcPts val="600"/>
              </a:spcBef>
              <a:buClr>
                <a:srgbClr val="F08A00"/>
              </a:buClr>
              <a:buSzPct val="100000"/>
              <a:buFont typeface="Noto Symbol"/>
              <a:buChar char="▪"/>
            </a:pPr>
            <a:r>
              <a:rPr lang="fi-FI" sz="1400" u="sng">
                <a:solidFill>
                  <a:schemeClr val="hlink"/>
                </a:solidFill>
                <a:latin typeface="Calibri"/>
                <a:ea typeface="Calibri"/>
                <a:cs typeface="Calibri"/>
                <a:sym typeface="Calibri"/>
                <a:hlinkClick r:id="rId4"/>
              </a:rPr>
              <a:t>https://soundcloud.com/henna-akkala/childrens-hospital-escape</a:t>
            </a:r>
            <a:r>
              <a:rPr lang="fi-FI" sz="1400">
                <a:solidFill>
                  <a:srgbClr val="FFFFFF"/>
                </a:solidFill>
                <a:latin typeface="Calibri"/>
                <a:ea typeface="Calibri"/>
                <a:cs typeface="Calibri"/>
                <a:sym typeface="Calibri"/>
              </a:rPr>
              <a:t>Ultrahack –sivustolla:</a:t>
            </a:r>
          </a:p>
          <a:p>
            <a:pPr lvl="0" indent="25400" rtl="0">
              <a:lnSpc>
                <a:spcPct val="115000"/>
              </a:lnSpc>
              <a:spcBef>
                <a:spcPts val="600"/>
              </a:spcBef>
              <a:buClr>
                <a:srgbClr val="F08A00"/>
              </a:buClr>
              <a:buSzPct val="100000"/>
              <a:buFont typeface="Noto Symbol"/>
              <a:buChar char="▪"/>
            </a:pPr>
            <a:r>
              <a:rPr lang="fi-FI" sz="1400" u="sng">
                <a:solidFill>
                  <a:schemeClr val="hlink"/>
                </a:solidFill>
                <a:latin typeface="Calibri"/>
                <a:ea typeface="Calibri"/>
                <a:cs typeface="Calibri"/>
                <a:sym typeface="Calibri"/>
                <a:hlinkClick r:id="rId5"/>
              </a:rPr>
              <a:t>https://os.ultrahack.org/projects/project/sD9nigl2-children-s-hospital-escape/</a:t>
            </a:r>
          </a:p>
          <a:p>
            <a:pPr marL="342900" marR="0" lvl="0" indent="-342900" algn="l" rtl="0">
              <a:spcBef>
                <a:spcPts val="200"/>
              </a:spcBef>
              <a:spcAft>
                <a:spcPts val="0"/>
              </a:spcAft>
              <a:buClr>
                <a:srgbClr val="F08A00"/>
              </a:buClr>
              <a:buSzPct val="100000"/>
              <a:buFont typeface="Noto Symbol"/>
              <a:buChar char="▪"/>
            </a:pPr>
            <a:r>
              <a:rPr lang="fi-FI" sz="1800" b="0" i="0" u="none" strike="noStrike" cap="none" baseline="0">
                <a:solidFill>
                  <a:srgbClr val="4F5150"/>
                </a:solidFill>
                <a:latin typeface="Arial"/>
                <a:ea typeface="Arial"/>
                <a:cs typeface="Arial"/>
                <a:sym typeface="Arial"/>
              </a:rPr>
              <a:t>Ohjaava opettaja: Laura-Maija He</a:t>
            </a:r>
            <a:r>
              <a:rPr lang="fi-FI" sz="1800"/>
              <a:t>ro</a:t>
            </a:r>
          </a:p>
          <a:p>
            <a:pPr marL="342900" marR="0" lvl="0" indent="-342900" algn="l" rtl="0">
              <a:spcBef>
                <a:spcPts val="200"/>
              </a:spcBef>
              <a:spcAft>
                <a:spcPts val="0"/>
              </a:spcAft>
              <a:buClr>
                <a:srgbClr val="F08A00"/>
              </a:buClr>
              <a:buSzPct val="100000"/>
              <a:buFont typeface="Noto Symbol"/>
              <a:buChar char="▪"/>
            </a:pPr>
            <a:r>
              <a:rPr lang="fi-FI" sz="1800" b="0" i="0" u="none" strike="noStrike" cap="none" baseline="0">
                <a:solidFill>
                  <a:srgbClr val="4F5150"/>
                </a:solidFill>
                <a:latin typeface="Arial"/>
                <a:ea typeface="Arial"/>
                <a:cs typeface="Arial"/>
                <a:sym typeface="Arial"/>
              </a:rPr>
              <a:t>Yhteyshenkilö</a:t>
            </a:r>
            <a:r>
              <a:rPr lang="fi-FI" sz="1800"/>
              <a:t>: kirsi.helle@metropolia.fi</a:t>
            </a:r>
          </a:p>
          <a:p>
            <a:pPr marL="0" marR="0" lvl="0" indent="0" algn="l" rtl="0">
              <a:spcBef>
                <a:spcPts val="200"/>
              </a:spcBef>
              <a:spcAft>
                <a:spcPts val="0"/>
              </a:spcAft>
              <a:buClr>
                <a:srgbClr val="F08A00"/>
              </a:buClr>
              <a:buFont typeface="Noto Symbol"/>
              <a:buNone/>
            </a:pPr>
            <a:endParaRPr sz="1800" b="0" i="0" u="none" strike="noStrike" cap="none" baseline="0">
              <a:solidFill>
                <a:srgbClr val="4F5150"/>
              </a:solidFill>
              <a:latin typeface="Arial"/>
              <a:ea typeface="Arial"/>
              <a:cs typeface="Arial"/>
              <a:sym typeface="Arial"/>
            </a:endParaRPr>
          </a:p>
          <a:p>
            <a:pPr marL="342900" marR="0" lvl="0" indent="-241300" algn="l" rtl="0">
              <a:spcBef>
                <a:spcPts val="200"/>
              </a:spcBef>
              <a:spcAft>
                <a:spcPts val="0"/>
              </a:spcAft>
              <a:buClr>
                <a:srgbClr val="F08A00"/>
              </a:buClr>
              <a:buFont typeface="Noto Symbol"/>
              <a:buNone/>
            </a:pPr>
            <a:endParaRPr sz="1600" b="0" i="0" u="none" strike="noStrike" cap="none" baseline="0">
              <a:solidFill>
                <a:srgbClr val="4F5150"/>
              </a:solidFill>
              <a:latin typeface="Arial"/>
              <a:ea typeface="Arial"/>
              <a:cs typeface="Arial"/>
              <a:sym typeface="Arial"/>
            </a:endParaRPr>
          </a:p>
          <a:p>
            <a:pPr marL="342900" marR="0" lvl="0" indent="-241300" algn="l" rtl="0">
              <a:spcBef>
                <a:spcPts val="200"/>
              </a:spcBef>
              <a:spcAft>
                <a:spcPts val="0"/>
              </a:spcAft>
              <a:buClr>
                <a:srgbClr val="F08A00"/>
              </a:buClr>
              <a:buFont typeface="Noto Symbol"/>
              <a:buNone/>
            </a:pPr>
            <a:endParaRPr sz="1600" b="0" i="0" u="none" strike="noStrike" cap="none" baseline="0">
              <a:solidFill>
                <a:srgbClr val="4F5150"/>
              </a:solidFill>
              <a:latin typeface="Arial"/>
              <a:ea typeface="Arial"/>
              <a:cs typeface="Arial"/>
              <a:sym typeface="Arial"/>
            </a:endParaRPr>
          </a:p>
        </p:txBody>
      </p:sp>
      <p:sp>
        <p:nvSpPr>
          <p:cNvPr id="183" name="Shape 183"/>
          <p:cNvSpPr txBox="1">
            <a:spLocks noGrp="1"/>
          </p:cNvSpPr>
          <p:nvPr>
            <p:ph type="ftr" idx="11"/>
          </p:nvPr>
        </p:nvSpPr>
        <p:spPr>
          <a:xfrm>
            <a:off x="2286000" y="6551612"/>
            <a:ext cx="4429124" cy="306386"/>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fi-FI" sz="1000" b="0" i="0" u="none" strike="noStrike" cap="none" baseline="0">
                <a:solidFill>
                  <a:srgbClr val="878989"/>
                </a:solidFill>
                <a:latin typeface="Arial"/>
                <a:ea typeface="Arial"/>
                <a:cs typeface="Arial"/>
                <a:sym typeface="Arial"/>
              </a:rPr>
              <a:t>Kalvosarjan tekijän nimi</a:t>
            </a:r>
          </a:p>
        </p:txBody>
      </p:sp>
      <p:sp>
        <p:nvSpPr>
          <p:cNvPr id="184" name="Shape 184"/>
          <p:cNvSpPr txBox="1"/>
          <p:nvPr/>
        </p:nvSpPr>
        <p:spPr>
          <a:xfrm>
            <a:off x="6721434" y="1270659"/>
            <a:ext cx="1793824" cy="461664"/>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400" b="0" i="0" u="none" strike="noStrike" cap="none" baseline="0">
                <a:solidFill>
                  <a:schemeClr val="lt1"/>
                </a:solidFill>
                <a:latin typeface="Tahoma"/>
                <a:ea typeface="Tahoma"/>
                <a:cs typeface="Tahoma"/>
                <a:sym typeface="Tahoma"/>
              </a:rPr>
              <a:t>KUVA tähän</a:t>
            </a:r>
          </a:p>
        </p:txBody>
      </p:sp>
      <p:pic>
        <p:nvPicPr>
          <p:cNvPr id="185" name="Shape 185"/>
          <p:cNvPicPr preferRelativeResize="0"/>
          <p:nvPr/>
        </p:nvPicPr>
        <p:blipFill>
          <a:blip r:embed="rId6">
            <a:alphaModFix/>
          </a:blip>
          <a:stretch>
            <a:fillRect/>
          </a:stretch>
        </p:blipFill>
        <p:spPr>
          <a:xfrm>
            <a:off x="5837700" y="54425"/>
            <a:ext cx="3112574" cy="1506025"/>
          </a:xfrm>
          <a:prstGeom prst="rect">
            <a:avLst/>
          </a:prstGeom>
          <a:noFill/>
          <a:ln>
            <a:noFill/>
          </a:ln>
        </p:spPr>
      </p:pic>
    </p:spTree>
  </p:cSld>
  <p:clrMapOvr>
    <a:masterClrMapping/>
  </p:clrMapOvr>
  <p:transition xmlns:p14="http://schemas.microsoft.com/office/powerpoint/2010/mai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688974" y="715962"/>
            <a:ext cx="7767638" cy="1036835"/>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endParaRPr sz="2800" b="0" i="0" u="none" strike="noStrike" cap="none" baseline="0">
              <a:solidFill>
                <a:srgbClr val="F08A00"/>
              </a:solidFill>
              <a:latin typeface="Arial"/>
              <a:ea typeface="Arial"/>
              <a:cs typeface="Arial"/>
              <a:sym typeface="Arial"/>
            </a:endParaRPr>
          </a:p>
        </p:txBody>
      </p:sp>
      <p:sp>
        <p:nvSpPr>
          <p:cNvPr id="192" name="Shape 192"/>
          <p:cNvSpPr txBox="1">
            <a:spLocks noGrp="1"/>
          </p:cNvSpPr>
          <p:nvPr>
            <p:ph type="body" idx="1"/>
          </p:nvPr>
        </p:nvSpPr>
        <p:spPr>
          <a:xfrm>
            <a:off x="688974" y="2003425"/>
            <a:ext cx="3808413" cy="3317873"/>
          </a:xfrm>
          <a:prstGeom prst="rect">
            <a:avLst/>
          </a:prstGeom>
          <a:noFill/>
          <a:ln>
            <a:noFill/>
          </a:ln>
        </p:spPr>
        <p:txBody>
          <a:bodyPr lIns="91425" tIns="45700" rIns="91425" bIns="45700" anchor="t" anchorCtr="0">
            <a:noAutofit/>
          </a:bodyPr>
          <a:lstStyle/>
          <a:p>
            <a:pPr marL="342900" marR="0" lvl="0" indent="-190500" algn="l" rtl="0">
              <a:spcBef>
                <a:spcPts val="0"/>
              </a:spcBef>
              <a:spcAft>
                <a:spcPts val="0"/>
              </a:spcAft>
              <a:buClr>
                <a:srgbClr val="F08A00"/>
              </a:buClr>
              <a:buFont typeface="Noto Symbol"/>
              <a:buNone/>
            </a:pPr>
            <a:endParaRPr sz="2400" b="0" i="0" u="none" strike="noStrike" cap="none" baseline="0">
              <a:solidFill>
                <a:srgbClr val="4F5150"/>
              </a:solidFill>
              <a:latin typeface="Arial"/>
              <a:ea typeface="Arial"/>
              <a:cs typeface="Arial"/>
              <a:sym typeface="Arial"/>
            </a:endParaRPr>
          </a:p>
        </p:txBody>
      </p:sp>
      <p:sp>
        <p:nvSpPr>
          <p:cNvPr id="193" name="Shape 193"/>
          <p:cNvSpPr txBox="1">
            <a:spLocks noGrp="1"/>
          </p:cNvSpPr>
          <p:nvPr>
            <p:ph type="body" idx="2"/>
          </p:nvPr>
        </p:nvSpPr>
        <p:spPr>
          <a:xfrm>
            <a:off x="4645026" y="2003425"/>
            <a:ext cx="3811588" cy="3329393"/>
          </a:xfrm>
          <a:prstGeom prst="rect">
            <a:avLst/>
          </a:prstGeom>
          <a:noFill/>
          <a:ln>
            <a:noFill/>
          </a:ln>
        </p:spPr>
        <p:txBody>
          <a:bodyPr lIns="91425" tIns="45700" rIns="91425" bIns="45700" anchor="t" anchorCtr="0">
            <a:noAutofit/>
          </a:bodyPr>
          <a:lstStyle/>
          <a:p>
            <a:pPr marL="342900" marR="0" lvl="0" indent="-190500" algn="l" rtl="0">
              <a:spcBef>
                <a:spcPts val="0"/>
              </a:spcBef>
              <a:spcAft>
                <a:spcPts val="0"/>
              </a:spcAft>
              <a:buClr>
                <a:srgbClr val="F08A00"/>
              </a:buClr>
              <a:buFont typeface="Noto Symbol"/>
              <a:buNone/>
            </a:pPr>
            <a:endParaRPr sz="2400" b="0" i="0" u="none" strike="noStrike" cap="none" baseline="0">
              <a:solidFill>
                <a:srgbClr val="4F5150"/>
              </a:solidFill>
              <a:latin typeface="Arial"/>
              <a:ea typeface="Arial"/>
              <a:cs typeface="Arial"/>
              <a:sym typeface="Arial"/>
            </a:endParaRPr>
          </a:p>
        </p:txBody>
      </p:sp>
      <p:sp>
        <p:nvSpPr>
          <p:cNvPr id="194" name="Shape 194"/>
          <p:cNvSpPr txBox="1">
            <a:spLocks noGrp="1"/>
          </p:cNvSpPr>
          <p:nvPr>
            <p:ph type="ftr" idx="11"/>
          </p:nvPr>
        </p:nvSpPr>
        <p:spPr>
          <a:xfrm>
            <a:off x="2286000" y="6551612"/>
            <a:ext cx="4429124" cy="306386"/>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fi-FI" sz="1000" b="0" i="0" u="none" strike="noStrike" cap="none" baseline="0">
                <a:solidFill>
                  <a:srgbClr val="878989"/>
                </a:solidFill>
                <a:latin typeface="Arial"/>
                <a:ea typeface="Arial"/>
                <a:cs typeface="Arial"/>
                <a:sym typeface="Arial"/>
              </a:rPr>
              <a:t>Kalvosarjan tekijän nimi</a:t>
            </a:r>
          </a:p>
        </p:txBody>
      </p:sp>
      <p:sp>
        <p:nvSpPr>
          <p:cNvPr id="195" name="Shape 195"/>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14</a:t>
            </a:fld>
            <a:endParaRPr lang="fi-FI" sz="1000" b="0" i="0" u="none" strike="noStrike" cap="none" baseline="0">
              <a:solidFill>
                <a:srgbClr val="878989"/>
              </a:solidFill>
              <a:latin typeface="Arial"/>
              <a:ea typeface="Arial"/>
              <a:cs typeface="Arial"/>
              <a:sym typeface="Arial"/>
            </a:endParaRPr>
          </a:p>
        </p:txBody>
      </p:sp>
      <p:pic>
        <p:nvPicPr>
          <p:cNvPr id="196" name="Shape 196"/>
          <p:cNvPicPr preferRelativeResize="0"/>
          <p:nvPr/>
        </p:nvPicPr>
        <p:blipFill rotWithShape="1">
          <a:blip r:embed="rId3">
            <a:alphaModFix/>
          </a:blip>
          <a:srcRect l="23999" t="11585" r="15999" b="5288"/>
          <a:stretch/>
        </p:blipFill>
        <p:spPr>
          <a:xfrm>
            <a:off x="457206" y="124381"/>
            <a:ext cx="8403021" cy="6548559"/>
          </a:xfrm>
          <a:prstGeom prst="rect">
            <a:avLst/>
          </a:prstGeom>
          <a:noFill/>
          <a:ln>
            <a:noFill/>
          </a:ln>
        </p:spPr>
      </p:pic>
    </p:spTree>
  </p:cSld>
  <p:clrMapOvr>
    <a:masterClrMapping/>
  </p:clrMapOvr>
  <p:transition xmlns:p14="http://schemas.microsoft.com/office/powerpoint/2010/mai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Mikä MINNO® on?</a:t>
            </a:r>
          </a:p>
        </p:txBody>
      </p:sp>
      <p:sp>
        <p:nvSpPr>
          <p:cNvPr id="109" name="Shape 109"/>
          <p:cNvSpPr txBox="1">
            <a:spLocks noGrp="1"/>
          </p:cNvSpPr>
          <p:nvPr>
            <p:ph type="body" idx="1"/>
          </p:nvPr>
        </p:nvSpPr>
        <p:spPr>
          <a:xfrm>
            <a:off x="684212" y="1436688"/>
            <a:ext cx="7772400" cy="3948111"/>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F08A00"/>
              </a:buClr>
              <a:buSzPct val="100000"/>
              <a:buFont typeface="Noto Symbol"/>
              <a:buChar char="▪"/>
            </a:pPr>
            <a:r>
              <a:rPr lang="fi-FI" sz="2400" b="0" i="0" u="none" strike="noStrike" cap="none" baseline="0">
                <a:solidFill>
                  <a:srgbClr val="4F5150"/>
                </a:solidFill>
                <a:latin typeface="Arial"/>
                <a:ea typeface="Arial"/>
                <a:cs typeface="Arial"/>
                <a:sym typeface="Arial"/>
              </a:rPr>
              <a:t>Innovaatioprojekti sisältyy jokaisen Metropolian opiskelijan opetussuunnitelmaan.  Useimmilla opiskelijoilla nämä opinnot ovat kolmantena lukuvuonna. Opinnot toteutetaan usein työelämälähtöisinä projekteina ja monialaisina toteutuksina. Toteutustavat vaihtelevat lukukausittain ja koulutusohjelmittain. Innovaatioprojekti voi sisältää projektityön lisäksi teoriaa, luentoja, seminaareja ja työpajoja.</a:t>
            </a:r>
          </a:p>
        </p:txBody>
      </p:sp>
    </p:spTree>
  </p:cSld>
  <p:clrMapOvr>
    <a:masterClrMapping/>
  </p:clrMapOvr>
  <p:transition xmlns:p14="http://schemas.microsoft.com/office/powerpoint/2010/mai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Discopallonivel</a:t>
            </a:r>
          </a:p>
        </p:txBody>
      </p:sp>
      <p:sp>
        <p:nvSpPr>
          <p:cNvPr id="115" name="Shape 115"/>
          <p:cNvSpPr txBox="1">
            <a:spLocks noGrp="1"/>
          </p:cNvSpPr>
          <p:nvPr>
            <p:ph type="body" idx="1"/>
          </p:nvPr>
        </p:nvSpPr>
        <p:spPr>
          <a:xfrm>
            <a:off x="684212" y="1436688"/>
            <a:ext cx="7772400" cy="3948111"/>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rgbClr val="F08A00"/>
              </a:buClr>
              <a:buFont typeface="Noto Symbol"/>
              <a:buNone/>
            </a:pPr>
            <a:endParaRPr sz="1800" b="0" i="0" u="none" strike="noStrike" cap="none" baseline="0">
              <a:solidFill>
                <a:srgbClr val="4F5150"/>
              </a:solidFill>
              <a:latin typeface="Tahoma"/>
              <a:ea typeface="Tahoma"/>
              <a:cs typeface="Tahoma"/>
              <a:sym typeface="Tahoma"/>
            </a:endParaRPr>
          </a:p>
          <a:p>
            <a:pPr marL="342900" marR="0" lvl="0" indent="-342900" algn="l" rtl="0">
              <a:spcBef>
                <a:spcPts val="200"/>
              </a:spcBef>
              <a:spcAft>
                <a:spcPts val="0"/>
              </a:spcAft>
              <a:buClr>
                <a:srgbClr val="F08A00"/>
              </a:buClr>
              <a:buSzPct val="100000"/>
              <a:buFont typeface="Noto Symbol"/>
              <a:buChar char="▪"/>
            </a:pPr>
            <a:r>
              <a:rPr lang="fi-FI" sz="2400" b="0" i="0" u="none" strike="noStrike" cap="none" baseline="0">
                <a:solidFill>
                  <a:srgbClr val="4F5150"/>
                </a:solidFill>
                <a:latin typeface="Tahoma"/>
                <a:ea typeface="Tahoma"/>
                <a:cs typeface="Tahoma"/>
                <a:sym typeface="Tahoma"/>
              </a:rPr>
              <a:t>Henna Akkala</a:t>
            </a:r>
          </a:p>
          <a:p>
            <a:pPr marL="539750" marR="0" lvl="1" indent="-222250" algn="l" rtl="0">
              <a:spcBef>
                <a:spcPts val="200"/>
              </a:spcBef>
              <a:spcAft>
                <a:spcPts val="0"/>
              </a:spcAft>
              <a:buClr>
                <a:srgbClr val="F08A00"/>
              </a:buClr>
              <a:buSzPct val="100000"/>
              <a:buFont typeface="Noto Symbol"/>
              <a:buChar char="▪"/>
            </a:pPr>
            <a:r>
              <a:rPr lang="fi-FI" sz="1600" b="0" i="0" u="sng" strike="noStrike" cap="none" baseline="0">
                <a:solidFill>
                  <a:schemeClr val="hlink"/>
                </a:solidFill>
                <a:latin typeface="Tahoma"/>
                <a:ea typeface="Tahoma"/>
                <a:cs typeface="Tahoma"/>
                <a:sym typeface="Tahoma"/>
                <a:hlinkClick r:id="rId3"/>
              </a:rPr>
              <a:t>henna.akkala@metropolia.fi</a:t>
            </a:r>
          </a:p>
          <a:p>
            <a:pPr marL="342900" marR="0" lvl="0" indent="-342900" algn="l" rtl="0">
              <a:spcBef>
                <a:spcPts val="200"/>
              </a:spcBef>
              <a:spcAft>
                <a:spcPts val="0"/>
              </a:spcAft>
              <a:buClr>
                <a:srgbClr val="F08A00"/>
              </a:buClr>
              <a:buSzPct val="100000"/>
              <a:buFont typeface="Noto Symbol"/>
              <a:buChar char="▪"/>
            </a:pPr>
            <a:r>
              <a:rPr lang="fi-FI" sz="2400" b="0" i="0" u="none" strike="noStrike" cap="none" baseline="0">
                <a:solidFill>
                  <a:srgbClr val="4F5150"/>
                </a:solidFill>
                <a:latin typeface="Tahoma"/>
                <a:ea typeface="Tahoma"/>
                <a:cs typeface="Tahoma"/>
                <a:sym typeface="Tahoma"/>
              </a:rPr>
              <a:t>Katariina Räihä</a:t>
            </a:r>
          </a:p>
          <a:p>
            <a:pPr marL="539750" marR="0" lvl="1" indent="-222250" algn="l" rtl="0">
              <a:spcBef>
                <a:spcPts val="200"/>
              </a:spcBef>
              <a:spcAft>
                <a:spcPts val="0"/>
              </a:spcAft>
              <a:buClr>
                <a:srgbClr val="F08A00"/>
              </a:buClr>
              <a:buSzPct val="100000"/>
              <a:buFont typeface="Noto Symbol"/>
              <a:buChar char="▪"/>
            </a:pPr>
            <a:r>
              <a:rPr lang="fi-FI" sz="1600" b="0" i="0" u="sng" strike="noStrike" cap="none" baseline="0">
                <a:solidFill>
                  <a:schemeClr val="hlink"/>
                </a:solidFill>
                <a:latin typeface="Tahoma"/>
                <a:ea typeface="Tahoma"/>
                <a:cs typeface="Tahoma"/>
                <a:sym typeface="Tahoma"/>
                <a:hlinkClick r:id="rId4"/>
              </a:rPr>
              <a:t>katariina.raiha@metropolia.fi</a:t>
            </a:r>
          </a:p>
          <a:p>
            <a:pPr marL="342900" marR="0" lvl="0" indent="-342900" algn="l" rtl="0">
              <a:spcBef>
                <a:spcPts val="200"/>
              </a:spcBef>
              <a:spcAft>
                <a:spcPts val="0"/>
              </a:spcAft>
              <a:buClr>
                <a:srgbClr val="F08A00"/>
              </a:buClr>
              <a:buSzPct val="100000"/>
              <a:buFont typeface="Noto Symbol"/>
              <a:buChar char="▪"/>
            </a:pPr>
            <a:r>
              <a:rPr lang="fi-FI" sz="2400" b="0" i="0" u="none" strike="noStrike" cap="none" baseline="0">
                <a:solidFill>
                  <a:srgbClr val="4F5150"/>
                </a:solidFill>
                <a:latin typeface="Tahoma"/>
                <a:ea typeface="Tahoma"/>
                <a:cs typeface="Tahoma"/>
                <a:sym typeface="Tahoma"/>
              </a:rPr>
              <a:t>Kirsi Helle</a:t>
            </a:r>
          </a:p>
          <a:p>
            <a:pPr marL="539750" marR="0" lvl="1" indent="-222250" algn="l" rtl="0">
              <a:spcBef>
                <a:spcPts val="200"/>
              </a:spcBef>
              <a:spcAft>
                <a:spcPts val="0"/>
              </a:spcAft>
              <a:buClr>
                <a:srgbClr val="F08A00"/>
              </a:buClr>
              <a:buSzPct val="100000"/>
              <a:buFont typeface="Noto Symbol"/>
              <a:buChar char="▪"/>
            </a:pPr>
            <a:r>
              <a:rPr lang="fi-FI" sz="1600" b="0" i="0" u="sng" strike="noStrike" cap="none" baseline="0">
                <a:solidFill>
                  <a:schemeClr val="hlink"/>
                </a:solidFill>
                <a:latin typeface="Tahoma"/>
                <a:ea typeface="Tahoma"/>
                <a:cs typeface="Tahoma"/>
                <a:sym typeface="Tahoma"/>
                <a:hlinkClick r:id="rId5"/>
              </a:rPr>
              <a:t>kirsi.helle@metropolia.fi</a:t>
            </a:r>
          </a:p>
          <a:p>
            <a:pPr marL="342900" marR="0" lvl="0" indent="-342900" algn="l" rtl="0">
              <a:spcBef>
                <a:spcPts val="200"/>
              </a:spcBef>
              <a:spcAft>
                <a:spcPts val="0"/>
              </a:spcAft>
              <a:buClr>
                <a:srgbClr val="F08A00"/>
              </a:buClr>
              <a:buSzPct val="100000"/>
              <a:buFont typeface="Noto Symbol"/>
              <a:buChar char="▪"/>
            </a:pPr>
            <a:r>
              <a:rPr lang="fi-FI" sz="2400" b="0" i="0" u="none" strike="noStrike" cap="none" baseline="0">
                <a:solidFill>
                  <a:srgbClr val="4F5150"/>
                </a:solidFill>
                <a:latin typeface="Tahoma"/>
                <a:ea typeface="Tahoma"/>
                <a:cs typeface="Tahoma"/>
                <a:sym typeface="Tahoma"/>
              </a:rPr>
              <a:t>Antti Perttunen</a:t>
            </a:r>
          </a:p>
          <a:p>
            <a:pPr marL="539750" marR="0" lvl="1" indent="-222250" algn="l" rtl="0">
              <a:spcBef>
                <a:spcPts val="200"/>
              </a:spcBef>
              <a:spcAft>
                <a:spcPts val="0"/>
              </a:spcAft>
              <a:buClr>
                <a:srgbClr val="F08A00"/>
              </a:buClr>
              <a:buSzPct val="100000"/>
              <a:buFont typeface="Noto Symbol"/>
              <a:buChar char="▪"/>
            </a:pPr>
            <a:r>
              <a:rPr lang="fi-FI" sz="1600" b="0" i="0" u="sng" strike="noStrike" cap="none" baseline="0">
                <a:solidFill>
                  <a:schemeClr val="hlink"/>
                </a:solidFill>
                <a:latin typeface="Tahoma"/>
                <a:ea typeface="Tahoma"/>
                <a:cs typeface="Tahoma"/>
                <a:sym typeface="Tahoma"/>
                <a:hlinkClick r:id="rId6"/>
              </a:rPr>
              <a:t>antti.perttunen@metropolia.fi</a:t>
            </a:r>
          </a:p>
          <a:p>
            <a:pPr marL="342900" marR="0" lvl="0" indent="-342900" algn="l" rtl="0">
              <a:spcBef>
                <a:spcPts val="200"/>
              </a:spcBef>
              <a:spcAft>
                <a:spcPts val="0"/>
              </a:spcAft>
              <a:buClr>
                <a:srgbClr val="F08A00"/>
              </a:buClr>
              <a:buSzPct val="100000"/>
              <a:buFont typeface="Noto Symbol"/>
              <a:buChar char="▪"/>
            </a:pPr>
            <a:r>
              <a:rPr lang="fi-FI" sz="2400" b="0" i="0" u="none" strike="noStrike" cap="none" baseline="0">
                <a:solidFill>
                  <a:srgbClr val="4F5150"/>
                </a:solidFill>
                <a:latin typeface="Tahoma"/>
                <a:ea typeface="Tahoma"/>
                <a:cs typeface="Tahoma"/>
                <a:sym typeface="Tahoma"/>
              </a:rPr>
              <a:t>Petra Mikola</a:t>
            </a:r>
          </a:p>
          <a:p>
            <a:pPr marL="539750" marR="0" lvl="1" indent="-222250" algn="l" rtl="0">
              <a:spcBef>
                <a:spcPts val="200"/>
              </a:spcBef>
              <a:spcAft>
                <a:spcPts val="0"/>
              </a:spcAft>
              <a:buClr>
                <a:srgbClr val="F08A00"/>
              </a:buClr>
              <a:buSzPct val="100000"/>
              <a:buFont typeface="Noto Symbol"/>
              <a:buChar char="▪"/>
            </a:pPr>
            <a:r>
              <a:rPr lang="fi-FI" sz="1600" b="0" i="0" u="sng" strike="noStrike" cap="none" baseline="0">
                <a:solidFill>
                  <a:schemeClr val="hlink"/>
                </a:solidFill>
                <a:latin typeface="Tahoma"/>
                <a:ea typeface="Tahoma"/>
                <a:cs typeface="Tahoma"/>
                <a:sym typeface="Tahoma"/>
                <a:hlinkClick r:id="rId7"/>
              </a:rPr>
              <a:t>petra.mikola@metropolia.fi</a:t>
            </a:r>
          </a:p>
          <a:p>
            <a:pPr marL="539750" marR="0" lvl="1" indent="-120650" algn="l" rtl="0">
              <a:spcBef>
                <a:spcPts val="200"/>
              </a:spcBef>
              <a:spcAft>
                <a:spcPts val="0"/>
              </a:spcAft>
              <a:buClr>
                <a:srgbClr val="F08A00"/>
              </a:buClr>
              <a:buFont typeface="Noto Symbol"/>
              <a:buNone/>
            </a:pPr>
            <a:endParaRPr sz="1600" b="0" i="0" u="none" strike="noStrike" cap="none" baseline="0">
              <a:solidFill>
                <a:srgbClr val="4F5150"/>
              </a:solidFill>
              <a:latin typeface="Tahoma"/>
              <a:ea typeface="Tahoma"/>
              <a:cs typeface="Tahoma"/>
              <a:sym typeface="Tahoma"/>
            </a:endParaRPr>
          </a:p>
        </p:txBody>
      </p:sp>
    </p:spTree>
  </p:cSld>
  <p:clrMapOvr>
    <a:masterClrMapping/>
  </p:clrMapOvr>
  <p:transition xmlns:p14="http://schemas.microsoft.com/office/powerpoint/2010/mai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Ryhmänne vastaanottama haaste ja tilaaja</a:t>
            </a:r>
          </a:p>
        </p:txBody>
      </p:sp>
      <p:sp>
        <p:nvSpPr>
          <p:cNvPr id="121" name="Shape 121"/>
          <p:cNvSpPr txBox="1">
            <a:spLocks noGrp="1"/>
          </p:cNvSpPr>
          <p:nvPr>
            <p:ph type="body" idx="1"/>
          </p:nvPr>
        </p:nvSpPr>
        <p:spPr>
          <a:xfrm>
            <a:off x="684212" y="1436688"/>
            <a:ext cx="7772400" cy="3948111"/>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F08A00"/>
              </a:buClr>
              <a:buSzPct val="100909"/>
              <a:buFont typeface="Noto Symbol"/>
              <a:buChar char="▪"/>
            </a:pPr>
            <a:r>
              <a:rPr lang="fi-FI" sz="2220" b="0" i="0" u="none" strike="noStrike" cap="none" baseline="0">
                <a:solidFill>
                  <a:srgbClr val="4F5150"/>
                </a:solidFill>
                <a:latin typeface="Arial"/>
                <a:ea typeface="Arial"/>
                <a:cs typeface="Arial"/>
                <a:sym typeface="Arial"/>
              </a:rPr>
              <a:t>“How to help children to experience a more enjoyable hospital visit with new technology? There are thousands of children visiting the Children’s Hospital every year. Some children have short visits and some longer visits to the hospital. Our goal is to make sure that each child spends only the necessary time at the hospital facilities and their stay is as enjoyable as possible.”</a:t>
            </a:r>
          </a:p>
          <a:p>
            <a:pPr marL="342900" marR="0" lvl="0" indent="-342900" algn="l" rtl="0">
              <a:spcBef>
                <a:spcPts val="200"/>
              </a:spcBef>
              <a:spcAft>
                <a:spcPts val="0"/>
              </a:spcAft>
              <a:buClr>
                <a:srgbClr val="F08A00"/>
              </a:buClr>
              <a:buSzPct val="100909"/>
              <a:buFont typeface="Noto Symbol"/>
              <a:buChar char="▪"/>
            </a:pPr>
            <a:r>
              <a:rPr lang="fi-FI" sz="2220" b="0" i="0" u="none" strike="noStrike" cap="none" baseline="0">
                <a:solidFill>
                  <a:srgbClr val="4F5150"/>
                </a:solidFill>
                <a:latin typeface="Arial"/>
                <a:ea typeface="Arial"/>
                <a:cs typeface="Arial"/>
                <a:sym typeface="Arial"/>
              </a:rPr>
              <a:t>Tavoitteena oli kehittää peli Microsoft Kinectille, jonka avulla haaste ratkaistaan</a:t>
            </a:r>
          </a:p>
          <a:p>
            <a:pPr marL="342900" marR="0" lvl="0" indent="-342900" algn="l" rtl="0">
              <a:spcBef>
                <a:spcPts val="200"/>
              </a:spcBef>
              <a:spcAft>
                <a:spcPts val="0"/>
              </a:spcAft>
              <a:buClr>
                <a:srgbClr val="F08A00"/>
              </a:buClr>
              <a:buSzPct val="100909"/>
              <a:buFont typeface="Noto Symbol"/>
              <a:buChar char="▪"/>
            </a:pPr>
            <a:r>
              <a:rPr lang="fi-FI" sz="2220" b="0" i="0" u="none" strike="noStrike" cap="none" baseline="0">
                <a:solidFill>
                  <a:srgbClr val="4F5150"/>
                </a:solidFill>
                <a:latin typeface="Tahoma"/>
                <a:ea typeface="Tahoma"/>
                <a:cs typeface="Tahoma"/>
                <a:sym typeface="Tahoma"/>
              </a:rPr>
              <a:t>HUS Lastensairaala</a:t>
            </a:r>
          </a:p>
        </p:txBody>
      </p:sp>
    </p:spTree>
  </p:cSld>
  <p:clrMapOvr>
    <a:masterClrMapping/>
  </p:clrMapOvr>
  <p:transition xmlns:p14="http://schemas.microsoft.com/office/powerpoint/2010/mai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Ratkaisu - Projektikuvaus</a:t>
            </a:r>
          </a:p>
        </p:txBody>
      </p:sp>
      <p:sp>
        <p:nvSpPr>
          <p:cNvPr id="127" name="Shape 127"/>
          <p:cNvSpPr txBox="1">
            <a:spLocks noGrp="1"/>
          </p:cNvSpPr>
          <p:nvPr>
            <p:ph type="body" idx="1"/>
          </p:nvPr>
        </p:nvSpPr>
        <p:spPr>
          <a:xfrm>
            <a:off x="684212" y="1436688"/>
            <a:ext cx="7772400" cy="3948111"/>
          </a:xfrm>
          <a:prstGeom prst="rect">
            <a:avLst/>
          </a:prstGeom>
          <a:noFill/>
          <a:ln>
            <a:noFill/>
          </a:ln>
        </p:spPr>
        <p:txBody>
          <a:bodyPr lIns="91425" tIns="45700" rIns="91425" bIns="45700" anchor="t" anchorCtr="0">
            <a:noAutofit/>
          </a:bodyPr>
          <a:lstStyle/>
          <a:p>
            <a:pPr marL="342900" marR="0" lvl="0" indent="-190500" algn="l" rtl="0">
              <a:spcBef>
                <a:spcPts val="0"/>
              </a:spcBef>
              <a:spcAft>
                <a:spcPts val="0"/>
              </a:spcAft>
              <a:buClr>
                <a:srgbClr val="F08A00"/>
              </a:buClr>
              <a:buSzPct val="100000"/>
              <a:buFont typeface="Noto Symbol"/>
              <a:buNone/>
            </a:pPr>
            <a:r>
              <a:rPr lang="fi-FI">
                <a:latin typeface="Tahoma"/>
                <a:ea typeface="Tahoma"/>
                <a:cs typeface="Tahoma"/>
                <a:sym typeface="Tahoma"/>
              </a:rPr>
              <a:t>Peli Uuden Lastensairaalan potilaille, joka lievittää sairaalaympäristön aiheuttamaa ahdistusta, epävarmuutta ja tylsistymistä. Pelin tapahtumapaikkana on mahdollisimman tarkka jäljennös oikeasta Lastensairaalasta, jotta potilaat voivat tutustua rakennukseen ja siellä tapahtuviin asioihin poistumatta omalta osastoltaan. Pelin tarkoitus on muuttaa lastensairaala jännittäväksi ja informatiiviseksi leikkikentäksi ja täten luoda potilaille positiivisia assosiaatioita sairaalasta. </a:t>
            </a:r>
          </a:p>
        </p:txBody>
      </p:sp>
    </p:spTree>
  </p:cSld>
  <p:clrMapOvr>
    <a:masterClrMapping/>
  </p:clrMapOvr>
  <p:transition xmlns:p14="http://schemas.microsoft.com/office/powerpoint/2010/mai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Lopputulos – mikä? Ja kuvia, linkkejä</a:t>
            </a:r>
          </a:p>
        </p:txBody>
      </p:sp>
      <p:sp>
        <p:nvSpPr>
          <p:cNvPr id="133" name="Shape 133"/>
          <p:cNvSpPr txBox="1">
            <a:spLocks noGrp="1"/>
          </p:cNvSpPr>
          <p:nvPr>
            <p:ph type="body" idx="1"/>
          </p:nvPr>
        </p:nvSpPr>
        <p:spPr>
          <a:xfrm>
            <a:off x="755575" y="1556791"/>
            <a:ext cx="7612064" cy="4182034"/>
          </a:xfrm>
          <a:prstGeom prst="rect">
            <a:avLst/>
          </a:prstGeom>
          <a:noFill/>
          <a:ln>
            <a:noFill/>
          </a:ln>
        </p:spPr>
        <p:txBody>
          <a:bodyPr lIns="91425" tIns="45700" rIns="91425" bIns="45700" anchor="t" anchorCtr="0">
            <a:noAutofit/>
          </a:bodyPr>
          <a:lstStyle/>
          <a:p>
            <a:pPr marL="342900" marR="0" lvl="0" indent="-190500" algn="l" rtl="0">
              <a:spcBef>
                <a:spcPts val="0"/>
              </a:spcBef>
              <a:spcAft>
                <a:spcPts val="0"/>
              </a:spcAft>
              <a:buClr>
                <a:srgbClr val="F08A00"/>
              </a:buClr>
              <a:buSzPct val="100000"/>
              <a:buFont typeface="Noto Symbol"/>
              <a:buNone/>
            </a:pPr>
            <a:r>
              <a:rPr lang="fi-FI">
                <a:latin typeface="Tahoma"/>
                <a:ea typeface="Tahoma"/>
                <a:cs typeface="Tahoma"/>
                <a:sym typeface="Tahoma"/>
              </a:rPr>
              <a:t>Demoversio yhdestä minipelistä, Veritetriksestä:</a:t>
            </a:r>
          </a:p>
          <a:p>
            <a:pPr marL="342900" marR="0" lvl="0" indent="-190500" algn="l" rtl="0">
              <a:spcBef>
                <a:spcPts val="0"/>
              </a:spcBef>
              <a:spcAft>
                <a:spcPts val="0"/>
              </a:spcAft>
              <a:buClr>
                <a:srgbClr val="F08A00"/>
              </a:buClr>
              <a:buSzPct val="100000"/>
              <a:buFont typeface="Noto Symbol"/>
              <a:buNone/>
            </a:pPr>
            <a:r>
              <a:rPr lang="fi-FI">
                <a:latin typeface="Tahoma"/>
                <a:ea typeface="Tahoma"/>
                <a:cs typeface="Tahoma"/>
                <a:sym typeface="Tahoma"/>
              </a:rPr>
              <a:t>http://childrenshospitalescape.azurewebsites.net</a:t>
            </a:r>
          </a:p>
        </p:txBody>
      </p:sp>
      <p:sp>
        <p:nvSpPr>
          <p:cNvPr id="134" name="Shape 134"/>
          <p:cNvSpPr/>
          <p:nvPr/>
        </p:nvSpPr>
        <p:spPr>
          <a:xfrm>
            <a:off x="6567054" y="4500748"/>
            <a:ext cx="2196934" cy="2268186"/>
          </a:xfrm>
          <a:prstGeom prst="rect">
            <a:avLst/>
          </a:prstGeom>
          <a:solidFill>
            <a:schemeClr val="lt1"/>
          </a:solidFill>
          <a:ln w="25400" cap="flat" cmpd="sng">
            <a:solidFill>
              <a:schemeClr val="accent2"/>
            </a:solidFill>
            <a:prstDash val="solid"/>
            <a:round/>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fi-FI" sz="1600" b="0" i="0" u="none" strike="noStrike" cap="none" baseline="0">
                <a:solidFill>
                  <a:schemeClr val="dk1"/>
                </a:solidFill>
                <a:latin typeface="Arial"/>
                <a:ea typeface="Arial"/>
                <a:cs typeface="Arial"/>
                <a:sym typeface="Arial"/>
              </a:rPr>
              <a:t>Lopputulosten käyttöoikeuden omistaa tilaaja, Metropolia ja tiimin jäsenet yhdessä sopimuksen mukaan (varmista, että sopimus on toimitettu opettajalle)</a:t>
            </a:r>
          </a:p>
        </p:txBody>
      </p:sp>
      <p:pic>
        <p:nvPicPr>
          <p:cNvPr id="135" name="Shape 135"/>
          <p:cNvPicPr preferRelativeResize="0"/>
          <p:nvPr/>
        </p:nvPicPr>
        <p:blipFill>
          <a:blip r:embed="rId3">
            <a:alphaModFix/>
          </a:blip>
          <a:stretch>
            <a:fillRect/>
          </a:stretch>
        </p:blipFill>
        <p:spPr>
          <a:xfrm>
            <a:off x="1059050" y="2779550"/>
            <a:ext cx="4687742" cy="2268174"/>
          </a:xfrm>
          <a:prstGeom prst="rect">
            <a:avLst/>
          </a:prstGeom>
          <a:noFill/>
          <a:ln>
            <a:noFill/>
          </a:ln>
        </p:spPr>
      </p:pic>
    </p:spTree>
  </p:cSld>
  <p:clrMapOvr>
    <a:masterClrMapping/>
  </p:clrMapOvr>
  <p:transition xmlns:p14="http://schemas.microsoft.com/office/powerpoint/2010/mai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Clr>
                <a:schemeClr val="dk1"/>
              </a:buClr>
              <a:buSzPct val="25000"/>
              <a:buFont typeface="Tahoma"/>
              <a:buNone/>
            </a:pPr>
            <a:r>
              <a:rPr lang="fi-FI" sz="4400" b="0" i="0" u="none" strike="noStrike" cap="none" baseline="0">
                <a:solidFill>
                  <a:schemeClr val="dk1"/>
                </a:solidFill>
                <a:latin typeface="Tahoma"/>
                <a:ea typeface="Tahoma"/>
                <a:cs typeface="Tahoma"/>
                <a:sym typeface="Tahoma"/>
              </a:rPr>
              <a:t>Kuvia lisää</a:t>
            </a:r>
          </a:p>
        </p:txBody>
      </p:sp>
      <p:pic>
        <p:nvPicPr>
          <p:cNvPr id="141" name="Shape 141"/>
          <p:cNvPicPr preferRelativeResize="0"/>
          <p:nvPr/>
        </p:nvPicPr>
        <p:blipFill>
          <a:blip r:embed="rId3">
            <a:alphaModFix/>
          </a:blip>
          <a:stretch>
            <a:fillRect/>
          </a:stretch>
        </p:blipFill>
        <p:spPr>
          <a:xfrm>
            <a:off x="1122025" y="1524000"/>
            <a:ext cx="2857500" cy="3810000"/>
          </a:xfrm>
          <a:prstGeom prst="rect">
            <a:avLst/>
          </a:prstGeom>
          <a:noFill/>
          <a:ln>
            <a:noFill/>
          </a:ln>
        </p:spPr>
      </p:pic>
      <p:pic>
        <p:nvPicPr>
          <p:cNvPr id="142" name="Shape 142"/>
          <p:cNvPicPr preferRelativeResize="0"/>
          <p:nvPr/>
        </p:nvPicPr>
        <p:blipFill>
          <a:blip r:embed="rId4">
            <a:alphaModFix/>
          </a:blip>
          <a:stretch>
            <a:fillRect/>
          </a:stretch>
        </p:blipFill>
        <p:spPr>
          <a:xfrm>
            <a:off x="4544050" y="1964475"/>
            <a:ext cx="4142750" cy="2929050"/>
          </a:xfrm>
          <a:prstGeom prst="rect">
            <a:avLst/>
          </a:prstGeom>
          <a:noFill/>
          <a:ln>
            <a:noFill/>
          </a:ln>
        </p:spPr>
      </p:pic>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title"/>
          </p:nvPr>
        </p:nvSpPr>
        <p:spPr>
          <a:xfrm>
            <a:off x="684212" y="723900"/>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Projektin plussat ja miinukset</a:t>
            </a:r>
          </a:p>
        </p:txBody>
      </p:sp>
      <p:sp>
        <p:nvSpPr>
          <p:cNvPr id="148" name="Shape 148"/>
          <p:cNvSpPr txBox="1">
            <a:spLocks noGrp="1"/>
          </p:cNvSpPr>
          <p:nvPr>
            <p:ph type="body" idx="1"/>
          </p:nvPr>
        </p:nvSpPr>
        <p:spPr>
          <a:xfrm>
            <a:off x="765174" y="1687511"/>
            <a:ext cx="3657600" cy="568606"/>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rgbClr val="F08A00"/>
              </a:buClr>
              <a:buSzPct val="25000"/>
              <a:buFont typeface="Noto Symbol"/>
              <a:buNone/>
            </a:pPr>
            <a:r>
              <a:rPr lang="fi-FI" sz="2400" b="1" i="0" u="none" strike="noStrike" cap="none" baseline="0">
                <a:solidFill>
                  <a:srgbClr val="4F5150"/>
                </a:solidFill>
                <a:latin typeface="Arial"/>
                <a:ea typeface="Arial"/>
                <a:cs typeface="Arial"/>
                <a:sym typeface="Arial"/>
              </a:rPr>
              <a:t>+</a:t>
            </a:r>
          </a:p>
        </p:txBody>
      </p:sp>
      <p:sp>
        <p:nvSpPr>
          <p:cNvPr id="149" name="Shape 149"/>
          <p:cNvSpPr txBox="1">
            <a:spLocks noGrp="1"/>
          </p:cNvSpPr>
          <p:nvPr>
            <p:ph type="body" idx="2"/>
          </p:nvPr>
        </p:nvSpPr>
        <p:spPr>
          <a:xfrm>
            <a:off x="600820" y="2256117"/>
            <a:ext cx="3657600" cy="4001246"/>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F08A00"/>
              </a:buClr>
              <a:buSzPct val="100000"/>
              <a:buFont typeface="Noto Symbol"/>
              <a:buChar char="▪"/>
            </a:pPr>
            <a:r>
              <a:rPr lang="fi-FI" sz="2400" b="0" i="0" u="none" strike="noStrike" cap="none" baseline="0">
                <a:solidFill>
                  <a:srgbClr val="4F5150"/>
                </a:solidFill>
                <a:latin typeface="Tahoma"/>
                <a:ea typeface="Tahoma"/>
                <a:cs typeface="Tahoma"/>
                <a:sym typeface="Tahoma"/>
              </a:rPr>
              <a:t>mielenkiintoinen aihe</a:t>
            </a:r>
          </a:p>
          <a:p>
            <a:pPr marL="342900" marR="0" lvl="0" indent="-342900" algn="l" rtl="0">
              <a:spcBef>
                <a:spcPts val="200"/>
              </a:spcBef>
              <a:spcAft>
                <a:spcPts val="0"/>
              </a:spcAft>
              <a:buClr>
                <a:srgbClr val="F08A00"/>
              </a:buClr>
              <a:buSzPct val="100000"/>
              <a:buFont typeface="Noto Symbol"/>
              <a:buChar char="▪"/>
            </a:pPr>
            <a:r>
              <a:rPr lang="fi-FI" sz="2400" b="0" i="0" u="none" strike="noStrike" cap="none" baseline="0">
                <a:solidFill>
                  <a:srgbClr val="4F5150"/>
                </a:solidFill>
                <a:latin typeface="Tahoma"/>
                <a:ea typeface="Tahoma"/>
                <a:cs typeface="Tahoma"/>
                <a:sym typeface="Tahoma"/>
              </a:rPr>
              <a:t>opittu kohtaamaan haasteita</a:t>
            </a:r>
          </a:p>
          <a:p>
            <a:pPr marL="342900" marR="0" lvl="0" indent="-342900" algn="l" rtl="0">
              <a:spcBef>
                <a:spcPts val="200"/>
              </a:spcBef>
              <a:spcAft>
                <a:spcPts val="0"/>
              </a:spcAft>
              <a:buClr>
                <a:srgbClr val="F08A00"/>
              </a:buClr>
              <a:buSzPct val="100000"/>
              <a:buFont typeface="Tahoma"/>
              <a:buChar char="▪"/>
            </a:pPr>
            <a:r>
              <a:rPr lang="fi-FI">
                <a:latin typeface="Tahoma"/>
                <a:ea typeface="Tahoma"/>
                <a:cs typeface="Tahoma"/>
                <a:sym typeface="Tahoma"/>
              </a:rPr>
              <a:t>tutustuminen pelien ja niiden kehittämisen maailmaan</a:t>
            </a:r>
          </a:p>
          <a:p>
            <a:pPr marL="342900" marR="0" lvl="0" indent="-190500" algn="l" rtl="0">
              <a:spcBef>
                <a:spcPts val="200"/>
              </a:spcBef>
              <a:spcAft>
                <a:spcPts val="0"/>
              </a:spcAft>
              <a:buClr>
                <a:srgbClr val="F08A00"/>
              </a:buClr>
              <a:buFont typeface="Noto Symbol"/>
              <a:buNone/>
            </a:pPr>
            <a:endParaRPr sz="2400" b="0" i="0" u="none" strike="noStrike" cap="none" baseline="0">
              <a:solidFill>
                <a:srgbClr val="4F5150"/>
              </a:solidFill>
              <a:latin typeface="Tahoma"/>
              <a:ea typeface="Tahoma"/>
              <a:cs typeface="Tahoma"/>
              <a:sym typeface="Tahoma"/>
            </a:endParaRPr>
          </a:p>
        </p:txBody>
      </p:sp>
      <p:sp>
        <p:nvSpPr>
          <p:cNvPr id="150" name="Shape 150"/>
          <p:cNvSpPr txBox="1">
            <a:spLocks noGrp="1"/>
          </p:cNvSpPr>
          <p:nvPr>
            <p:ph type="body" idx="3"/>
          </p:nvPr>
        </p:nvSpPr>
        <p:spPr>
          <a:xfrm>
            <a:off x="4719637" y="1687511"/>
            <a:ext cx="3657600" cy="568606"/>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rgbClr val="F08A00"/>
              </a:buClr>
              <a:buSzPct val="25000"/>
              <a:buFont typeface="Noto Symbol"/>
              <a:buNone/>
            </a:pPr>
            <a:r>
              <a:rPr lang="fi-FI" sz="2400" b="1" i="0" u="none" strike="noStrike" cap="none" baseline="0">
                <a:solidFill>
                  <a:srgbClr val="4F5150"/>
                </a:solidFill>
                <a:latin typeface="Arial"/>
                <a:ea typeface="Arial"/>
                <a:cs typeface="Arial"/>
                <a:sym typeface="Arial"/>
              </a:rPr>
              <a:t>-</a:t>
            </a:r>
          </a:p>
        </p:txBody>
      </p:sp>
      <p:sp>
        <p:nvSpPr>
          <p:cNvPr id="151" name="Shape 151"/>
          <p:cNvSpPr txBox="1">
            <a:spLocks noGrp="1"/>
          </p:cNvSpPr>
          <p:nvPr>
            <p:ph type="body" idx="4"/>
          </p:nvPr>
        </p:nvSpPr>
        <p:spPr>
          <a:xfrm>
            <a:off x="4719637" y="2256118"/>
            <a:ext cx="3657600" cy="4001246"/>
          </a:xfrm>
          <a:prstGeom prst="rect">
            <a:avLst/>
          </a:prstGeom>
          <a:noFill/>
          <a:ln>
            <a:noFill/>
          </a:ln>
        </p:spPr>
        <p:txBody>
          <a:bodyPr lIns="91425" tIns="45700" rIns="91425" bIns="45700" anchor="t" anchorCtr="0">
            <a:noAutofit/>
          </a:bodyPr>
          <a:lstStyle/>
          <a:p>
            <a:pPr marL="457200" marR="0" lvl="0" indent="-228600" algn="l" rtl="0">
              <a:spcBef>
                <a:spcPts val="0"/>
              </a:spcBef>
              <a:spcAft>
                <a:spcPts val="0"/>
              </a:spcAft>
              <a:buFont typeface="Tahoma"/>
            </a:pPr>
            <a:r>
              <a:rPr lang="fi-FI">
                <a:latin typeface="Tahoma"/>
                <a:ea typeface="Tahoma"/>
                <a:cs typeface="Tahoma"/>
                <a:sym typeface="Tahoma"/>
              </a:rPr>
              <a:t>huono informaation kulku</a:t>
            </a:r>
          </a:p>
          <a:p>
            <a:pPr marL="457200" marR="0" lvl="0" indent="-228600" algn="l" rtl="0">
              <a:spcBef>
                <a:spcPts val="0"/>
              </a:spcBef>
              <a:spcAft>
                <a:spcPts val="0"/>
              </a:spcAft>
              <a:buFont typeface="Tahoma"/>
            </a:pPr>
            <a:r>
              <a:rPr lang="fi-FI">
                <a:latin typeface="Tahoma"/>
                <a:ea typeface="Tahoma"/>
                <a:cs typeface="Tahoma"/>
                <a:sym typeface="Tahoma"/>
              </a:rPr>
              <a:t>“mission impossible” -opetustekniikka sai projektin tuntumaan välillä turhauttavalta ja haastavalta</a:t>
            </a:r>
          </a:p>
        </p:txBody>
      </p:sp>
      <p:sp>
        <p:nvSpPr>
          <p:cNvPr id="152" name="Shape 152"/>
          <p:cNvSpPr txBox="1"/>
          <p:nvPr/>
        </p:nvSpPr>
        <p:spPr>
          <a:xfrm>
            <a:off x="3705101" y="6419348"/>
            <a:ext cx="4279057" cy="40010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endParaRPr sz="2000" b="0" i="0" u="none" strike="noStrike" cap="none" baseline="0">
              <a:solidFill>
                <a:schemeClr val="dk1"/>
              </a:solidFill>
              <a:latin typeface="Tahoma"/>
              <a:ea typeface="Tahoma"/>
              <a:cs typeface="Tahoma"/>
              <a:sym typeface="Tahoma"/>
            </a:endParaRPr>
          </a:p>
        </p:txBody>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Ryhmätyö – kuinka onnistui?</a:t>
            </a:r>
          </a:p>
        </p:txBody>
      </p:sp>
      <p:sp>
        <p:nvSpPr>
          <p:cNvPr id="158" name="Shape 158"/>
          <p:cNvSpPr txBox="1">
            <a:spLocks noGrp="1"/>
          </p:cNvSpPr>
          <p:nvPr>
            <p:ph type="body" idx="1"/>
          </p:nvPr>
        </p:nvSpPr>
        <p:spPr>
          <a:xfrm>
            <a:off x="684212" y="1436688"/>
            <a:ext cx="7772400" cy="3948111"/>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F08A00"/>
              </a:buClr>
              <a:buSzPct val="100000"/>
              <a:buFont typeface="Noto Symbol"/>
              <a:buChar char="▪"/>
            </a:pPr>
            <a:r>
              <a:rPr lang="fi-FI" sz="2400" b="0" i="0" u="none" strike="noStrike" cap="none" baseline="0">
                <a:solidFill>
                  <a:srgbClr val="4F5150"/>
                </a:solidFill>
                <a:latin typeface="Tahoma"/>
                <a:ea typeface="Tahoma"/>
                <a:cs typeface="Tahoma"/>
                <a:sym typeface="Tahoma"/>
              </a:rPr>
              <a:t>Ryhmätyömme lähti lennokkaasti käyntiin ja meillä riitti paljon innovatiivisia ideoita jaettavaksi.</a:t>
            </a:r>
          </a:p>
          <a:p>
            <a:pPr marL="342900" marR="0" lvl="0" indent="-342900" algn="l" rtl="0">
              <a:spcBef>
                <a:spcPts val="200"/>
              </a:spcBef>
              <a:spcAft>
                <a:spcPts val="0"/>
              </a:spcAft>
              <a:buClr>
                <a:srgbClr val="F08A00"/>
              </a:buClr>
              <a:buSzPct val="100000"/>
              <a:buFont typeface="Noto Symbol"/>
              <a:buChar char="▪"/>
            </a:pPr>
            <a:r>
              <a:rPr lang="fi-FI" sz="2400" b="0" i="0" u="none" strike="noStrike" cap="none" baseline="0">
                <a:solidFill>
                  <a:srgbClr val="4F5150"/>
                </a:solidFill>
                <a:latin typeface="Tahoma"/>
                <a:ea typeface="Tahoma"/>
                <a:cs typeface="Tahoma"/>
                <a:sym typeface="Tahoma"/>
              </a:rPr>
              <a:t>Hioimme yhdessä ideoita, joista lopulta lähdimme työstämään kuningasideaamme</a:t>
            </a:r>
          </a:p>
          <a:p>
            <a:pPr marL="342900" marR="0" lvl="0" indent="-342900" algn="l" rtl="0">
              <a:spcBef>
                <a:spcPts val="200"/>
              </a:spcBef>
              <a:spcAft>
                <a:spcPts val="0"/>
              </a:spcAft>
              <a:buClr>
                <a:srgbClr val="F08A00"/>
              </a:buClr>
              <a:buSzPct val="100000"/>
              <a:buFont typeface="Noto Symbol"/>
              <a:buChar char="▪"/>
            </a:pPr>
            <a:r>
              <a:rPr lang="fi-FI" sz="2400" b="0" i="0" u="none" strike="noStrike" cap="none" baseline="0">
                <a:solidFill>
                  <a:srgbClr val="4F5150"/>
                </a:solidFill>
                <a:latin typeface="Tahoma"/>
                <a:ea typeface="Tahoma"/>
                <a:cs typeface="Tahoma"/>
                <a:sym typeface="Tahoma"/>
              </a:rPr>
              <a:t>Kaikkien mielipiteitä kuunneltiin, pääsimme kompromisseihin</a:t>
            </a:r>
          </a:p>
          <a:p>
            <a:pPr marL="342900" marR="0" lvl="0" indent="-342900" algn="l" rtl="0">
              <a:spcBef>
                <a:spcPts val="200"/>
              </a:spcBef>
              <a:spcAft>
                <a:spcPts val="0"/>
              </a:spcAft>
              <a:buClr>
                <a:srgbClr val="F08A00"/>
              </a:buClr>
              <a:buSzPct val="100000"/>
              <a:buFont typeface="Noto Symbol"/>
              <a:buChar char="▪"/>
            </a:pPr>
            <a:r>
              <a:rPr lang="fi-FI" sz="2400" b="0" i="0" u="none" strike="noStrike" cap="none" baseline="0">
                <a:solidFill>
                  <a:srgbClr val="4F5150"/>
                </a:solidFill>
                <a:latin typeface="Tahoma"/>
                <a:ea typeface="Tahoma"/>
                <a:cs typeface="Tahoma"/>
                <a:sym typeface="Tahoma"/>
              </a:rPr>
              <a:t>Työmäärä ei aina jakautunut aivan tasaisesti</a:t>
            </a:r>
          </a:p>
          <a:p>
            <a:pPr marL="342900" marR="0" lvl="0" indent="-342900" algn="l" rtl="0">
              <a:spcBef>
                <a:spcPts val="200"/>
              </a:spcBef>
              <a:spcAft>
                <a:spcPts val="0"/>
              </a:spcAft>
              <a:buClr>
                <a:srgbClr val="F08A00"/>
              </a:buClr>
              <a:buSzPct val="100000"/>
              <a:buFont typeface="Noto Symbol"/>
              <a:buChar char="▪"/>
            </a:pPr>
            <a:r>
              <a:rPr lang="fi-FI" sz="2400" b="0" i="0" u="none" strike="noStrike" cap="none" baseline="0">
                <a:solidFill>
                  <a:srgbClr val="4F5150"/>
                </a:solidFill>
                <a:latin typeface="Tahoma"/>
                <a:ea typeface="Tahoma"/>
                <a:cs typeface="Tahoma"/>
                <a:sym typeface="Tahoma"/>
              </a:rPr>
              <a:t>Ryhmän sisäinen kommunikointi onnistui</a:t>
            </a:r>
          </a:p>
          <a:p>
            <a:pPr marL="0" marR="0" lvl="0" indent="0" algn="l" rtl="0">
              <a:spcBef>
                <a:spcPts val="200"/>
              </a:spcBef>
              <a:spcAft>
                <a:spcPts val="0"/>
              </a:spcAft>
              <a:buClr>
                <a:srgbClr val="F08A00"/>
              </a:buClr>
              <a:buFont typeface="Noto Symbol"/>
              <a:buNone/>
            </a:pPr>
            <a:endParaRPr sz="2400" b="0" i="0" u="none" strike="noStrike" cap="none" baseline="0">
              <a:solidFill>
                <a:srgbClr val="4F5150"/>
              </a:solidFill>
              <a:latin typeface="Tahoma"/>
              <a:ea typeface="Tahoma"/>
              <a:cs typeface="Tahoma"/>
              <a:sym typeface="Tahoma"/>
            </a:endParaRPr>
          </a:p>
        </p:txBody>
      </p:sp>
    </p:spTree>
  </p:cSld>
  <p:clrMapOvr>
    <a:masterClrMapping/>
  </p:clrMapOvr>
  <p:transition xmlns:p14="http://schemas.microsoft.com/office/powerpoint/2010/main">
    <p:fade/>
  </p:transition>
</p:sld>
</file>

<file path=ppt/theme/theme1.xml><?xml version="1.0" encoding="utf-8"?>
<a:theme xmlns:a="http://schemas.openxmlformats.org/drawingml/2006/main" name="2_Metropolia_strategia">
  <a:themeElements>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595</Words>
  <Application>Microsoft Macintosh PowerPoint</Application>
  <PresentationFormat>Näytössä katseltava diaesitys (4:3)</PresentationFormat>
  <Paragraphs>78</Paragraphs>
  <Slides>14</Slides>
  <Notes>14</Notes>
  <HiddenSlides>0</HiddenSlides>
  <MMClips>0</MMClips>
  <ScaleCrop>false</ScaleCrop>
  <HeadingPairs>
    <vt:vector size="6" baseType="variant">
      <vt:variant>
        <vt:lpstr>Käytetyt fontit</vt:lpstr>
      </vt:variant>
      <vt:variant>
        <vt:i4>1</vt:i4>
      </vt:variant>
      <vt:variant>
        <vt:lpstr>Teema</vt:lpstr>
      </vt:variant>
      <vt:variant>
        <vt:i4>1</vt:i4>
      </vt:variant>
      <vt:variant>
        <vt:lpstr>Dian otsikot</vt:lpstr>
      </vt:variant>
      <vt:variant>
        <vt:i4>14</vt:i4>
      </vt:variant>
    </vt:vector>
  </HeadingPairs>
  <TitlesOfParts>
    <vt:vector size="16" baseType="lpstr">
      <vt:lpstr>Tahoma</vt:lpstr>
      <vt:lpstr>2_Metropolia_strategia</vt:lpstr>
      <vt:lpstr>MINNO® Innovaatioprojekti 2015 - Loppukatselmus</vt:lpstr>
      <vt:lpstr>Mikä MINNO® on?</vt:lpstr>
      <vt:lpstr>Discopallonivel</vt:lpstr>
      <vt:lpstr>Ryhmänne vastaanottama haaste ja tilaaja</vt:lpstr>
      <vt:lpstr>Ratkaisu - Projektikuvaus</vt:lpstr>
      <vt:lpstr>Lopputulos – mikä? Ja kuvia, linkkejä</vt:lpstr>
      <vt:lpstr>PowerPoint-esitys</vt:lpstr>
      <vt:lpstr>Projektin plussat ja miinukset</vt:lpstr>
      <vt:lpstr>Ryhmätyö – kuinka onnistui?</vt:lpstr>
      <vt:lpstr>Sisäinen ja ulkoinen viestintä</vt:lpstr>
      <vt:lpstr>Mitä opitte? Jokainen listaa</vt:lpstr>
      <vt:lpstr>Kuinka monialaista Innovaatioprojektia voisi kehittää?</vt:lpstr>
      <vt:lpstr>Children’s Hospital Escape </vt:lpstr>
      <vt:lpstr>PowerPoint-esitys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MINNO® Innovaatioprojekti 2015 - Loppukatselmus</dc:title>
  <cp:lastModifiedBy>Henna Akkala</cp:lastModifiedBy>
  <cp:revision>1</cp:revision>
  <dcterms:modified xsi:type="dcterms:W3CDTF">2015-11-13T12:02:24Z</dcterms:modified>
</cp:coreProperties>
</file>