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7"/>
  </p:notesMasterIdLst>
  <p:handoutMasterIdLst>
    <p:handoutMasterId r:id="rId18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259" r:id="rId15"/>
    <p:sldId id="296" r:id="rId16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70" d="100"/>
          <a:sy n="70" d="100"/>
        </p:scale>
        <p:origin x="672" y="72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13.11.2015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http://www.inspiraatio.mediaparkki.com/wp-content/uploads/2013/02/cd2-logo-milla-moilanen.png" TargetMode="Externa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2015 -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Stressitiimi</a:t>
            </a:r>
          </a:p>
          <a:p>
            <a:r>
              <a:rPr lang="fi-FI" dirty="0" smtClean="0"/>
              <a:t>Stressileikkuri®</a:t>
            </a:r>
            <a:r>
              <a:rPr lang="fi-FI" altLang="fi-FI" dirty="0">
                <a:solidFill>
                  <a:srgbClr val="3B3D3C"/>
                </a:solidFill>
                <a:cs typeface="Tahoma" panose="020B0604030504040204" pitchFamily="34" charset="0"/>
              </a:rPr>
              <a:t> –</a:t>
            </a:r>
            <a:r>
              <a:rPr lang="fi-FI" dirty="0" smtClean="0"/>
              <a:t> e-kirja audiovisuaaliseksi elämykseksi</a:t>
            </a:r>
          </a:p>
          <a:p>
            <a:r>
              <a:rPr lang="fi-FI" dirty="0" smtClean="0"/>
              <a:t>13.11.2015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Hyvä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ilmapiiri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hyviä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keskusteluita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Avoin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keskusteluyhteys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Tasavertaisuus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Kaikkien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osallistuminen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Positiivinen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ilmapiiri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Sisäinen viestintä on ollut toimivaa ja tapahtunut pääasiassa Facebook-ryhmän välityksellä ja Google </a:t>
            </a:r>
            <a:r>
              <a:rPr lang="fi-FI" dirty="0" err="1" smtClean="0"/>
              <a:t>Drivessa</a:t>
            </a:r>
            <a:endParaRPr lang="fi-FI" dirty="0" smtClean="0"/>
          </a:p>
          <a:p>
            <a:r>
              <a:rPr lang="fi-FI" dirty="0" smtClean="0"/>
              <a:t>Ulkoinen viestintä ei ole ollut sujuvaa, sillä tilaaja on ollut passiivinen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listaa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Stressinhallinta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Moniammatillinen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Suunnittelu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Ideointi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Projektisuunnitelman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tekeminen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Ryhmätyöskentely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Kärsivällisyys</a:t>
            </a:r>
            <a:r>
              <a:rPr lang="en-US" dirty="0" smtClean="0">
                <a:latin typeface="Tahoma"/>
                <a:cs typeface="Tahoma"/>
              </a:rPr>
              <a:t> </a:t>
            </a:r>
          </a:p>
          <a:p>
            <a:r>
              <a:rPr lang="en-US" dirty="0" err="1" smtClean="0">
                <a:latin typeface="Tahoma"/>
                <a:cs typeface="Tahoma"/>
              </a:rPr>
              <a:t>Keskeneräisyyden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sietokyky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Ongelmanratkaisutaidot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Ajanhallinta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2137333"/>
            <a:ext cx="7772400" cy="3948112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Tilaus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olla </a:t>
            </a:r>
            <a:r>
              <a:rPr lang="en-US" dirty="0" err="1" smtClean="0">
                <a:latin typeface="Tahoma"/>
                <a:cs typeface="Tahoma"/>
              </a:rPr>
              <a:t>selkeämpi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aktiivisempi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Kokonaisuus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olla 5 op, </a:t>
            </a:r>
            <a:r>
              <a:rPr lang="en-US" dirty="0" err="1" smtClean="0">
                <a:latin typeface="Tahoma"/>
                <a:cs typeface="Tahoma"/>
              </a:rPr>
              <a:t>sillä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ajallisesti</a:t>
            </a:r>
            <a:r>
              <a:rPr lang="en-US" dirty="0" smtClean="0">
                <a:latin typeface="Tahoma"/>
                <a:cs typeface="Tahoma"/>
              </a:rPr>
              <a:t> 10 op </a:t>
            </a:r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ole </a:t>
            </a:r>
            <a:r>
              <a:rPr lang="en-US" dirty="0" err="1" smtClean="0">
                <a:latin typeface="Tahoma"/>
                <a:cs typeface="Tahoma"/>
              </a:rPr>
              <a:t>realistista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suhteessa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muihin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opintoihin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ajoittaa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työharjoittelun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vaadituissa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k</a:t>
            </a:r>
            <a:r>
              <a:rPr lang="en-US" dirty="0" err="1" smtClean="0">
                <a:latin typeface="Tahoma"/>
                <a:cs typeface="Tahoma"/>
              </a:rPr>
              <a:t>irjallisissa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töissä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toistoa</a:t>
            </a:r>
            <a:r>
              <a:rPr lang="en-US" dirty="0" smtClean="0">
                <a:latin typeface="Tahoma"/>
                <a:cs typeface="Tahoma"/>
              </a:rPr>
              <a:t> (</a:t>
            </a:r>
            <a:r>
              <a:rPr lang="en-US" dirty="0" err="1" smtClean="0">
                <a:latin typeface="Tahoma"/>
                <a:cs typeface="Tahoma"/>
              </a:rPr>
              <a:t>posteri</a:t>
            </a:r>
            <a:r>
              <a:rPr lang="en-US" dirty="0" smtClean="0">
                <a:latin typeface="Tahoma"/>
                <a:cs typeface="Tahoma"/>
              </a:rPr>
              <a:t>, pp-</a:t>
            </a:r>
            <a:r>
              <a:rPr lang="en-US" dirty="0" err="1" smtClean="0">
                <a:latin typeface="Tahoma"/>
                <a:cs typeface="Tahoma"/>
              </a:rPr>
              <a:t>esitys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loppuraportti</a:t>
            </a:r>
            <a:r>
              <a:rPr lang="en-US" dirty="0" smtClean="0">
                <a:latin typeface="Tahoma"/>
                <a:cs typeface="Tahoma"/>
              </a:rPr>
              <a:t>)</a:t>
            </a: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dirty="0">
                <a:solidFill>
                  <a:srgbClr val="3B3D3C"/>
                </a:solidFill>
                <a:cs typeface="Tahoma" panose="020B0604030504040204" pitchFamily="34" charset="0"/>
              </a:rPr>
              <a:t>Stressileikkuri® – e-kirja audiovisuaaliseksi elämykseksi  </a:t>
            </a:r>
            <a:br>
              <a:rPr lang="fi-FI" altLang="fi-FI" dirty="0">
                <a:solidFill>
                  <a:srgbClr val="3B3D3C"/>
                </a:solidFill>
                <a:cs typeface="Tahoma" panose="020B0604030504040204" pitchFamily="34" charset="0"/>
              </a:rPr>
            </a:b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600" dirty="0" smtClean="0">
                <a:solidFill>
                  <a:schemeClr val="tx1"/>
                </a:solidFill>
                <a:cs typeface="Tahoma" pitchFamily="34" charset="0"/>
              </a:rPr>
              <a:t>Työelämän haaste: </a:t>
            </a:r>
            <a:r>
              <a:rPr lang="fi-FI" altLang="fi-FI" sz="1600" dirty="0" smtClean="0">
                <a:solidFill>
                  <a:schemeClr val="tx1"/>
                </a:solidFill>
                <a:cs typeface="Tahoma" panose="020B0604030504040204" pitchFamily="34" charset="0"/>
              </a:rPr>
              <a:t>Projektin </a:t>
            </a:r>
            <a:r>
              <a:rPr lang="fi-FI" altLang="fi-FI" sz="1600" dirty="0">
                <a:solidFill>
                  <a:schemeClr val="tx1"/>
                </a:solidFill>
                <a:cs typeface="Tahoma" panose="020B0604030504040204" pitchFamily="34" charset="0"/>
              </a:rPr>
              <a:t>tavoitteena on keksiä ja kehittää uusia Stressileikkuri® e-kirjan markkinointitapoja sekä ideoida uusia menetelmiä yksilön ja ryhmän toimintakyvyn mittaamiseen. Osatavoitteenamme on kirjan edelleen kehittäminen, jonka seurauksena mahdollistuisi kohderyhmän laajentuminen. </a:t>
            </a:r>
            <a:endParaRPr lang="fi-FI" altLang="fi-FI" sz="1600" dirty="0" smtClean="0">
              <a:solidFill>
                <a:schemeClr val="tx1"/>
              </a:solidFill>
              <a:cs typeface="Tahoma" panose="020B0604030504040204" pitchFamily="34" charset="0"/>
            </a:endParaRPr>
          </a:p>
          <a:p>
            <a:pPr>
              <a:defRPr/>
            </a:pPr>
            <a:r>
              <a:rPr lang="fi-FI" sz="1600" dirty="0" smtClean="0">
                <a:solidFill>
                  <a:schemeClr val="tx1"/>
                </a:solidFill>
              </a:rPr>
              <a:t>Tulokset </a:t>
            </a:r>
            <a:r>
              <a:rPr lang="fi-FI" altLang="fi-FI" sz="1600" dirty="0">
                <a:solidFill>
                  <a:schemeClr val="tx1"/>
                </a:solidFill>
                <a:cs typeface="Tahoma" panose="020B0604030504040204" pitchFamily="34" charset="0"/>
              </a:rPr>
              <a:t>Laadimme projektin tilaajalle kattavan selvityksen e-kirjan kehitysideoista ja markkinoinnin laajentamisen mahdollisuuksista. </a:t>
            </a:r>
            <a:endParaRPr lang="fi-FI" sz="16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fi-FI" sz="1600" dirty="0" smtClean="0">
                <a:solidFill>
                  <a:schemeClr val="tx1"/>
                </a:solidFill>
              </a:rPr>
              <a:t>Tilaaja: </a:t>
            </a:r>
            <a:r>
              <a:rPr lang="fi-FI" sz="1600" dirty="0" err="1" smtClean="0">
                <a:solidFill>
                  <a:schemeClr val="tx1"/>
                </a:solidFill>
              </a:rPr>
              <a:t>Treasure</a:t>
            </a:r>
            <a:r>
              <a:rPr lang="fi-FI" sz="1600" dirty="0" smtClean="0">
                <a:solidFill>
                  <a:schemeClr val="tx1"/>
                </a:solidFill>
              </a:rPr>
              <a:t> </a:t>
            </a:r>
            <a:r>
              <a:rPr lang="fi-FI" sz="1600" dirty="0" err="1" smtClean="0">
                <a:solidFill>
                  <a:schemeClr val="tx1"/>
                </a:solidFill>
              </a:rPr>
              <a:t>Coaching</a:t>
            </a:r>
            <a:endParaRPr lang="fi-FI" sz="1600" dirty="0" smtClean="0">
              <a:solidFill>
                <a:schemeClr val="tx1"/>
              </a:solidFill>
            </a:endParaRPr>
          </a:p>
          <a:p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Osallistujat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Lampén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Saija 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SF13S1,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Tenhunen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 err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Maija</a:t>
            </a:r>
            <a:r>
              <a:rPr lang="en-US" altLang="fi-FI" sz="16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SF13S1,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Heinonen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Antti 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SO13S1,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Arrenius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Anne 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KXB14S2,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Huttunen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Joni 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SO13S1,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Jäntti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 err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Katri</a:t>
            </a:r>
            <a:r>
              <a:rPr lang="en-US" altLang="fi-FI" sz="16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SO13S1,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Kasurinen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Janne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KZC12S2,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Lampinen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Nanna 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SG13S1,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Hongisto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 err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Jussi</a:t>
            </a:r>
            <a:r>
              <a:rPr lang="en-US" altLang="fi-FI" sz="16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KZD12S1,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Peltonen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 err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Tiina</a:t>
            </a:r>
            <a:r>
              <a:rPr lang="en-US" altLang="fi-FI" sz="16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SS13S1, </a:t>
            </a:r>
            <a:r>
              <a:rPr lang="en-US" altLang="fi-FI" sz="1600" dirty="0" err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Hyle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fi-FI" sz="16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Joanna </a:t>
            </a:r>
            <a:r>
              <a:rPr lang="en-US" altLang="fi-FI" sz="1600" dirty="0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SS13S1</a:t>
            </a:r>
            <a:endParaRPr lang="fi-FI" sz="1800" dirty="0" smtClean="0">
              <a:solidFill>
                <a:schemeClr val="tx1"/>
              </a:solidFill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solidFill>
                  <a:schemeClr val="tx1"/>
                </a:solidFill>
                <a:cs typeface="Tahoma" pitchFamily="34" charset="0"/>
              </a:rPr>
              <a:t>Ohjaava opettaja Marko Puro</a:t>
            </a:r>
          </a:p>
          <a:p>
            <a:pPr>
              <a:defRPr/>
            </a:pPr>
            <a:r>
              <a:rPr lang="fi-FI" sz="1800" dirty="0" smtClean="0">
                <a:solidFill>
                  <a:schemeClr val="tx1"/>
                </a:solidFill>
                <a:cs typeface="Tahoma" pitchFamily="34" charset="0"/>
              </a:rPr>
              <a:t>Lisätietoja antaa Marko Puro</a:t>
            </a:r>
            <a:endParaRPr lang="fi-FI" sz="18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1144773"/>
            <a:ext cx="7772400" cy="1470025"/>
          </a:xfrm>
        </p:spPr>
        <p:txBody>
          <a:bodyPr/>
          <a:lstStyle/>
          <a:p>
            <a:r>
              <a:rPr lang="fi-FI" dirty="0" smtClean="0"/>
              <a:t>Tässä kalvosetissä tiimimme esittelee projektin ja siitä opitut asiat. </a:t>
            </a:r>
            <a:r>
              <a:rPr lang="fi-FI" dirty="0"/>
              <a:t>T</a:t>
            </a:r>
            <a:r>
              <a:rPr lang="fi-FI" dirty="0" smtClean="0"/>
              <a:t>ämä dokumentti on laitettu Wikiin: Kulttuurin ja hyvinvoinnin innovaatioprojektit/ Syksy 2015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119745" y="3731821"/>
            <a:ext cx="6400800" cy="1752600"/>
          </a:xfrm>
        </p:spPr>
        <p:txBody>
          <a:bodyPr/>
          <a:lstStyle/>
          <a:p>
            <a:pPr algn="r"/>
            <a:r>
              <a:rPr lang="fi-FI" dirty="0" smtClean="0"/>
              <a:t>Tämän esittelydokumentin lisäksi tiimimme koko projektia kuvaava loppuraportti sekä kaikki tuotokset on saatavilla 20.11.2015 ja on toimitettu tilaajalle ja opettajalle sovitulla tavalla.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13.11.2015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/>
              <a:t>Innovaatioprojekteissa etsitään käytännön ratkaisuja työelämän </a:t>
            </a:r>
            <a:r>
              <a:rPr lang="fi-FI" dirty="0" smtClean="0"/>
              <a:t>tarpeisiin</a:t>
            </a:r>
          </a:p>
          <a:p>
            <a:r>
              <a:rPr lang="fi-FI" dirty="0"/>
              <a:t>Innovaatioprojekti sisältyy jokaisen Metropolian opiskelijan </a:t>
            </a:r>
            <a:r>
              <a:rPr lang="fi-FI" dirty="0" smtClean="0"/>
              <a:t>opetussuunnitelmaan</a:t>
            </a:r>
          </a:p>
          <a:p>
            <a:r>
              <a:rPr lang="fi-FI" dirty="0"/>
              <a:t>Opinnot toteutetaan usein työelämälähtöisinä projekteina ja monialaisina </a:t>
            </a:r>
            <a:r>
              <a:rPr lang="fi-FI" dirty="0" smtClean="0"/>
              <a:t>toteutuksina</a:t>
            </a:r>
          </a:p>
          <a:p>
            <a:r>
              <a:rPr lang="fi-FI" dirty="0" smtClean="0">
                <a:latin typeface="Tahoma"/>
                <a:cs typeface="Tahoma"/>
              </a:rPr>
              <a:t>Tavoitteena on keksiä ja kehittää uusi innovaatio</a:t>
            </a:r>
          </a:p>
          <a:p>
            <a:r>
              <a:rPr lang="fi-FI" dirty="0" smtClean="0">
                <a:latin typeface="Tahoma"/>
                <a:cs typeface="Tahoma"/>
              </a:rPr>
              <a:t>Oppimistavoitteina on mm. työelämän yhteistyö, projektityöskentelyn suunnittelu, hallinta ja toteutus sekä ryhmätyöskentely</a:t>
            </a: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Stressitiimi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Lampén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Saija SF13S1</a:t>
            </a:r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Tenhunen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Maija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SF13S1</a:t>
            </a:r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Heinonen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Antti SO13S1</a:t>
            </a:r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Arrenius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Anne </a:t>
            </a:r>
            <a:r>
              <a:rPr lang="en-US" altLang="fi-FI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KXB14S2</a:t>
            </a:r>
            <a:endParaRPr lang="en-US" sz="1800" dirty="0" smtClean="0">
              <a:solidFill>
                <a:schemeClr val="tx1"/>
              </a:solidFill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Huttunen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Joni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SO13S1</a:t>
            </a:r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Jäntti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Katri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SO13S1</a:t>
            </a:r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Kasurinen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Janne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KZC12S2</a:t>
            </a:r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Lampinen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Nanna SG13S1</a:t>
            </a:r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Hongisto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Jussi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altLang="fi-FI" sz="18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KZD12S1</a:t>
            </a:r>
            <a:endParaRPr lang="en-US" sz="1800" dirty="0" smtClean="0">
              <a:solidFill>
                <a:schemeClr val="tx1"/>
              </a:solidFill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Peltonen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Tiina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SS13S1</a:t>
            </a:r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Hyle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Joanna SS13S1</a:t>
            </a: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Tilaajana</a:t>
            </a:r>
            <a:r>
              <a:rPr lang="en-US" dirty="0" smtClean="0">
                <a:latin typeface="Tahoma"/>
                <a:cs typeface="Tahoma"/>
              </a:rPr>
              <a:t> Treasure Coaching</a:t>
            </a:r>
          </a:p>
          <a:p>
            <a:r>
              <a:rPr lang="fi-FI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Tilaaja toivoi vastauksia seuraaviin kysymyksiin:</a:t>
            </a:r>
            <a:r>
              <a:rPr lang="fi-FI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fi-FI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i-F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Missä ja miten voi myydä Stressileikkuri-kirjaa kypsytyssarjan ja tämän hetkisten valmennuksiemme lisäksi?</a:t>
            </a:r>
            <a:br>
              <a:rPr lang="fi-FI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i-F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Miten toimintakykyä voi helposti mitata niin, että testattava henkilö saa siitä hyödyllistä informaatiota oman toimintansa kehittämiseksi?</a:t>
            </a:r>
            <a:br>
              <a:rPr lang="fi-FI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fi-FI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Mikä Stressileikkuri-kirjassa on itsellesi hyödyllisin asia? Ja miten se hyödyttää opiskelutavoitteiden saavuttamisessa?</a:t>
            </a:r>
            <a:endParaRPr lang="fi-FI" altLang="fi-FI" dirty="0">
              <a:solidFill>
                <a:schemeClr val="tx1">
                  <a:lumMod val="75000"/>
                  <a:lumOff val="25000"/>
                </a:schemeClr>
              </a:solidFill>
              <a:cs typeface="Tahoma" panose="020B0604030504040204" pitchFamily="34" charset="0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436688"/>
            <a:ext cx="7772400" cy="4486439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  <a:latin typeface="Tahoma"/>
                <a:cs typeface="Tahoma"/>
              </a:rPr>
              <a:t>Markkinointi-ideoita</a:t>
            </a:r>
            <a:endParaRPr lang="en-US" dirty="0" smtClean="0">
              <a:solidFill>
                <a:schemeClr val="tx1"/>
              </a:solidFill>
              <a:latin typeface="Tahoma"/>
              <a:cs typeface="Tahoma"/>
            </a:endParaRPr>
          </a:p>
          <a:p>
            <a:pPr marL="841375" lvl="3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Tahoma"/>
                <a:cs typeface="Tahoma"/>
              </a:rPr>
              <a:t>Aktivoituminen</a:t>
            </a:r>
            <a:r>
              <a:rPr lang="en-US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ahoma"/>
                <a:cs typeface="Tahoma"/>
              </a:rPr>
              <a:t>sosiaalisessa</a:t>
            </a:r>
            <a:r>
              <a:rPr lang="en-US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ahoma"/>
                <a:cs typeface="Tahoma"/>
              </a:rPr>
              <a:t>mediassa</a:t>
            </a:r>
            <a:endParaRPr lang="en-US" dirty="0">
              <a:solidFill>
                <a:schemeClr val="tx1"/>
              </a:solidFill>
              <a:latin typeface="Tahoma"/>
              <a:cs typeface="Tahoma"/>
            </a:endParaRPr>
          </a:p>
          <a:p>
            <a:pPr marL="841375" lvl="3" indent="-285750"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chemeClr val="tx1"/>
                </a:solidFill>
                <a:latin typeface="Tahoma"/>
                <a:cs typeface="Tahoma"/>
              </a:rPr>
              <a:t>Brändin</a:t>
            </a:r>
            <a:r>
              <a:rPr lang="en-US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ahoma"/>
                <a:cs typeface="Tahoma"/>
              </a:rPr>
              <a:t>yhdenmukaistaminen</a:t>
            </a:r>
            <a:endParaRPr lang="en-US" dirty="0">
              <a:solidFill>
                <a:schemeClr val="tx1"/>
              </a:solidFill>
              <a:latin typeface="Tahoma"/>
              <a:cs typeface="Tahoma"/>
            </a:endParaRPr>
          </a:p>
          <a:p>
            <a:pPr marL="841375" lvl="3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Tahoma"/>
                <a:cs typeface="Tahoma"/>
              </a:rPr>
              <a:t>QR-</a:t>
            </a:r>
            <a:r>
              <a:rPr lang="en-US" dirty="0" err="1">
                <a:solidFill>
                  <a:schemeClr val="tx1"/>
                </a:solidFill>
                <a:latin typeface="Tahoma"/>
                <a:cs typeface="Tahoma"/>
              </a:rPr>
              <a:t>koodin</a:t>
            </a:r>
            <a:r>
              <a:rPr lang="en-US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ahoma"/>
                <a:cs typeface="Tahoma"/>
              </a:rPr>
              <a:t>hyväksikäyttäminen</a:t>
            </a:r>
            <a:endParaRPr lang="en-US" dirty="0" smtClean="0">
              <a:solidFill>
                <a:schemeClr val="tx1"/>
              </a:solidFill>
              <a:latin typeface="Tahoma"/>
              <a:cs typeface="Tahoma"/>
            </a:endParaRPr>
          </a:p>
          <a:p>
            <a:pPr marL="841375" lvl="3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  <a:latin typeface="Tahoma"/>
              <a:cs typeface="Tahoma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Tahoma"/>
                <a:cs typeface="Tahoma"/>
              </a:rPr>
              <a:t>Kuntotesti</a:t>
            </a:r>
            <a:endParaRPr lang="en-US" dirty="0" smtClean="0">
              <a:solidFill>
                <a:schemeClr val="tx1"/>
              </a:solidFill>
              <a:latin typeface="Tahoma"/>
              <a:cs typeface="Tahoma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cs typeface="Tahoma"/>
              </a:rPr>
              <a:t>Lyhyt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cs typeface="Tahoma"/>
              </a:rPr>
              <a:t>nopeasti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myös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mobiililaitteilla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tehtävä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cs typeface="Tahoma"/>
              </a:rPr>
              <a:t>Työn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cs typeface="Tahoma"/>
              </a:rPr>
              <a:t>Imu-testi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cs typeface="Tahoma"/>
              </a:rPr>
              <a:t>Pidempi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Rand 36 </a:t>
            </a:r>
            <a:r>
              <a:rPr lang="en-US" sz="1800" dirty="0" err="1">
                <a:solidFill>
                  <a:schemeClr val="tx1"/>
                </a:solidFill>
                <a:latin typeface="Tahoma"/>
                <a:cs typeface="Tahoma"/>
              </a:rPr>
              <a:t>valmennus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- ja </a:t>
            </a:r>
            <a:r>
              <a:rPr lang="en-US" sz="1800" dirty="0" err="1">
                <a:solidFill>
                  <a:schemeClr val="tx1"/>
                </a:solidFill>
                <a:latin typeface="Tahoma"/>
                <a:cs typeface="Tahoma"/>
              </a:rPr>
              <a:t>koulutustilaisuuksiin</a:t>
            </a:r>
            <a:endParaRPr lang="en-US" sz="1800" dirty="0">
              <a:solidFill>
                <a:schemeClr val="tx1"/>
              </a:solidFill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Tahoma"/>
              <a:cs typeface="Tahoma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Tahoma"/>
                <a:cs typeface="Tahoma"/>
              </a:rPr>
              <a:t>Kehitysideat</a:t>
            </a:r>
            <a:endParaRPr lang="en-US" dirty="0" smtClean="0">
              <a:solidFill>
                <a:schemeClr val="tx1"/>
              </a:solidFill>
              <a:latin typeface="Tahoma"/>
              <a:cs typeface="Tahoma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e-</a:t>
            </a:r>
            <a:r>
              <a:rPr lang="en-US" sz="1800" dirty="0" err="1">
                <a:solidFill>
                  <a:schemeClr val="tx1"/>
                </a:solidFill>
                <a:latin typeface="Tahoma"/>
                <a:cs typeface="Tahoma"/>
              </a:rPr>
              <a:t>kirjan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cs typeface="Tahoma"/>
              </a:rPr>
              <a:t>mahdollisuuksien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cs typeface="Tahoma"/>
              </a:rPr>
              <a:t>laajempi</a:t>
            </a: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hyödyntäminen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: </a:t>
            </a:r>
          </a:p>
          <a:p>
            <a:pPr marL="323850" lvl="1" indent="0">
              <a:buNone/>
            </a:pP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	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audiovisuaalinen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ja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interaktiivinen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käytettävyys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Tahoma"/>
                <a:cs typeface="Tahoma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cs typeface="Tahoma"/>
              </a:rPr>
              <a:t>verkkokurssimahdollisuus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cs typeface="Tahoma"/>
              </a:rPr>
              <a:t> 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 smtClean="0">
              <a:latin typeface="Tahoma"/>
              <a:cs typeface="Tahoma"/>
            </a:endParaRPr>
          </a:p>
          <a:p>
            <a:pPr lvl="2">
              <a:buFont typeface="Wingdings" panose="05000000000000000000" pitchFamily="2" charset="2"/>
              <a:buChar char="Ø"/>
            </a:pPr>
            <a:endParaRPr lang="en-US" dirty="0" smtClean="0">
              <a:latin typeface="Tahoma"/>
              <a:cs typeface="Tahoma"/>
            </a:endParaRPr>
          </a:p>
          <a:p>
            <a:pPr marL="841375" lvl="3" indent="-285750">
              <a:buFont typeface="Wingdings" panose="05000000000000000000" pitchFamily="2" charset="2"/>
              <a:buChar char="Ø"/>
            </a:pPr>
            <a:endParaRPr lang="en-US" dirty="0">
              <a:latin typeface="Tahoma"/>
              <a:cs typeface="Tahoma"/>
            </a:endParaRPr>
          </a:p>
          <a:p>
            <a:pPr marL="841375" lvl="3" indent="-285750">
              <a:buFont typeface="Wingdings" panose="05000000000000000000" pitchFamily="2" charset="2"/>
              <a:buChar char="Ø"/>
            </a:pPr>
            <a:endParaRPr lang="en-US" dirty="0" smtClean="0">
              <a:latin typeface="Tahoma"/>
              <a:cs typeface="Tahoma"/>
            </a:endParaRPr>
          </a:p>
          <a:p>
            <a:pPr marL="841375" lvl="3" indent="-285750">
              <a:buFont typeface="Wingdings" panose="05000000000000000000" pitchFamily="2" charset="2"/>
              <a:buChar char="Ø"/>
            </a:pP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r>
              <a:rPr lang="fi-FI" altLang="fi-FI" dirty="0">
                <a:cs typeface="Tahoma" panose="020B0604030504040204" pitchFamily="34" charset="0"/>
              </a:rPr>
              <a:t>Laadimme projektin tilaajalle kattavan selvityksen e-kirjan </a:t>
            </a:r>
            <a:r>
              <a:rPr lang="fi-FI" altLang="fi-FI" dirty="0" smtClean="0">
                <a:cs typeface="Tahoma" panose="020B0604030504040204" pitchFamily="34" charset="0"/>
              </a:rPr>
              <a:t>kehitysideoista, uusista kuntotestausmenetelmistä </a:t>
            </a:r>
            <a:r>
              <a:rPr lang="fi-FI" altLang="fi-FI" dirty="0">
                <a:cs typeface="Tahoma" panose="020B0604030504040204" pitchFamily="34" charset="0"/>
              </a:rPr>
              <a:t>ja markkinoinnin laajentamisen </a:t>
            </a:r>
            <a:r>
              <a:rPr lang="fi-FI" altLang="fi-FI" dirty="0" smtClean="0">
                <a:cs typeface="Tahoma" panose="020B0604030504040204" pitchFamily="34" charset="0"/>
              </a:rPr>
              <a:t>mahdollisuuksista.</a:t>
            </a:r>
            <a:endParaRPr lang="en-US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4" name="Suorakulmio 3"/>
          <p:cNvSpPr/>
          <p:nvPr/>
        </p:nvSpPr>
        <p:spPr bwMode="auto">
          <a:xfrm>
            <a:off x="6567055" y="4500748"/>
            <a:ext cx="2196935" cy="2268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Lopputulosten</a:t>
            </a:r>
            <a:r>
              <a:rPr kumimoji="0" lang="fi-FI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käyttöoikeuden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omistaa tilaaja, Metropolia ja tiimin jäsenet yhdessä sopimuksen mukaan (varmista, että sopimus on toimitettu opettajalle)</a:t>
            </a: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lisää</a:t>
            </a:r>
            <a:endParaRPr lang="en-US" dirty="0">
              <a:latin typeface="Tahoma"/>
              <a:cs typeface="Tahoma"/>
            </a:endParaRPr>
          </a:p>
        </p:txBody>
      </p:sp>
      <p:pic>
        <p:nvPicPr>
          <p:cNvPr id="1026" name="Picture 2" descr="https://scontent-arn2-1.xx.fbcdn.net/hphotos-xat1/v/t1.0-9/12143360_1017823841571290_4800369258813287567_n.jpg?oh=3e5122e43f8be008ea47587789420359&amp;oe=56F368F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444474"/>
            <a:ext cx="7323398" cy="411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Mukava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porukka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Avoin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ilmapiiri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Toimiva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moniammatillinen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työryhmä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Inspiroiva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fyysinen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työympäristö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Vapaat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kädet</a:t>
            </a:r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Epäselvä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tehtävänanto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Tilaajalta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vähän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tietoa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Tilaajan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passiivisuus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err="1">
                <a:latin typeface="Tahoma"/>
                <a:cs typeface="Tahoma"/>
              </a:rPr>
              <a:t>A</a:t>
            </a:r>
            <a:r>
              <a:rPr lang="en-US" dirty="0" err="1" smtClean="0">
                <a:latin typeface="Tahoma"/>
                <a:cs typeface="Tahoma"/>
              </a:rPr>
              <a:t>loituksen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viivästyminen</a:t>
            </a:r>
            <a:endParaRPr lang="en-US" dirty="0" smtClean="0">
              <a:latin typeface="Tahoma"/>
              <a:cs typeface="Tahoma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6007</TotalTime>
  <Words>517</Words>
  <Application>Microsoft Office PowerPoint</Application>
  <PresentationFormat>On-screen Show (4:3)</PresentationFormat>
  <Paragraphs>106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18</vt:i4>
      </vt:variant>
    </vt:vector>
  </HeadingPairs>
  <TitlesOfParts>
    <vt:vector size="39" baseType="lpstr">
      <vt:lpstr>ＭＳ Ｐゴシック</vt:lpstr>
      <vt:lpstr>Arial</vt:lpstr>
      <vt:lpstr>Tahoma</vt:lpstr>
      <vt:lpstr>Times</vt:lpstr>
      <vt:lpstr>Wingdings</vt:lpstr>
      <vt:lpstr>2_Metropolia_strategia</vt:lpstr>
      <vt:lpstr>MINNO® Innovaatioprojekti 2015 - Loppukatselmus</vt:lpstr>
      <vt:lpstr>Tässä kalvosetissä tiimimme esittelee projektin ja siitä opitut asiat. Tämä dokumentti on laitettu Wikiin: Kulttuurin ja hyvinvoinnin innovaatioprojektit/ Syksy 2015</vt:lpstr>
      <vt:lpstr>Mikä MINNO® on?</vt:lpstr>
      <vt:lpstr>Stressitiimi</vt:lpstr>
      <vt:lpstr>Ryhmänne vastaanottama haaste ja tilaaja</vt:lpstr>
      <vt:lpstr>Ratkaisu - Projektikuvaus</vt:lpstr>
      <vt:lpstr>Lopputulos</vt:lpstr>
      <vt:lpstr>PowerPoint Presentation</vt:lpstr>
      <vt:lpstr>Projektin plussat ja miinukset</vt:lpstr>
      <vt:lpstr>Ryhmätyö – kuinka onnistui?</vt:lpstr>
      <vt:lpstr>Sisäinen ja ulkoinen viestintä</vt:lpstr>
      <vt:lpstr>Mitä opitte? Jokainen listaa</vt:lpstr>
      <vt:lpstr>Kuinka monialaista Innovaatioprojektia voisi kehittää?</vt:lpstr>
      <vt:lpstr>Stressileikkuri® – e-kirja audiovisuaaliseksi elämykseksi    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Joni Huttunen</cp:lastModifiedBy>
  <cp:revision>198</cp:revision>
  <dcterms:created xsi:type="dcterms:W3CDTF">2012-03-26T07:11:52Z</dcterms:created>
  <dcterms:modified xsi:type="dcterms:W3CDTF">2015-11-13T12:02:23Z</dcterms:modified>
</cp:coreProperties>
</file>