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2"/>
    <p:sldMasterId id="2147483674" r:id="rId3"/>
  </p:sldMasterIdLst>
  <p:notesMasterIdLst>
    <p:notesMasterId r:id="rId13"/>
  </p:notesMasterIdLst>
  <p:sldIdLst>
    <p:sldId id="273" r:id="rId4"/>
    <p:sldId id="279" r:id="rId5"/>
    <p:sldId id="277" r:id="rId6"/>
    <p:sldId id="280" r:id="rId7"/>
    <p:sldId id="300" r:id="rId8"/>
    <p:sldId id="276" r:id="rId9"/>
    <p:sldId id="303" r:id="rId10"/>
    <p:sldId id="281" r:id="rId11"/>
    <p:sldId id="29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16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5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E88D0B-265F-4929-8988-A4636B435B87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1141E2-E229-434A-B9DB-608C799D9E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ablo\Desktop\Arc Templates\Banners\coloured bann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6203"/>
            <a:ext cx="9148969" cy="355681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630559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ablo\Desktop\Arc Templates\Banners\coloured bann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6203"/>
            <a:ext cx="9148969" cy="355681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630559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Pablo\Desktop\Arc Templates\Banners\coloured bann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091280" y="2106459"/>
            <a:ext cx="6842821" cy="266026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19738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Pablo\Desktop\Arc Templates\Banners\coloured bann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091280" y="2106459"/>
            <a:ext cx="6842821" cy="266026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19738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Pablo\Desktop\Arc Templates\Banners\coloured bann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091280" y="2106459"/>
            <a:ext cx="6842821" cy="266026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197386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Pablo\Desktop\Arc Templates\Banners\coloured bann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091280" y="2106460"/>
            <a:ext cx="6842821" cy="266026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10592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ablo\Desktop\Arc Templates\Banners\coloured bann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16203"/>
            <a:ext cx="9148969" cy="355681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630559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336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61" r:id="rId12"/>
    <p:sldLayoutId id="2147483676" r:id="rId13"/>
    <p:sldLayoutId id="2147483678" r:id="rId14"/>
    <p:sldLayoutId id="2147483679" r:id="rId15"/>
    <p:sldLayoutId id="2147483681" r:id="rId16"/>
    <p:sldLayoutId id="2147483682" r:id="rId17"/>
    <p:sldLayoutId id="2147483683" r:id="rId18"/>
    <p:sldLayoutId id="2147483686" r:id="rId19"/>
    <p:sldLayoutId id="2147483690" r:id="rId20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23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24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2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2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2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 cstate="print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1142984"/>
            <a:ext cx="9144000" cy="1143000"/>
          </a:xfrm>
          <a:prstGeom prst="rect">
            <a:avLst/>
          </a:prstGeom>
          <a:solidFill>
            <a:schemeClr val="bg1">
              <a:lumMod val="50000"/>
              <a:lumOff val="50000"/>
              <a:alpha val="36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CA" dirty="0" smtClean="0"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 Sensor Technology</a:t>
            </a:r>
            <a:endParaRPr lang="en-CA" dirty="0">
              <a:effectLst>
                <a:glow rad="101600">
                  <a:schemeClr val="tx2">
                    <a:lumMod val="50000"/>
                    <a:alpha val="6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43608" y="2636912"/>
            <a:ext cx="6840760" cy="720080"/>
          </a:xfrm>
          <a:prstGeom prst="rect">
            <a:avLst/>
          </a:prstGeom>
          <a:solidFill>
            <a:schemeClr val="bg1">
              <a:lumMod val="50000"/>
              <a:lumOff val="50000"/>
              <a:alpha val="36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3200" dirty="0" smtClean="0"/>
              <a:t>	  Soil moisture sensor sm-300</a:t>
            </a:r>
            <a:endParaRPr lang="en-CA" sz="3200" dirty="0"/>
          </a:p>
        </p:txBody>
      </p:sp>
      <p:pic>
        <p:nvPicPr>
          <p:cNvPr id="6" name="Picture 5" descr="mcl-26-07-2011-00-19-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3356992"/>
            <a:ext cx="6804248" cy="3501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015200997"/>
      </p:ext>
    </p:extLst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764704"/>
            <a:ext cx="9150400" cy="1143000"/>
          </a:xfrm>
          <a:prstGeom prst="rect">
            <a:avLst/>
          </a:prstGeom>
          <a:solidFill>
            <a:schemeClr val="bg1">
              <a:lumMod val="50000"/>
              <a:lumOff val="50000"/>
              <a:alpha val="36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dirty="0" smtClean="0"/>
              <a:t>			Contents</a:t>
            </a:r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idx="4294967295"/>
          </p:nvPr>
        </p:nvSpPr>
        <p:spPr>
          <a:xfrm>
            <a:off x="2483768" y="2214554"/>
            <a:ext cx="6552728" cy="4235006"/>
          </a:xfrm>
        </p:spPr>
        <p:txBody>
          <a:bodyPr/>
          <a:lstStyle/>
          <a:p>
            <a:r>
              <a:rPr lang="en-CA" dirty="0" smtClean="0"/>
              <a:t>Introduction</a:t>
            </a:r>
          </a:p>
          <a:p>
            <a:r>
              <a:rPr lang="en-CA" dirty="0" smtClean="0"/>
              <a:t>Features </a:t>
            </a:r>
          </a:p>
          <a:p>
            <a:r>
              <a:rPr lang="en-CA" dirty="0" smtClean="0"/>
              <a:t> SM300 working procedure</a:t>
            </a:r>
          </a:p>
          <a:p>
            <a:r>
              <a:rPr lang="en-CA" dirty="0" smtClean="0"/>
              <a:t>Installation</a:t>
            </a:r>
          </a:p>
          <a:p>
            <a:r>
              <a:rPr lang="en-CA" dirty="0" smtClean="0"/>
              <a:t>Calibration</a:t>
            </a:r>
          </a:p>
          <a:p>
            <a:r>
              <a:rPr lang="en-CA" dirty="0" smtClean="0"/>
              <a:t>Specification</a:t>
            </a:r>
          </a:p>
          <a:p>
            <a:endParaRPr lang="en-CA" dirty="0" smtClean="0"/>
          </a:p>
          <a:p>
            <a:pPr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="" xmlns:p14="http://schemas.microsoft.com/office/powerpoint/2010/main" val="3516989028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50400" cy="692696"/>
          </a:xfrm>
          <a:prstGeom prst="rect">
            <a:avLst/>
          </a:prstGeom>
          <a:solidFill>
            <a:schemeClr val="bg1">
              <a:lumMod val="50000"/>
              <a:lumOff val="50000"/>
              <a:alpha val="36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dirty="0" smtClean="0"/>
              <a:t>			Introduction</a:t>
            </a:r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idx="4294967295"/>
          </p:nvPr>
        </p:nvSpPr>
        <p:spPr>
          <a:xfrm>
            <a:off x="2143108" y="908720"/>
            <a:ext cx="7000892" cy="1631216"/>
          </a:xfrm>
        </p:spPr>
        <p:txBody>
          <a:bodyPr/>
          <a:lstStyle/>
          <a:p>
            <a:pPr>
              <a:buClr>
                <a:schemeClr val="bg1">
                  <a:lumMod val="50000"/>
                  <a:lumOff val="50000"/>
                </a:schemeClr>
              </a:buClr>
            </a:pPr>
            <a:r>
              <a:rPr lang="en-CA" sz="2000" b="1" dirty="0" smtClean="0"/>
              <a:t>SM300 as a  soil moisture sensor </a:t>
            </a:r>
          </a:p>
          <a:p>
            <a:pPr>
              <a:buClr>
                <a:schemeClr val="bg1">
                  <a:lumMod val="50000"/>
                  <a:lumOff val="50000"/>
                </a:schemeClr>
              </a:buClr>
            </a:pPr>
            <a:r>
              <a:rPr lang="en-CA" sz="2000" b="1" dirty="0" smtClean="0"/>
              <a:t>Extension cable &amp; tubes </a:t>
            </a:r>
          </a:p>
          <a:p>
            <a:pPr>
              <a:buClr>
                <a:schemeClr val="bg1">
                  <a:lumMod val="50000"/>
                  <a:lumOff val="50000"/>
                </a:schemeClr>
              </a:buClr>
            </a:pPr>
            <a:r>
              <a:rPr lang="en-CA" sz="2000" b="1" dirty="0" smtClean="0"/>
              <a:t>Waterproof </a:t>
            </a:r>
          </a:p>
          <a:p>
            <a:pPr>
              <a:buClr>
                <a:schemeClr val="bg1">
                  <a:lumMod val="50000"/>
                  <a:lumOff val="50000"/>
                </a:schemeClr>
              </a:buClr>
            </a:pPr>
            <a:r>
              <a:rPr lang="en-CA" sz="2000" b="1" dirty="0" smtClean="0"/>
              <a:t>Output signal is a differential analogue dc voltage.</a:t>
            </a:r>
          </a:p>
          <a:p>
            <a:pPr>
              <a:buClr>
                <a:schemeClr val="bg1">
                  <a:lumMod val="50000"/>
                  <a:lumOff val="50000"/>
                </a:schemeClr>
              </a:buClr>
            </a:pPr>
            <a:r>
              <a:rPr lang="en-CA" sz="2000" b="1" dirty="0" smtClean="0"/>
              <a:t>Use of supplied general soil calibration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636912"/>
            <a:ext cx="9144000" cy="432048"/>
          </a:xfrm>
          <a:prstGeom prst="rect">
            <a:avLst/>
          </a:prstGeom>
          <a:solidFill>
            <a:schemeClr val="bg1">
              <a:lumMod val="50000"/>
              <a:lumOff val="50000"/>
              <a:alpha val="36000"/>
            </a:schemeClr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dirty="0" smtClean="0"/>
              <a:t>			          Dimension</a:t>
            </a:r>
            <a:endParaRPr lang="en-CA" dirty="0"/>
          </a:p>
        </p:txBody>
      </p:sp>
      <p:pic>
        <p:nvPicPr>
          <p:cNvPr id="7" name="Content Placeholder 4" descr="Cap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3140968"/>
            <a:ext cx="4752528" cy="3717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516989028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50400" cy="1143000"/>
          </a:xfrm>
          <a:prstGeom prst="rect">
            <a:avLst/>
          </a:prstGeom>
          <a:solidFill>
            <a:schemeClr val="bg1">
              <a:lumMod val="50000"/>
              <a:lumOff val="50000"/>
              <a:alpha val="36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dirty="0" smtClean="0"/>
              <a:t>			Features</a:t>
            </a:r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idx="4294967295"/>
          </p:nvPr>
        </p:nvSpPr>
        <p:spPr>
          <a:xfrm>
            <a:off x="1964860" y="1844824"/>
            <a:ext cx="7179140" cy="4235006"/>
          </a:xfrm>
        </p:spPr>
        <p:txBody>
          <a:bodyPr/>
          <a:lstStyle/>
          <a:p>
            <a:pPr>
              <a:buClr>
                <a:schemeClr val="bg1">
                  <a:lumMod val="50000"/>
                  <a:lumOff val="50000"/>
                </a:schemeClr>
              </a:buClr>
            </a:pPr>
            <a:r>
              <a:rPr lang="en-CA" dirty="0" smtClean="0"/>
              <a:t>Soil moisture accuracy</a:t>
            </a:r>
          </a:p>
          <a:p>
            <a:pPr>
              <a:buClr>
                <a:schemeClr val="bg1">
                  <a:lumMod val="50000"/>
                  <a:lumOff val="50000"/>
                </a:schemeClr>
              </a:buClr>
            </a:pPr>
            <a:r>
              <a:rPr lang="en-CA" dirty="0" smtClean="0"/>
              <a:t>Salinity sensitivity</a:t>
            </a:r>
          </a:p>
          <a:p>
            <a:pPr>
              <a:buClr>
                <a:schemeClr val="bg1">
                  <a:lumMod val="50000"/>
                  <a:lumOff val="50000"/>
                </a:schemeClr>
              </a:buClr>
            </a:pPr>
            <a:r>
              <a:rPr lang="en-CA" dirty="0" smtClean="0"/>
              <a:t>Stability</a:t>
            </a:r>
          </a:p>
          <a:p>
            <a:pPr>
              <a:buClr>
                <a:schemeClr val="bg1">
                  <a:lumMod val="50000"/>
                  <a:lumOff val="50000"/>
                </a:schemeClr>
              </a:buClr>
            </a:pPr>
            <a:r>
              <a:rPr lang="en-CA" dirty="0" smtClean="0"/>
              <a:t>Minimal soil disturbance</a:t>
            </a:r>
          </a:p>
          <a:p>
            <a:pPr>
              <a:buClr>
                <a:schemeClr val="bg1">
                  <a:lumMod val="50000"/>
                  <a:lumOff val="50000"/>
                </a:schemeClr>
              </a:buClr>
            </a:pPr>
            <a:r>
              <a:rPr lang="en-CA" dirty="0" smtClean="0"/>
              <a:t>Easy installation</a:t>
            </a:r>
          </a:p>
          <a:p>
            <a:pPr>
              <a:buClr>
                <a:schemeClr val="bg1">
                  <a:lumMod val="50000"/>
                  <a:lumOff val="50000"/>
                </a:schemeClr>
              </a:buClr>
            </a:pPr>
            <a:r>
              <a:rPr lang="en-CA" dirty="0" smtClean="0"/>
              <a:t>Waterproof connector</a:t>
            </a:r>
          </a:p>
          <a:p>
            <a:pPr>
              <a:buClr>
                <a:schemeClr val="bg1">
                  <a:lumMod val="50000"/>
                  <a:lumOff val="50000"/>
                </a:schemeClr>
              </a:buClr>
            </a:pPr>
            <a:r>
              <a:rPr lang="en-CA" dirty="0" smtClean="0"/>
              <a:t>Electrical Immunity</a:t>
            </a:r>
          </a:p>
          <a:p>
            <a:pPr>
              <a:buClr>
                <a:schemeClr val="bg1">
                  <a:lumMod val="50000"/>
                  <a:lumOff val="50000"/>
                </a:schemeClr>
              </a:buClr>
              <a:buNone/>
            </a:pPr>
            <a:endParaRPr lang="en-CA" dirty="0"/>
          </a:p>
        </p:txBody>
      </p:sp>
    </p:spTree>
    <p:extLst>
      <p:ext uri="{BB962C8B-B14F-4D97-AF65-F5344CB8AC3E}">
        <p14:creationId xmlns="" xmlns:p14="http://schemas.microsoft.com/office/powerpoint/2010/main" val="3516989028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bg1">
              <a:lumMod val="50000"/>
              <a:lumOff val="50000"/>
              <a:alpha val="36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dirty="0"/>
              <a:t> </a:t>
            </a:r>
            <a:r>
              <a:rPr lang="en-CA" dirty="0" smtClean="0"/>
              <a:t>  SM300 working procedure</a:t>
            </a:r>
            <a:endParaRPr lang="en-CA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59632" y="1268760"/>
            <a:ext cx="6804248" cy="720080"/>
          </a:xfrm>
          <a:prstGeom prst="rect">
            <a:avLst/>
          </a:prstGeom>
          <a:solidFill>
            <a:schemeClr val="bg1">
              <a:lumMod val="50000"/>
              <a:lumOff val="50000"/>
              <a:alpha val="36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3200" dirty="0" smtClean="0"/>
              <a:t>	   Power supply</a:t>
            </a:r>
            <a:endParaRPr lang="en-CA" sz="32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259632" y="2132856"/>
            <a:ext cx="6804248" cy="720080"/>
          </a:xfrm>
          <a:prstGeom prst="rect">
            <a:avLst/>
          </a:prstGeom>
          <a:solidFill>
            <a:schemeClr val="bg1">
              <a:lumMod val="50000"/>
              <a:lumOff val="50000"/>
              <a:alpha val="36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3200" dirty="0" smtClean="0"/>
              <a:t>	   1000MHz waveform</a:t>
            </a:r>
            <a:endParaRPr lang="en-CA" sz="32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259632" y="3068960"/>
            <a:ext cx="6768752" cy="792088"/>
          </a:xfrm>
          <a:prstGeom prst="rect">
            <a:avLst/>
          </a:prstGeom>
          <a:solidFill>
            <a:schemeClr val="bg1">
              <a:lumMod val="50000"/>
              <a:lumOff val="50000"/>
              <a:alpha val="36000"/>
            </a:schemeClr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3200" dirty="0" smtClean="0"/>
              <a:t>Transmission of electromagnetic field</a:t>
            </a:r>
            <a:endParaRPr lang="en-CA" sz="32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87624" y="4077072"/>
            <a:ext cx="6804248" cy="720080"/>
          </a:xfrm>
          <a:prstGeom prst="rect">
            <a:avLst/>
          </a:prstGeom>
          <a:solidFill>
            <a:schemeClr val="bg1">
              <a:lumMod val="50000"/>
              <a:lumOff val="50000"/>
              <a:alpha val="36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3200" dirty="0" smtClean="0"/>
              <a:t>Permittivity</a:t>
            </a:r>
            <a:endParaRPr lang="en-CA" sz="32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115616" y="5013176"/>
            <a:ext cx="6804248" cy="720080"/>
          </a:xfrm>
          <a:prstGeom prst="rect">
            <a:avLst/>
          </a:prstGeom>
          <a:solidFill>
            <a:schemeClr val="bg1">
              <a:lumMod val="50000"/>
              <a:lumOff val="50000"/>
              <a:alpha val="36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3200" dirty="0" err="1" smtClean="0"/>
              <a:t>Vout</a:t>
            </a:r>
            <a:endParaRPr lang="en-CA" sz="32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115616" y="5949280"/>
            <a:ext cx="6804248" cy="720080"/>
          </a:xfrm>
          <a:prstGeom prst="rect">
            <a:avLst/>
          </a:prstGeom>
          <a:solidFill>
            <a:schemeClr val="bg1">
              <a:lumMod val="50000"/>
              <a:lumOff val="50000"/>
              <a:alpha val="36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3200" smtClean="0"/>
              <a:t> </a:t>
            </a:r>
            <a:r>
              <a:rPr lang="en-CA" sz="3200" smtClean="0"/>
              <a:t>Result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xmlns="" val="3015200997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1205880"/>
            <a:ext cx="9144000" cy="1143000"/>
          </a:xfrm>
          <a:prstGeom prst="rect">
            <a:avLst/>
          </a:prstGeom>
          <a:solidFill>
            <a:schemeClr val="bg1">
              <a:lumMod val="50000"/>
              <a:lumOff val="50000"/>
              <a:alpha val="36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 smtClean="0"/>
              <a:t>Installation </a:t>
            </a:r>
            <a:endParaRPr lang="en-CA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4286256"/>
            <a:ext cx="6858016" cy="720080"/>
          </a:xfrm>
          <a:prstGeom prst="rect">
            <a:avLst/>
          </a:prstGeom>
          <a:solidFill>
            <a:schemeClr val="bg1">
              <a:lumMod val="50000"/>
              <a:lumOff val="50000"/>
              <a:alpha val="36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3200" dirty="0" smtClean="0"/>
              <a:t>	  2. Depth</a:t>
            </a:r>
            <a:endParaRPr lang="en-CA" sz="32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3000372"/>
            <a:ext cx="6848492" cy="720080"/>
          </a:xfrm>
          <a:prstGeom prst="rect">
            <a:avLst/>
          </a:prstGeom>
          <a:solidFill>
            <a:schemeClr val="bg1">
              <a:lumMod val="50000"/>
              <a:lumOff val="50000"/>
              <a:alpha val="36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3200" dirty="0" smtClean="0"/>
              <a:t>	  1. Spot measurement	</a:t>
            </a:r>
            <a:endParaRPr lang="en-CA" sz="32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5572140"/>
            <a:ext cx="6858016" cy="720080"/>
          </a:xfrm>
          <a:prstGeom prst="rect">
            <a:avLst/>
          </a:prstGeom>
          <a:solidFill>
            <a:schemeClr val="bg1">
              <a:lumMod val="50000"/>
              <a:lumOff val="50000"/>
              <a:alpha val="36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3200" dirty="0" smtClean="0"/>
              <a:t>	  3. Alternative </a:t>
            </a:r>
            <a:endParaRPr lang="en-CA" sz="3200" dirty="0"/>
          </a:p>
        </p:txBody>
      </p:sp>
    </p:spTree>
    <p:extLst>
      <p:ext uri="{BB962C8B-B14F-4D97-AF65-F5344CB8AC3E}">
        <p14:creationId xmlns="" xmlns:p14="http://schemas.microsoft.com/office/powerpoint/2010/main" val="3015200997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1205880"/>
            <a:ext cx="9144000" cy="1143000"/>
          </a:xfrm>
          <a:prstGeom prst="rect">
            <a:avLst/>
          </a:prstGeom>
          <a:solidFill>
            <a:schemeClr val="bg1">
              <a:lumMod val="50000"/>
              <a:lumOff val="50000"/>
              <a:alpha val="36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 smtClean="0"/>
              <a:t>	Calibration </a:t>
            </a:r>
            <a:endParaRPr lang="en-CA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148064" y="2996952"/>
            <a:ext cx="3995936" cy="432048"/>
          </a:xfrm>
          <a:prstGeom prst="rect">
            <a:avLst/>
          </a:prstGeom>
          <a:solidFill>
            <a:schemeClr val="bg1">
              <a:lumMod val="50000"/>
              <a:lumOff val="50000"/>
              <a:alpha val="36000"/>
            </a:schemeClr>
          </a:solidFill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3200" dirty="0" smtClean="0"/>
              <a:t>	  2. Sensor calibration</a:t>
            </a:r>
            <a:endParaRPr lang="en-CA" sz="32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3000372"/>
            <a:ext cx="4283968" cy="428628"/>
          </a:xfrm>
          <a:prstGeom prst="rect">
            <a:avLst/>
          </a:prstGeom>
          <a:solidFill>
            <a:schemeClr val="bg1">
              <a:lumMod val="50000"/>
              <a:lumOff val="50000"/>
              <a:alpha val="36000"/>
            </a:schemeClr>
          </a:solidFill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3200" dirty="0" smtClean="0"/>
              <a:t>	  1. Soil calibration	</a:t>
            </a:r>
            <a:endParaRPr lang="en-CA" sz="32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259632" y="4581128"/>
            <a:ext cx="6858016" cy="720080"/>
          </a:xfrm>
          <a:prstGeom prst="rect">
            <a:avLst/>
          </a:prstGeom>
          <a:solidFill>
            <a:schemeClr val="bg1">
              <a:lumMod val="50000"/>
              <a:lumOff val="50000"/>
              <a:alpha val="36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3200" dirty="0" smtClean="0"/>
              <a:t>	  3. Soil moisture reading </a:t>
            </a:r>
            <a:endParaRPr lang="en-CA" sz="3200" dirty="0"/>
          </a:p>
        </p:txBody>
      </p:sp>
      <p:sp>
        <p:nvSpPr>
          <p:cNvPr id="9" name="Down Arrow 8"/>
          <p:cNvSpPr/>
          <p:nvPr/>
        </p:nvSpPr>
        <p:spPr bwMode="auto">
          <a:xfrm>
            <a:off x="4211960" y="3573016"/>
            <a:ext cx="1152128" cy="864096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0" name="Plus 9"/>
          <p:cNvSpPr/>
          <p:nvPr/>
        </p:nvSpPr>
        <p:spPr bwMode="auto">
          <a:xfrm>
            <a:off x="4572000" y="3068960"/>
            <a:ext cx="432048" cy="360040"/>
          </a:xfrm>
          <a:prstGeom prst="mathPlus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5200997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50400" cy="476672"/>
          </a:xfrm>
          <a:prstGeom prst="rect">
            <a:avLst/>
          </a:prstGeom>
          <a:solidFill>
            <a:schemeClr val="bg1">
              <a:lumMod val="50000"/>
              <a:lumOff val="50000"/>
              <a:alpha val="36000"/>
            </a:schemeClr>
          </a:solidFill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dirty="0"/>
              <a:t>	</a:t>
            </a:r>
            <a:r>
              <a:rPr lang="en-CA" dirty="0" smtClean="0"/>
              <a:t>                         Specification</a:t>
            </a:r>
            <a:endParaRPr lang="en-CA" dirty="0"/>
          </a:p>
        </p:txBody>
      </p:sp>
      <p:sp>
        <p:nvSpPr>
          <p:cNvPr id="6" name="Content Placeholder 7"/>
          <p:cNvSpPr>
            <a:spLocks noGrp="1"/>
          </p:cNvSpPr>
          <p:nvPr>
            <p:ph sz="half" idx="4294967295"/>
          </p:nvPr>
        </p:nvSpPr>
        <p:spPr>
          <a:xfrm>
            <a:off x="2483768" y="2071678"/>
            <a:ext cx="6408712" cy="4786322"/>
          </a:xfrm>
        </p:spPr>
        <p:txBody>
          <a:bodyPr>
            <a:normAutofit/>
          </a:bodyPr>
          <a:lstStyle/>
          <a:p>
            <a:pPr>
              <a:buClr>
                <a:schemeClr val="bg1">
                  <a:lumMod val="50000"/>
                  <a:lumOff val="50000"/>
                </a:schemeClr>
              </a:buClr>
              <a:buNone/>
            </a:pPr>
            <a:endParaRPr lang="en-US" sz="2400" dirty="0" smtClean="0"/>
          </a:p>
          <a:p>
            <a:pPr>
              <a:buClr>
                <a:schemeClr val="bg1">
                  <a:lumMod val="50000"/>
                  <a:lumOff val="50000"/>
                </a:schemeClr>
              </a:buClr>
            </a:pPr>
            <a:endParaRPr lang="en-CA" sz="2400" dirty="0" smtClean="0"/>
          </a:p>
        </p:txBody>
      </p:sp>
      <p:pic>
        <p:nvPicPr>
          <p:cNvPr id="8" name="Picture 7" descr="Captur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62212" y="620688"/>
            <a:ext cx="6358260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017722323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ntact-Thank-You-Slides_C0076_008_c01_l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571604" y="1928778"/>
            <a:ext cx="6215105" cy="4572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286725">
  <a:themeElements>
    <a:clrScheme name="Purple Template-Template">
      <a:dk1>
        <a:srgbClr val="000000"/>
      </a:dk1>
      <a:lt1>
        <a:srgbClr val="FFFFFF"/>
      </a:lt1>
      <a:dk2>
        <a:srgbClr val="663474"/>
      </a:dk2>
      <a:lt2>
        <a:srgbClr val="DBB7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2681E6"/>
      </a:accent6>
      <a:hlink>
        <a:srgbClr val="F0ED7B"/>
      </a:hlink>
      <a:folHlink>
        <a:srgbClr val="F3EB4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  <a:txDef>
      <a:spPr>
        <a:solidFill>
          <a:schemeClr val="bg1">
            <a:lumMod val="50000"/>
            <a:lumOff val="50000"/>
            <a:alpha val="36000"/>
          </a:schemeClr>
        </a:solidFill>
      </a:spPr>
      <a:bodyPr vert="horz" lIns="91440" tIns="45720" rIns="91440" bIns="45720" rtlCol="0" anchor="ctr">
        <a:normAutofit/>
      </a:bodyPr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636E8B8-67D8-4A49-AD6A-F7349088EC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TS010286725</Template>
  <TotalTime>744</TotalTime>
  <Words>66</Words>
  <Application>Microsoft Office PowerPoint</Application>
  <PresentationFormat>On-screen Show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TS010286725</vt:lpstr>
      <vt:lpstr>White with Courier font for code slides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creator>Sujan Pandey</dc:creator>
  <cp:lastModifiedBy>Sujan Pandey</cp:lastModifiedBy>
  <cp:revision>91</cp:revision>
  <dcterms:created xsi:type="dcterms:W3CDTF">2012-11-19T08:06:40Z</dcterms:created>
  <dcterms:modified xsi:type="dcterms:W3CDTF">2015-05-15T13:28:14Z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TC102867259990</vt:lpwstr>
  </property>
</Properties>
</file>