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sldIdLst>
    <p:sldId id="504" r:id="rId2"/>
    <p:sldId id="486" r:id="rId3"/>
    <p:sldId id="502" r:id="rId4"/>
    <p:sldId id="323" r:id="rId5"/>
    <p:sldId id="501" r:id="rId6"/>
    <p:sldId id="295" r:id="rId7"/>
    <p:sldId id="307" r:id="rId8"/>
    <p:sldId id="490" r:id="rId9"/>
    <p:sldId id="371" r:id="rId10"/>
    <p:sldId id="372" r:id="rId11"/>
    <p:sldId id="373" r:id="rId12"/>
    <p:sldId id="376" r:id="rId13"/>
    <p:sldId id="377" r:id="rId14"/>
    <p:sldId id="378" r:id="rId15"/>
    <p:sldId id="380" r:id="rId16"/>
    <p:sldId id="381" r:id="rId17"/>
    <p:sldId id="383" r:id="rId18"/>
    <p:sldId id="497" r:id="rId19"/>
    <p:sldId id="492" r:id="rId20"/>
    <p:sldId id="487" r:id="rId21"/>
    <p:sldId id="498" r:id="rId22"/>
  </p:sldIdLst>
  <p:sldSz cx="9144000" cy="6858000" type="screen4x3"/>
  <p:notesSz cx="6669088" cy="9775825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8" autoAdjust="0"/>
    <p:restoredTop sz="82104" autoAdjust="0"/>
  </p:normalViewPr>
  <p:slideViewPr>
    <p:cSldViewPr>
      <p:cViewPr varScale="1">
        <p:scale>
          <a:sx n="41" d="100"/>
          <a:sy n="41" d="100"/>
        </p:scale>
        <p:origin x="758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B82293-35C0-4B5D-B236-AA82D07ADC38}" type="doc">
      <dgm:prSet loTypeId="urn:microsoft.com/office/officeart/2005/8/layout/process2" loCatId="process" qsTypeId="urn:microsoft.com/office/officeart/2005/8/quickstyle/simple1#1" qsCatId="simple" csTypeId="urn:microsoft.com/office/officeart/2005/8/colors/accent1_2#1" csCatId="accent1" phldr="1"/>
      <dgm:spPr/>
    </dgm:pt>
    <dgm:pt modelId="{806058AD-922A-4ED7-B62B-5C30D1F7E877}">
      <dgm:prSet phldrT="[Text]"/>
      <dgm:spPr/>
      <dgm:t>
        <a:bodyPr/>
        <a:lstStyle/>
        <a:p>
          <a:r>
            <a:rPr lang="nl-NL" dirty="0" smtClean="0"/>
            <a:t>resource</a:t>
          </a:r>
          <a:endParaRPr lang="nl-NL" dirty="0"/>
        </a:p>
      </dgm:t>
    </dgm:pt>
    <dgm:pt modelId="{A29E3867-5EFF-456A-8DC9-DA80EF48BE97}" type="parTrans" cxnId="{3A5A42B2-39A2-4004-939D-A7D2AC8955A7}">
      <dgm:prSet/>
      <dgm:spPr/>
      <dgm:t>
        <a:bodyPr/>
        <a:lstStyle/>
        <a:p>
          <a:endParaRPr lang="nl-NL"/>
        </a:p>
      </dgm:t>
    </dgm:pt>
    <dgm:pt modelId="{ED1FA26C-B38C-4EAB-98C0-41DE03075CBA}" type="sibTrans" cxnId="{3A5A42B2-39A2-4004-939D-A7D2AC8955A7}">
      <dgm:prSet/>
      <dgm:spPr/>
      <dgm:t>
        <a:bodyPr/>
        <a:lstStyle/>
        <a:p>
          <a:endParaRPr lang="nl-NL"/>
        </a:p>
      </dgm:t>
    </dgm:pt>
    <dgm:pt modelId="{1C00401C-4307-4E49-B79C-195485CB069E}">
      <dgm:prSet phldrT="[Text]"/>
      <dgm:spPr/>
      <dgm:t>
        <a:bodyPr/>
        <a:lstStyle/>
        <a:p>
          <a:r>
            <a:rPr lang="nl-NL" dirty="0" smtClean="0"/>
            <a:t>raw material</a:t>
          </a:r>
          <a:endParaRPr lang="nl-NL" dirty="0"/>
        </a:p>
      </dgm:t>
    </dgm:pt>
    <dgm:pt modelId="{B3826690-B732-4531-A28E-3E773B87BAA2}" type="parTrans" cxnId="{A5090E42-19F0-495F-BBD0-7615779DD0E0}">
      <dgm:prSet/>
      <dgm:spPr/>
      <dgm:t>
        <a:bodyPr/>
        <a:lstStyle/>
        <a:p>
          <a:endParaRPr lang="nl-NL"/>
        </a:p>
      </dgm:t>
    </dgm:pt>
    <dgm:pt modelId="{46BC85A3-ECCC-48DF-BE20-BFD139A9C678}" type="sibTrans" cxnId="{A5090E42-19F0-495F-BBD0-7615779DD0E0}">
      <dgm:prSet/>
      <dgm:spPr/>
      <dgm:t>
        <a:bodyPr/>
        <a:lstStyle/>
        <a:p>
          <a:endParaRPr lang="nl-NL"/>
        </a:p>
      </dgm:t>
    </dgm:pt>
    <dgm:pt modelId="{71D7FC3F-E673-43CD-83F9-E013F352E86D}">
      <dgm:prSet phldrT="[Text]"/>
      <dgm:spPr/>
      <dgm:t>
        <a:bodyPr/>
        <a:lstStyle/>
        <a:p>
          <a:r>
            <a:rPr lang="nl-NL" dirty="0" smtClean="0"/>
            <a:t>component</a:t>
          </a:r>
          <a:endParaRPr lang="nl-NL" dirty="0"/>
        </a:p>
      </dgm:t>
    </dgm:pt>
    <dgm:pt modelId="{B8967D0D-7670-4E8F-9D0D-8AF9AF6D810D}" type="parTrans" cxnId="{847D7D3C-5CD4-4D21-AFF5-40E2E706FC60}">
      <dgm:prSet/>
      <dgm:spPr/>
      <dgm:t>
        <a:bodyPr/>
        <a:lstStyle/>
        <a:p>
          <a:endParaRPr lang="nl-NL"/>
        </a:p>
      </dgm:t>
    </dgm:pt>
    <dgm:pt modelId="{30DABF3A-FB59-4441-AF5A-B5A2DA0CA1BF}" type="sibTrans" cxnId="{847D7D3C-5CD4-4D21-AFF5-40E2E706FC60}">
      <dgm:prSet/>
      <dgm:spPr/>
      <dgm:t>
        <a:bodyPr/>
        <a:lstStyle/>
        <a:p>
          <a:endParaRPr lang="nl-NL"/>
        </a:p>
      </dgm:t>
    </dgm:pt>
    <dgm:pt modelId="{C74CC0E1-E670-49A9-9588-71CC55AB1A39}">
      <dgm:prSet/>
      <dgm:spPr/>
      <dgm:t>
        <a:bodyPr/>
        <a:lstStyle/>
        <a:p>
          <a:r>
            <a:rPr lang="nl-NL" dirty="0" smtClean="0"/>
            <a:t>assembly</a:t>
          </a:r>
          <a:endParaRPr lang="nl-NL" dirty="0"/>
        </a:p>
      </dgm:t>
    </dgm:pt>
    <dgm:pt modelId="{49B8AAAC-A974-4C07-8B53-80A83733A147}" type="parTrans" cxnId="{8A6B294E-BF92-4593-9568-834D422C1326}">
      <dgm:prSet/>
      <dgm:spPr/>
      <dgm:t>
        <a:bodyPr/>
        <a:lstStyle/>
        <a:p>
          <a:endParaRPr lang="nl-NL"/>
        </a:p>
      </dgm:t>
    </dgm:pt>
    <dgm:pt modelId="{BD5BA217-AF23-401A-8831-B86FB494E590}" type="sibTrans" cxnId="{8A6B294E-BF92-4593-9568-834D422C1326}">
      <dgm:prSet/>
      <dgm:spPr/>
      <dgm:t>
        <a:bodyPr/>
        <a:lstStyle/>
        <a:p>
          <a:endParaRPr lang="nl-NL"/>
        </a:p>
      </dgm:t>
    </dgm:pt>
    <dgm:pt modelId="{5D0F9C94-04DD-457E-9C6D-B7F019F1B64E}">
      <dgm:prSet/>
      <dgm:spPr/>
      <dgm:t>
        <a:bodyPr/>
        <a:lstStyle/>
        <a:p>
          <a:r>
            <a:rPr lang="nl-NL" dirty="0" smtClean="0"/>
            <a:t>consumption</a:t>
          </a:r>
          <a:endParaRPr lang="nl-NL" dirty="0"/>
        </a:p>
      </dgm:t>
    </dgm:pt>
    <dgm:pt modelId="{427D3BC7-99B5-4FEB-9502-F96932A60BFC}" type="parTrans" cxnId="{49E52190-6143-4087-A87E-EA6D669B3CAE}">
      <dgm:prSet/>
      <dgm:spPr/>
      <dgm:t>
        <a:bodyPr/>
        <a:lstStyle/>
        <a:p>
          <a:endParaRPr lang="nl-NL"/>
        </a:p>
      </dgm:t>
    </dgm:pt>
    <dgm:pt modelId="{8A4BAADC-5631-4F25-8913-09E96B77F2E1}" type="sibTrans" cxnId="{49E52190-6143-4087-A87E-EA6D669B3CAE}">
      <dgm:prSet/>
      <dgm:spPr/>
      <dgm:t>
        <a:bodyPr/>
        <a:lstStyle/>
        <a:p>
          <a:endParaRPr lang="nl-NL"/>
        </a:p>
      </dgm:t>
    </dgm:pt>
    <dgm:pt modelId="{02349317-A42F-4F20-A2D8-235072741F14}">
      <dgm:prSet/>
      <dgm:spPr/>
      <dgm:t>
        <a:bodyPr/>
        <a:lstStyle/>
        <a:p>
          <a:r>
            <a:rPr lang="nl-NL" dirty="0" smtClean="0"/>
            <a:t>disposal</a:t>
          </a:r>
          <a:endParaRPr lang="nl-NL" dirty="0"/>
        </a:p>
      </dgm:t>
    </dgm:pt>
    <dgm:pt modelId="{9498DB36-D183-4AD8-83A4-11702AF0B2C5}" type="parTrans" cxnId="{435D7140-B546-4BFC-A25D-C76428D64064}">
      <dgm:prSet/>
      <dgm:spPr/>
      <dgm:t>
        <a:bodyPr/>
        <a:lstStyle/>
        <a:p>
          <a:endParaRPr lang="nl-NL"/>
        </a:p>
      </dgm:t>
    </dgm:pt>
    <dgm:pt modelId="{2E794888-53C9-4F83-BD98-6F9291F5B434}" type="sibTrans" cxnId="{435D7140-B546-4BFC-A25D-C76428D64064}">
      <dgm:prSet/>
      <dgm:spPr/>
      <dgm:t>
        <a:bodyPr/>
        <a:lstStyle/>
        <a:p>
          <a:endParaRPr lang="nl-NL"/>
        </a:p>
      </dgm:t>
    </dgm:pt>
    <dgm:pt modelId="{92B10869-AF77-46BB-AF49-D835E0D72EC7}" type="pres">
      <dgm:prSet presAssocID="{13B82293-35C0-4B5D-B236-AA82D07ADC38}" presName="linearFlow" presStyleCnt="0">
        <dgm:presLayoutVars>
          <dgm:resizeHandles val="exact"/>
        </dgm:presLayoutVars>
      </dgm:prSet>
      <dgm:spPr/>
    </dgm:pt>
    <dgm:pt modelId="{26FD93C8-C488-444F-89A2-4E3AB1B1E9C1}" type="pres">
      <dgm:prSet presAssocID="{806058AD-922A-4ED7-B62B-5C30D1F7E87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5993BC-73E7-446A-8527-213BCADE503D}" type="pres">
      <dgm:prSet presAssocID="{ED1FA26C-B38C-4EAB-98C0-41DE03075CBA}" presName="sibTrans" presStyleLbl="sibTrans2D1" presStyleIdx="0" presStyleCnt="5"/>
      <dgm:spPr/>
      <dgm:t>
        <a:bodyPr/>
        <a:lstStyle/>
        <a:p>
          <a:endParaRPr lang="nl-NL"/>
        </a:p>
      </dgm:t>
    </dgm:pt>
    <dgm:pt modelId="{3C2699F9-C795-41EB-BA71-E1BC5E0910FB}" type="pres">
      <dgm:prSet presAssocID="{ED1FA26C-B38C-4EAB-98C0-41DE03075CBA}" presName="connectorText" presStyleLbl="sibTrans2D1" presStyleIdx="0" presStyleCnt="5"/>
      <dgm:spPr/>
      <dgm:t>
        <a:bodyPr/>
        <a:lstStyle/>
        <a:p>
          <a:endParaRPr lang="nl-NL"/>
        </a:p>
      </dgm:t>
    </dgm:pt>
    <dgm:pt modelId="{E6B7847E-9926-4EB1-8C2B-5BC83AED3174}" type="pres">
      <dgm:prSet presAssocID="{1C00401C-4307-4E49-B79C-195485CB069E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288FCA5-2783-4D47-B0BB-4733BE9ADF01}" type="pres">
      <dgm:prSet presAssocID="{46BC85A3-ECCC-48DF-BE20-BFD139A9C678}" presName="sibTrans" presStyleLbl="sibTrans2D1" presStyleIdx="1" presStyleCnt="5"/>
      <dgm:spPr/>
      <dgm:t>
        <a:bodyPr/>
        <a:lstStyle/>
        <a:p>
          <a:endParaRPr lang="nl-NL"/>
        </a:p>
      </dgm:t>
    </dgm:pt>
    <dgm:pt modelId="{F6E180B9-3A1B-4716-B39B-AAE70774F931}" type="pres">
      <dgm:prSet presAssocID="{46BC85A3-ECCC-48DF-BE20-BFD139A9C678}" presName="connectorText" presStyleLbl="sibTrans2D1" presStyleIdx="1" presStyleCnt="5"/>
      <dgm:spPr/>
      <dgm:t>
        <a:bodyPr/>
        <a:lstStyle/>
        <a:p>
          <a:endParaRPr lang="nl-NL"/>
        </a:p>
      </dgm:t>
    </dgm:pt>
    <dgm:pt modelId="{12049AE2-73E7-4D7E-BE17-A6066689DF7F}" type="pres">
      <dgm:prSet presAssocID="{71D7FC3F-E673-43CD-83F9-E013F352E86D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CBDA256-6306-4BB0-9FFA-09AE7C05C618}" type="pres">
      <dgm:prSet presAssocID="{30DABF3A-FB59-4441-AF5A-B5A2DA0CA1BF}" presName="sibTrans" presStyleLbl="sibTrans2D1" presStyleIdx="2" presStyleCnt="5"/>
      <dgm:spPr/>
      <dgm:t>
        <a:bodyPr/>
        <a:lstStyle/>
        <a:p>
          <a:endParaRPr lang="nl-NL"/>
        </a:p>
      </dgm:t>
    </dgm:pt>
    <dgm:pt modelId="{095C9268-37CD-45E8-A828-12A081143C50}" type="pres">
      <dgm:prSet presAssocID="{30DABF3A-FB59-4441-AF5A-B5A2DA0CA1BF}" presName="connectorText" presStyleLbl="sibTrans2D1" presStyleIdx="2" presStyleCnt="5"/>
      <dgm:spPr/>
      <dgm:t>
        <a:bodyPr/>
        <a:lstStyle/>
        <a:p>
          <a:endParaRPr lang="nl-NL"/>
        </a:p>
      </dgm:t>
    </dgm:pt>
    <dgm:pt modelId="{89CD6F5D-60E8-4015-BB88-86815AB9ED34}" type="pres">
      <dgm:prSet presAssocID="{C74CC0E1-E670-49A9-9588-71CC55AB1A3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D308FFE-CE59-4DDA-B7D2-DF5B48A69926}" type="pres">
      <dgm:prSet presAssocID="{BD5BA217-AF23-401A-8831-B86FB494E590}" presName="sibTrans" presStyleLbl="sibTrans2D1" presStyleIdx="3" presStyleCnt="5"/>
      <dgm:spPr/>
      <dgm:t>
        <a:bodyPr/>
        <a:lstStyle/>
        <a:p>
          <a:endParaRPr lang="nl-NL"/>
        </a:p>
      </dgm:t>
    </dgm:pt>
    <dgm:pt modelId="{3D12D60C-7BC4-44B3-A33C-446EF27768E6}" type="pres">
      <dgm:prSet presAssocID="{BD5BA217-AF23-401A-8831-B86FB494E590}" presName="connectorText" presStyleLbl="sibTrans2D1" presStyleIdx="3" presStyleCnt="5"/>
      <dgm:spPr/>
      <dgm:t>
        <a:bodyPr/>
        <a:lstStyle/>
        <a:p>
          <a:endParaRPr lang="nl-NL"/>
        </a:p>
      </dgm:t>
    </dgm:pt>
    <dgm:pt modelId="{4869D696-8BB5-4E2A-A22E-6033D9F5FBC0}" type="pres">
      <dgm:prSet presAssocID="{5D0F9C94-04DD-457E-9C6D-B7F019F1B64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A6CBE1-4FCA-4306-A0D8-ECF6B0D6B0CC}" type="pres">
      <dgm:prSet presAssocID="{8A4BAADC-5631-4F25-8913-09E96B77F2E1}" presName="sibTrans" presStyleLbl="sibTrans2D1" presStyleIdx="4" presStyleCnt="5"/>
      <dgm:spPr/>
      <dgm:t>
        <a:bodyPr/>
        <a:lstStyle/>
        <a:p>
          <a:endParaRPr lang="nl-NL"/>
        </a:p>
      </dgm:t>
    </dgm:pt>
    <dgm:pt modelId="{E273E8C6-8C1B-4978-BEC0-EF950A440C37}" type="pres">
      <dgm:prSet presAssocID="{8A4BAADC-5631-4F25-8913-09E96B77F2E1}" presName="connectorText" presStyleLbl="sibTrans2D1" presStyleIdx="4" presStyleCnt="5"/>
      <dgm:spPr/>
      <dgm:t>
        <a:bodyPr/>
        <a:lstStyle/>
        <a:p>
          <a:endParaRPr lang="nl-NL"/>
        </a:p>
      </dgm:t>
    </dgm:pt>
    <dgm:pt modelId="{7B461932-250B-475D-B990-F190334550AB}" type="pres">
      <dgm:prSet presAssocID="{02349317-A42F-4F20-A2D8-235072741F1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5090E42-19F0-495F-BBD0-7615779DD0E0}" srcId="{13B82293-35C0-4B5D-B236-AA82D07ADC38}" destId="{1C00401C-4307-4E49-B79C-195485CB069E}" srcOrd="1" destOrd="0" parTransId="{B3826690-B732-4531-A28E-3E773B87BAA2}" sibTransId="{46BC85A3-ECCC-48DF-BE20-BFD139A9C678}"/>
    <dgm:cxn modelId="{4C088B52-89EA-44C2-9856-FCFEB996A7E9}" type="presOf" srcId="{C74CC0E1-E670-49A9-9588-71CC55AB1A39}" destId="{89CD6F5D-60E8-4015-BB88-86815AB9ED34}" srcOrd="0" destOrd="0" presId="urn:microsoft.com/office/officeart/2005/8/layout/process2"/>
    <dgm:cxn modelId="{D1868676-C497-45F7-B63F-29BD61E3DA89}" type="presOf" srcId="{13B82293-35C0-4B5D-B236-AA82D07ADC38}" destId="{92B10869-AF77-46BB-AF49-D835E0D72EC7}" srcOrd="0" destOrd="0" presId="urn:microsoft.com/office/officeart/2005/8/layout/process2"/>
    <dgm:cxn modelId="{A678E79C-B42F-4C21-ADBA-3896A04E1866}" type="presOf" srcId="{5D0F9C94-04DD-457E-9C6D-B7F019F1B64E}" destId="{4869D696-8BB5-4E2A-A22E-6033D9F5FBC0}" srcOrd="0" destOrd="0" presId="urn:microsoft.com/office/officeart/2005/8/layout/process2"/>
    <dgm:cxn modelId="{8A6B294E-BF92-4593-9568-834D422C1326}" srcId="{13B82293-35C0-4B5D-B236-AA82D07ADC38}" destId="{C74CC0E1-E670-49A9-9588-71CC55AB1A39}" srcOrd="3" destOrd="0" parTransId="{49B8AAAC-A974-4C07-8B53-80A83733A147}" sibTransId="{BD5BA217-AF23-401A-8831-B86FB494E590}"/>
    <dgm:cxn modelId="{B12AC1DF-18BB-45B0-B500-E380186416BE}" type="presOf" srcId="{1C00401C-4307-4E49-B79C-195485CB069E}" destId="{E6B7847E-9926-4EB1-8C2B-5BC83AED3174}" srcOrd="0" destOrd="0" presId="urn:microsoft.com/office/officeart/2005/8/layout/process2"/>
    <dgm:cxn modelId="{88E98EEC-F56A-48F1-AFA8-90B74F97460E}" type="presOf" srcId="{46BC85A3-ECCC-48DF-BE20-BFD139A9C678}" destId="{F6E180B9-3A1B-4716-B39B-AAE70774F931}" srcOrd="1" destOrd="0" presId="urn:microsoft.com/office/officeart/2005/8/layout/process2"/>
    <dgm:cxn modelId="{3CD028D5-2707-4D09-A8CF-90CEF25E6358}" type="presOf" srcId="{BD5BA217-AF23-401A-8831-B86FB494E590}" destId="{3D12D60C-7BC4-44B3-A33C-446EF27768E6}" srcOrd="1" destOrd="0" presId="urn:microsoft.com/office/officeart/2005/8/layout/process2"/>
    <dgm:cxn modelId="{965BBC19-D5F3-41BA-9C47-117DBF494CFE}" type="presOf" srcId="{02349317-A42F-4F20-A2D8-235072741F14}" destId="{7B461932-250B-475D-B990-F190334550AB}" srcOrd="0" destOrd="0" presId="urn:microsoft.com/office/officeart/2005/8/layout/process2"/>
    <dgm:cxn modelId="{435D7140-B546-4BFC-A25D-C76428D64064}" srcId="{13B82293-35C0-4B5D-B236-AA82D07ADC38}" destId="{02349317-A42F-4F20-A2D8-235072741F14}" srcOrd="5" destOrd="0" parTransId="{9498DB36-D183-4AD8-83A4-11702AF0B2C5}" sibTransId="{2E794888-53C9-4F83-BD98-6F9291F5B434}"/>
    <dgm:cxn modelId="{621D8BBE-8FF9-4E18-AA7C-4140D90C1BC5}" type="presOf" srcId="{30DABF3A-FB59-4441-AF5A-B5A2DA0CA1BF}" destId="{3CBDA256-6306-4BB0-9FFA-09AE7C05C618}" srcOrd="0" destOrd="0" presId="urn:microsoft.com/office/officeart/2005/8/layout/process2"/>
    <dgm:cxn modelId="{BE0163BB-CDE5-4648-A763-5ECF274A5C86}" type="presOf" srcId="{BD5BA217-AF23-401A-8831-B86FB494E590}" destId="{DD308FFE-CE59-4DDA-B7D2-DF5B48A69926}" srcOrd="0" destOrd="0" presId="urn:microsoft.com/office/officeart/2005/8/layout/process2"/>
    <dgm:cxn modelId="{49E52190-6143-4087-A87E-EA6D669B3CAE}" srcId="{13B82293-35C0-4B5D-B236-AA82D07ADC38}" destId="{5D0F9C94-04DD-457E-9C6D-B7F019F1B64E}" srcOrd="4" destOrd="0" parTransId="{427D3BC7-99B5-4FEB-9502-F96932A60BFC}" sibTransId="{8A4BAADC-5631-4F25-8913-09E96B77F2E1}"/>
    <dgm:cxn modelId="{761EF027-5DCF-4CE2-8D29-7A5E0B2E34C6}" type="presOf" srcId="{ED1FA26C-B38C-4EAB-98C0-41DE03075CBA}" destId="{485993BC-73E7-446A-8527-213BCADE503D}" srcOrd="0" destOrd="0" presId="urn:microsoft.com/office/officeart/2005/8/layout/process2"/>
    <dgm:cxn modelId="{76C10983-ADCD-41C8-A76A-C6D50F545A10}" type="presOf" srcId="{71D7FC3F-E673-43CD-83F9-E013F352E86D}" destId="{12049AE2-73E7-4D7E-BE17-A6066689DF7F}" srcOrd="0" destOrd="0" presId="urn:microsoft.com/office/officeart/2005/8/layout/process2"/>
    <dgm:cxn modelId="{847D7D3C-5CD4-4D21-AFF5-40E2E706FC60}" srcId="{13B82293-35C0-4B5D-B236-AA82D07ADC38}" destId="{71D7FC3F-E673-43CD-83F9-E013F352E86D}" srcOrd="2" destOrd="0" parTransId="{B8967D0D-7670-4E8F-9D0D-8AF9AF6D810D}" sibTransId="{30DABF3A-FB59-4441-AF5A-B5A2DA0CA1BF}"/>
    <dgm:cxn modelId="{3A5A42B2-39A2-4004-939D-A7D2AC8955A7}" srcId="{13B82293-35C0-4B5D-B236-AA82D07ADC38}" destId="{806058AD-922A-4ED7-B62B-5C30D1F7E877}" srcOrd="0" destOrd="0" parTransId="{A29E3867-5EFF-456A-8DC9-DA80EF48BE97}" sibTransId="{ED1FA26C-B38C-4EAB-98C0-41DE03075CBA}"/>
    <dgm:cxn modelId="{E2B93888-06CB-4A25-B569-84066D1BAFA6}" type="presOf" srcId="{30DABF3A-FB59-4441-AF5A-B5A2DA0CA1BF}" destId="{095C9268-37CD-45E8-A828-12A081143C50}" srcOrd="1" destOrd="0" presId="urn:microsoft.com/office/officeart/2005/8/layout/process2"/>
    <dgm:cxn modelId="{748FABD5-C869-4C97-B019-21700C8F0F90}" type="presOf" srcId="{8A4BAADC-5631-4F25-8913-09E96B77F2E1}" destId="{E273E8C6-8C1B-4978-BEC0-EF950A440C37}" srcOrd="1" destOrd="0" presId="urn:microsoft.com/office/officeart/2005/8/layout/process2"/>
    <dgm:cxn modelId="{2C6ACDCE-4E3A-4B6E-BC60-008213FDA6A5}" type="presOf" srcId="{ED1FA26C-B38C-4EAB-98C0-41DE03075CBA}" destId="{3C2699F9-C795-41EB-BA71-E1BC5E0910FB}" srcOrd="1" destOrd="0" presId="urn:microsoft.com/office/officeart/2005/8/layout/process2"/>
    <dgm:cxn modelId="{7AFC8088-88CC-454C-9D34-5F848AB103BB}" type="presOf" srcId="{806058AD-922A-4ED7-B62B-5C30D1F7E877}" destId="{26FD93C8-C488-444F-89A2-4E3AB1B1E9C1}" srcOrd="0" destOrd="0" presId="urn:microsoft.com/office/officeart/2005/8/layout/process2"/>
    <dgm:cxn modelId="{14FA30F4-4E68-459D-A623-92DFCC151B46}" type="presOf" srcId="{46BC85A3-ECCC-48DF-BE20-BFD139A9C678}" destId="{2288FCA5-2783-4D47-B0BB-4733BE9ADF01}" srcOrd="0" destOrd="0" presId="urn:microsoft.com/office/officeart/2005/8/layout/process2"/>
    <dgm:cxn modelId="{07D634F9-915C-436E-9B9B-5C757B208F13}" type="presOf" srcId="{8A4BAADC-5631-4F25-8913-09E96B77F2E1}" destId="{CEA6CBE1-4FCA-4306-A0D8-ECF6B0D6B0CC}" srcOrd="0" destOrd="0" presId="urn:microsoft.com/office/officeart/2005/8/layout/process2"/>
    <dgm:cxn modelId="{9CB2F55C-096E-438D-B153-91888AB9F529}" type="presParOf" srcId="{92B10869-AF77-46BB-AF49-D835E0D72EC7}" destId="{26FD93C8-C488-444F-89A2-4E3AB1B1E9C1}" srcOrd="0" destOrd="0" presId="urn:microsoft.com/office/officeart/2005/8/layout/process2"/>
    <dgm:cxn modelId="{27247CD3-3683-45F9-BA1F-1F7368D72A14}" type="presParOf" srcId="{92B10869-AF77-46BB-AF49-D835E0D72EC7}" destId="{485993BC-73E7-446A-8527-213BCADE503D}" srcOrd="1" destOrd="0" presId="urn:microsoft.com/office/officeart/2005/8/layout/process2"/>
    <dgm:cxn modelId="{523FDB31-6C7C-4762-BC19-022590284FD3}" type="presParOf" srcId="{485993BC-73E7-446A-8527-213BCADE503D}" destId="{3C2699F9-C795-41EB-BA71-E1BC5E0910FB}" srcOrd="0" destOrd="0" presId="urn:microsoft.com/office/officeart/2005/8/layout/process2"/>
    <dgm:cxn modelId="{BD3EC7F9-64F1-43D4-A0D8-01105086B7D9}" type="presParOf" srcId="{92B10869-AF77-46BB-AF49-D835E0D72EC7}" destId="{E6B7847E-9926-4EB1-8C2B-5BC83AED3174}" srcOrd="2" destOrd="0" presId="urn:microsoft.com/office/officeart/2005/8/layout/process2"/>
    <dgm:cxn modelId="{7E329D19-9456-4230-A652-C746B171FDAD}" type="presParOf" srcId="{92B10869-AF77-46BB-AF49-D835E0D72EC7}" destId="{2288FCA5-2783-4D47-B0BB-4733BE9ADF01}" srcOrd="3" destOrd="0" presId="urn:microsoft.com/office/officeart/2005/8/layout/process2"/>
    <dgm:cxn modelId="{BBF337F0-B7C8-4B62-BC82-67B78B6EB1F3}" type="presParOf" srcId="{2288FCA5-2783-4D47-B0BB-4733BE9ADF01}" destId="{F6E180B9-3A1B-4716-B39B-AAE70774F931}" srcOrd="0" destOrd="0" presId="urn:microsoft.com/office/officeart/2005/8/layout/process2"/>
    <dgm:cxn modelId="{5205527F-5AD8-41A5-8D10-8BF95377EFCA}" type="presParOf" srcId="{92B10869-AF77-46BB-AF49-D835E0D72EC7}" destId="{12049AE2-73E7-4D7E-BE17-A6066689DF7F}" srcOrd="4" destOrd="0" presId="urn:microsoft.com/office/officeart/2005/8/layout/process2"/>
    <dgm:cxn modelId="{B1499C85-9C91-4F83-93F1-93A4D4B6A092}" type="presParOf" srcId="{92B10869-AF77-46BB-AF49-D835E0D72EC7}" destId="{3CBDA256-6306-4BB0-9FFA-09AE7C05C618}" srcOrd="5" destOrd="0" presId="urn:microsoft.com/office/officeart/2005/8/layout/process2"/>
    <dgm:cxn modelId="{8719E705-F596-4BB5-985C-33931BF8C063}" type="presParOf" srcId="{3CBDA256-6306-4BB0-9FFA-09AE7C05C618}" destId="{095C9268-37CD-45E8-A828-12A081143C50}" srcOrd="0" destOrd="0" presId="urn:microsoft.com/office/officeart/2005/8/layout/process2"/>
    <dgm:cxn modelId="{73C9FD97-325D-44AB-A537-792A41512121}" type="presParOf" srcId="{92B10869-AF77-46BB-AF49-D835E0D72EC7}" destId="{89CD6F5D-60E8-4015-BB88-86815AB9ED34}" srcOrd="6" destOrd="0" presId="urn:microsoft.com/office/officeart/2005/8/layout/process2"/>
    <dgm:cxn modelId="{41F7DCC2-5A06-46B8-9F5F-314B3896BFCE}" type="presParOf" srcId="{92B10869-AF77-46BB-AF49-D835E0D72EC7}" destId="{DD308FFE-CE59-4DDA-B7D2-DF5B48A69926}" srcOrd="7" destOrd="0" presId="urn:microsoft.com/office/officeart/2005/8/layout/process2"/>
    <dgm:cxn modelId="{134FA4D9-A050-4804-BF53-2054552D6767}" type="presParOf" srcId="{DD308FFE-CE59-4DDA-B7D2-DF5B48A69926}" destId="{3D12D60C-7BC4-44B3-A33C-446EF27768E6}" srcOrd="0" destOrd="0" presId="urn:microsoft.com/office/officeart/2005/8/layout/process2"/>
    <dgm:cxn modelId="{241853E6-3848-4464-B2BE-38ED7A6C89A3}" type="presParOf" srcId="{92B10869-AF77-46BB-AF49-D835E0D72EC7}" destId="{4869D696-8BB5-4E2A-A22E-6033D9F5FBC0}" srcOrd="8" destOrd="0" presId="urn:microsoft.com/office/officeart/2005/8/layout/process2"/>
    <dgm:cxn modelId="{A2B2114B-0AEF-4F2D-90CA-2A4B0CB12DF2}" type="presParOf" srcId="{92B10869-AF77-46BB-AF49-D835E0D72EC7}" destId="{CEA6CBE1-4FCA-4306-A0D8-ECF6B0D6B0CC}" srcOrd="9" destOrd="0" presId="urn:microsoft.com/office/officeart/2005/8/layout/process2"/>
    <dgm:cxn modelId="{D9AC3DAF-2E9F-4B32-A84C-7C107575729D}" type="presParOf" srcId="{CEA6CBE1-4FCA-4306-A0D8-ECF6B0D6B0CC}" destId="{E273E8C6-8C1B-4978-BEC0-EF950A440C37}" srcOrd="0" destOrd="0" presId="urn:microsoft.com/office/officeart/2005/8/layout/process2"/>
    <dgm:cxn modelId="{4B38654C-7524-41AE-BEDB-43603456BD07}" type="presParOf" srcId="{92B10869-AF77-46BB-AF49-D835E0D72EC7}" destId="{7B461932-250B-475D-B990-F190334550AB}" srcOrd="1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C23405-8293-4C76-B1CA-19714EC1638C}" type="doc">
      <dgm:prSet loTypeId="urn:microsoft.com/office/officeart/2005/8/layout/cycle5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nl-NL"/>
        </a:p>
      </dgm:t>
    </dgm:pt>
    <dgm:pt modelId="{429C240C-F956-43E1-9919-41ED6D029C88}">
      <dgm:prSet phldrT="[Text]"/>
      <dgm:spPr/>
      <dgm:t>
        <a:bodyPr/>
        <a:lstStyle/>
        <a:p>
          <a:r>
            <a:rPr lang="nl-NL" dirty="0" smtClean="0"/>
            <a:t>resource</a:t>
          </a:r>
          <a:endParaRPr lang="nl-NL" dirty="0"/>
        </a:p>
      </dgm:t>
    </dgm:pt>
    <dgm:pt modelId="{6C35FABD-7B9B-452B-B0DA-CC95BE7AFA03}" type="parTrans" cxnId="{58A08E61-7EC5-46DE-B582-4D8CF6EFB1E7}">
      <dgm:prSet/>
      <dgm:spPr/>
      <dgm:t>
        <a:bodyPr/>
        <a:lstStyle/>
        <a:p>
          <a:endParaRPr lang="nl-NL"/>
        </a:p>
      </dgm:t>
    </dgm:pt>
    <dgm:pt modelId="{408FD436-8E54-4517-89C8-688946D298D3}" type="sibTrans" cxnId="{58A08E61-7EC5-46DE-B582-4D8CF6EFB1E7}">
      <dgm:prSet/>
      <dgm:spPr/>
      <dgm:t>
        <a:bodyPr/>
        <a:lstStyle/>
        <a:p>
          <a:endParaRPr lang="nl-NL"/>
        </a:p>
      </dgm:t>
    </dgm:pt>
    <dgm:pt modelId="{E22D1B90-36E5-4473-B986-F02210F85320}">
      <dgm:prSet phldrT="[Text]"/>
      <dgm:spPr/>
      <dgm:t>
        <a:bodyPr/>
        <a:lstStyle/>
        <a:p>
          <a:r>
            <a:rPr lang="nl-NL" dirty="0" smtClean="0"/>
            <a:t>raw material</a:t>
          </a:r>
          <a:endParaRPr lang="nl-NL" dirty="0"/>
        </a:p>
      </dgm:t>
    </dgm:pt>
    <dgm:pt modelId="{E9F79010-C6D6-4126-86AA-8BBC6F4FB444}" type="parTrans" cxnId="{B57865C0-3105-413F-AFD6-03F49EB8C3F5}">
      <dgm:prSet/>
      <dgm:spPr/>
      <dgm:t>
        <a:bodyPr/>
        <a:lstStyle/>
        <a:p>
          <a:endParaRPr lang="nl-NL"/>
        </a:p>
      </dgm:t>
    </dgm:pt>
    <dgm:pt modelId="{286DDA67-C5EB-4F8A-B2EA-9C68459EF6EE}" type="sibTrans" cxnId="{B57865C0-3105-413F-AFD6-03F49EB8C3F5}">
      <dgm:prSet/>
      <dgm:spPr/>
      <dgm:t>
        <a:bodyPr/>
        <a:lstStyle/>
        <a:p>
          <a:endParaRPr lang="nl-NL"/>
        </a:p>
      </dgm:t>
    </dgm:pt>
    <dgm:pt modelId="{7CD58D24-AFD5-423B-8637-49349E449E0C}">
      <dgm:prSet phldrT="[Text]"/>
      <dgm:spPr/>
      <dgm:t>
        <a:bodyPr/>
        <a:lstStyle/>
        <a:p>
          <a:r>
            <a:rPr lang="nl-NL" dirty="0" smtClean="0"/>
            <a:t>component</a:t>
          </a:r>
          <a:endParaRPr lang="nl-NL" dirty="0"/>
        </a:p>
      </dgm:t>
    </dgm:pt>
    <dgm:pt modelId="{809AB91B-5653-4BA1-BE7E-78CE2A416493}" type="parTrans" cxnId="{28E13801-0468-43D0-A17D-99BACED9A5EB}">
      <dgm:prSet/>
      <dgm:spPr/>
      <dgm:t>
        <a:bodyPr/>
        <a:lstStyle/>
        <a:p>
          <a:endParaRPr lang="nl-NL"/>
        </a:p>
      </dgm:t>
    </dgm:pt>
    <dgm:pt modelId="{812A73AC-FBDF-4F87-AED9-089988C7560E}" type="sibTrans" cxnId="{28E13801-0468-43D0-A17D-99BACED9A5EB}">
      <dgm:prSet/>
      <dgm:spPr/>
      <dgm:t>
        <a:bodyPr/>
        <a:lstStyle/>
        <a:p>
          <a:endParaRPr lang="nl-NL"/>
        </a:p>
      </dgm:t>
    </dgm:pt>
    <dgm:pt modelId="{951F7868-D0F3-45C7-8E6E-D818A51A44CC}">
      <dgm:prSet phldrT="[Text]"/>
      <dgm:spPr/>
      <dgm:t>
        <a:bodyPr/>
        <a:lstStyle/>
        <a:p>
          <a:r>
            <a:rPr lang="nl-NL" dirty="0" smtClean="0"/>
            <a:t>assembly</a:t>
          </a:r>
          <a:endParaRPr lang="nl-NL" dirty="0"/>
        </a:p>
      </dgm:t>
    </dgm:pt>
    <dgm:pt modelId="{88D09ABB-0E6D-40B5-A296-CFD8A6B6AE78}" type="parTrans" cxnId="{69E7F1D5-557D-40D9-A0CF-212D7E7C5B5A}">
      <dgm:prSet/>
      <dgm:spPr/>
      <dgm:t>
        <a:bodyPr/>
        <a:lstStyle/>
        <a:p>
          <a:endParaRPr lang="nl-NL"/>
        </a:p>
      </dgm:t>
    </dgm:pt>
    <dgm:pt modelId="{9BA43381-F051-4A07-9D74-B4C6710E1BFD}" type="sibTrans" cxnId="{69E7F1D5-557D-40D9-A0CF-212D7E7C5B5A}">
      <dgm:prSet/>
      <dgm:spPr/>
      <dgm:t>
        <a:bodyPr/>
        <a:lstStyle/>
        <a:p>
          <a:endParaRPr lang="nl-NL"/>
        </a:p>
      </dgm:t>
    </dgm:pt>
    <dgm:pt modelId="{40D31554-631C-4DD5-B51F-10160635E900}">
      <dgm:prSet phldrT="[Text]"/>
      <dgm:spPr/>
      <dgm:t>
        <a:bodyPr/>
        <a:lstStyle/>
        <a:p>
          <a:r>
            <a:rPr lang="nl-NL" dirty="0" smtClean="0"/>
            <a:t>consumption</a:t>
          </a:r>
          <a:endParaRPr lang="nl-NL" dirty="0"/>
        </a:p>
      </dgm:t>
    </dgm:pt>
    <dgm:pt modelId="{DB568A72-087E-47AD-BA32-2B749B0A530E}" type="parTrans" cxnId="{E5D9DA0E-7C3A-4EF4-BC97-1E5F58D9E8FB}">
      <dgm:prSet/>
      <dgm:spPr/>
      <dgm:t>
        <a:bodyPr/>
        <a:lstStyle/>
        <a:p>
          <a:endParaRPr lang="nl-NL"/>
        </a:p>
      </dgm:t>
    </dgm:pt>
    <dgm:pt modelId="{A0D74F87-BE74-4192-86A8-14F3AFC9BCE6}" type="sibTrans" cxnId="{E5D9DA0E-7C3A-4EF4-BC97-1E5F58D9E8FB}">
      <dgm:prSet/>
      <dgm:spPr/>
      <dgm:t>
        <a:bodyPr/>
        <a:lstStyle/>
        <a:p>
          <a:endParaRPr lang="nl-NL"/>
        </a:p>
      </dgm:t>
    </dgm:pt>
    <dgm:pt modelId="{B4B73DF4-8B0E-4571-8FF2-F4EF95732BEF}">
      <dgm:prSet/>
      <dgm:spPr/>
      <dgm:t>
        <a:bodyPr/>
        <a:lstStyle/>
        <a:p>
          <a:r>
            <a:rPr lang="nl-NL" dirty="0" smtClean="0"/>
            <a:t>disposal</a:t>
          </a:r>
          <a:endParaRPr lang="nl-NL" dirty="0"/>
        </a:p>
      </dgm:t>
    </dgm:pt>
    <dgm:pt modelId="{3FDB8FD0-7502-49BB-9581-C90C16E90C55}" type="parTrans" cxnId="{F1F392FC-D60C-4FA3-B304-1DE294CF2EB2}">
      <dgm:prSet/>
      <dgm:spPr/>
      <dgm:t>
        <a:bodyPr/>
        <a:lstStyle/>
        <a:p>
          <a:endParaRPr lang="nl-NL"/>
        </a:p>
      </dgm:t>
    </dgm:pt>
    <dgm:pt modelId="{15F29F61-54E1-4EFE-BCD8-396EC684565B}" type="sibTrans" cxnId="{F1F392FC-D60C-4FA3-B304-1DE294CF2EB2}">
      <dgm:prSet/>
      <dgm:spPr/>
      <dgm:t>
        <a:bodyPr/>
        <a:lstStyle/>
        <a:p>
          <a:endParaRPr lang="nl-NL"/>
        </a:p>
      </dgm:t>
    </dgm:pt>
    <dgm:pt modelId="{D6008A59-6C02-42D3-8BD1-C2BDB8B95173}" type="pres">
      <dgm:prSet presAssocID="{3DC23405-8293-4C76-B1CA-19714EC163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C347E3D-A9C3-4365-A144-98E23898ED39}" type="pres">
      <dgm:prSet presAssocID="{429C240C-F956-43E1-9919-41ED6D029C88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2E5178B-0161-4E13-AFF4-99CD0AB38004}" type="pres">
      <dgm:prSet presAssocID="{429C240C-F956-43E1-9919-41ED6D029C88}" presName="spNode" presStyleCnt="0"/>
      <dgm:spPr/>
    </dgm:pt>
    <dgm:pt modelId="{06D6A5AC-C960-4B25-B75B-0EE910233813}" type="pres">
      <dgm:prSet presAssocID="{408FD436-8E54-4517-89C8-688946D298D3}" presName="sibTrans" presStyleLbl="sibTrans1D1" presStyleIdx="0" presStyleCnt="6"/>
      <dgm:spPr/>
      <dgm:t>
        <a:bodyPr/>
        <a:lstStyle/>
        <a:p>
          <a:endParaRPr lang="nl-NL"/>
        </a:p>
      </dgm:t>
    </dgm:pt>
    <dgm:pt modelId="{951C35ED-8143-4484-A3A9-8BC5A8029A35}" type="pres">
      <dgm:prSet presAssocID="{E22D1B90-36E5-4473-B986-F02210F8532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A067A9E-73AD-458B-B698-AA5103E604AA}" type="pres">
      <dgm:prSet presAssocID="{E22D1B90-36E5-4473-B986-F02210F85320}" presName="spNode" presStyleCnt="0"/>
      <dgm:spPr/>
    </dgm:pt>
    <dgm:pt modelId="{124B4ED5-742B-4EFE-8DB5-ACF4D863F503}" type="pres">
      <dgm:prSet presAssocID="{286DDA67-C5EB-4F8A-B2EA-9C68459EF6EE}" presName="sibTrans" presStyleLbl="sibTrans1D1" presStyleIdx="1" presStyleCnt="6"/>
      <dgm:spPr/>
      <dgm:t>
        <a:bodyPr/>
        <a:lstStyle/>
        <a:p>
          <a:endParaRPr lang="nl-NL"/>
        </a:p>
      </dgm:t>
    </dgm:pt>
    <dgm:pt modelId="{00117FC4-B06A-4CAE-885F-94F911B3C0A5}" type="pres">
      <dgm:prSet presAssocID="{7CD58D24-AFD5-423B-8637-49349E449E0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8C75F43-723E-4255-941A-11394EA3BD98}" type="pres">
      <dgm:prSet presAssocID="{7CD58D24-AFD5-423B-8637-49349E449E0C}" presName="spNode" presStyleCnt="0"/>
      <dgm:spPr/>
    </dgm:pt>
    <dgm:pt modelId="{42898C7C-C55B-4FCA-84F0-A9CB862A123B}" type="pres">
      <dgm:prSet presAssocID="{812A73AC-FBDF-4F87-AED9-089988C7560E}" presName="sibTrans" presStyleLbl="sibTrans1D1" presStyleIdx="2" presStyleCnt="6"/>
      <dgm:spPr/>
      <dgm:t>
        <a:bodyPr/>
        <a:lstStyle/>
        <a:p>
          <a:endParaRPr lang="nl-NL"/>
        </a:p>
      </dgm:t>
    </dgm:pt>
    <dgm:pt modelId="{FB9935D0-465F-497B-9ACA-6C6197B021CC}" type="pres">
      <dgm:prSet presAssocID="{951F7868-D0F3-45C7-8E6E-D818A51A44C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0F70067-7A2A-4570-A6C4-D8F62692FC86}" type="pres">
      <dgm:prSet presAssocID="{951F7868-D0F3-45C7-8E6E-D818A51A44CC}" presName="spNode" presStyleCnt="0"/>
      <dgm:spPr/>
    </dgm:pt>
    <dgm:pt modelId="{C47AF8C7-927B-434E-8AC4-506900EDE6EE}" type="pres">
      <dgm:prSet presAssocID="{9BA43381-F051-4A07-9D74-B4C6710E1BFD}" presName="sibTrans" presStyleLbl="sibTrans1D1" presStyleIdx="3" presStyleCnt="6"/>
      <dgm:spPr/>
      <dgm:t>
        <a:bodyPr/>
        <a:lstStyle/>
        <a:p>
          <a:endParaRPr lang="nl-NL"/>
        </a:p>
      </dgm:t>
    </dgm:pt>
    <dgm:pt modelId="{AEB2A8AB-5168-4C35-BCA7-B61F2731BF2D}" type="pres">
      <dgm:prSet presAssocID="{40D31554-631C-4DD5-B51F-10160635E90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41559B-1BA5-47B4-848A-2CC1EE3126AD}" type="pres">
      <dgm:prSet presAssocID="{40D31554-631C-4DD5-B51F-10160635E900}" presName="spNode" presStyleCnt="0"/>
      <dgm:spPr/>
    </dgm:pt>
    <dgm:pt modelId="{2BBA519E-06DF-42FC-8348-ED46526632CC}" type="pres">
      <dgm:prSet presAssocID="{A0D74F87-BE74-4192-86A8-14F3AFC9BCE6}" presName="sibTrans" presStyleLbl="sibTrans1D1" presStyleIdx="4" presStyleCnt="6"/>
      <dgm:spPr/>
      <dgm:t>
        <a:bodyPr/>
        <a:lstStyle/>
        <a:p>
          <a:endParaRPr lang="nl-NL"/>
        </a:p>
      </dgm:t>
    </dgm:pt>
    <dgm:pt modelId="{6A8B137F-A305-43FB-8902-4233784C5EC7}" type="pres">
      <dgm:prSet presAssocID="{B4B73DF4-8B0E-4571-8FF2-F4EF95732BE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A86A6F6-E593-4941-A816-65830827A789}" type="pres">
      <dgm:prSet presAssocID="{B4B73DF4-8B0E-4571-8FF2-F4EF95732BEF}" presName="spNode" presStyleCnt="0"/>
      <dgm:spPr/>
    </dgm:pt>
    <dgm:pt modelId="{58CFC4BF-E942-411E-A9D9-FC103AA912F2}" type="pres">
      <dgm:prSet presAssocID="{15F29F61-54E1-4EFE-BCD8-396EC684565B}" presName="sibTrans" presStyleLbl="sibTrans1D1" presStyleIdx="5" presStyleCnt="6"/>
      <dgm:spPr/>
      <dgm:t>
        <a:bodyPr/>
        <a:lstStyle/>
        <a:p>
          <a:endParaRPr lang="nl-NL"/>
        </a:p>
      </dgm:t>
    </dgm:pt>
  </dgm:ptLst>
  <dgm:cxnLst>
    <dgm:cxn modelId="{B63D1100-81F9-4AE4-B2BA-9E17292BD4C2}" type="presOf" srcId="{15F29F61-54E1-4EFE-BCD8-396EC684565B}" destId="{58CFC4BF-E942-411E-A9D9-FC103AA912F2}" srcOrd="0" destOrd="0" presId="urn:microsoft.com/office/officeart/2005/8/layout/cycle5"/>
    <dgm:cxn modelId="{1D2471E5-29F0-459F-98E1-65A62197FEFC}" type="presOf" srcId="{3DC23405-8293-4C76-B1CA-19714EC1638C}" destId="{D6008A59-6C02-42D3-8BD1-C2BDB8B95173}" srcOrd="0" destOrd="0" presId="urn:microsoft.com/office/officeart/2005/8/layout/cycle5"/>
    <dgm:cxn modelId="{1798B068-23E6-4231-8469-BAADF8841282}" type="presOf" srcId="{812A73AC-FBDF-4F87-AED9-089988C7560E}" destId="{42898C7C-C55B-4FCA-84F0-A9CB862A123B}" srcOrd="0" destOrd="0" presId="urn:microsoft.com/office/officeart/2005/8/layout/cycle5"/>
    <dgm:cxn modelId="{51EA22AC-B53D-49A0-B3A3-89063261FF0F}" type="presOf" srcId="{40D31554-631C-4DD5-B51F-10160635E900}" destId="{AEB2A8AB-5168-4C35-BCA7-B61F2731BF2D}" srcOrd="0" destOrd="0" presId="urn:microsoft.com/office/officeart/2005/8/layout/cycle5"/>
    <dgm:cxn modelId="{78ED0AA7-CF20-4205-9630-2AB331F1F338}" type="presOf" srcId="{9BA43381-F051-4A07-9D74-B4C6710E1BFD}" destId="{C47AF8C7-927B-434E-8AC4-506900EDE6EE}" srcOrd="0" destOrd="0" presId="urn:microsoft.com/office/officeart/2005/8/layout/cycle5"/>
    <dgm:cxn modelId="{58A08E61-7EC5-46DE-B582-4D8CF6EFB1E7}" srcId="{3DC23405-8293-4C76-B1CA-19714EC1638C}" destId="{429C240C-F956-43E1-9919-41ED6D029C88}" srcOrd="0" destOrd="0" parTransId="{6C35FABD-7B9B-452B-B0DA-CC95BE7AFA03}" sibTransId="{408FD436-8E54-4517-89C8-688946D298D3}"/>
    <dgm:cxn modelId="{B57865C0-3105-413F-AFD6-03F49EB8C3F5}" srcId="{3DC23405-8293-4C76-B1CA-19714EC1638C}" destId="{E22D1B90-36E5-4473-B986-F02210F85320}" srcOrd="1" destOrd="0" parTransId="{E9F79010-C6D6-4126-86AA-8BBC6F4FB444}" sibTransId="{286DDA67-C5EB-4F8A-B2EA-9C68459EF6EE}"/>
    <dgm:cxn modelId="{0C1A3820-B3D9-413D-88BE-F88BC21EFA94}" type="presOf" srcId="{286DDA67-C5EB-4F8A-B2EA-9C68459EF6EE}" destId="{124B4ED5-742B-4EFE-8DB5-ACF4D863F503}" srcOrd="0" destOrd="0" presId="urn:microsoft.com/office/officeart/2005/8/layout/cycle5"/>
    <dgm:cxn modelId="{29433389-DCA0-409B-ACCA-FFD3255C515B}" type="presOf" srcId="{951F7868-D0F3-45C7-8E6E-D818A51A44CC}" destId="{FB9935D0-465F-497B-9ACA-6C6197B021CC}" srcOrd="0" destOrd="0" presId="urn:microsoft.com/office/officeart/2005/8/layout/cycle5"/>
    <dgm:cxn modelId="{47589B73-DF0A-44F3-ADB6-21FC43B1D74A}" type="presOf" srcId="{429C240C-F956-43E1-9919-41ED6D029C88}" destId="{9C347E3D-A9C3-4365-A144-98E23898ED39}" srcOrd="0" destOrd="0" presId="urn:microsoft.com/office/officeart/2005/8/layout/cycle5"/>
    <dgm:cxn modelId="{3EC72E1E-1ECF-45EF-A591-2305E08198D2}" type="presOf" srcId="{B4B73DF4-8B0E-4571-8FF2-F4EF95732BEF}" destId="{6A8B137F-A305-43FB-8902-4233784C5EC7}" srcOrd="0" destOrd="0" presId="urn:microsoft.com/office/officeart/2005/8/layout/cycle5"/>
    <dgm:cxn modelId="{EB2C0AF6-D1DD-44D3-990C-72D9C79D5AB5}" type="presOf" srcId="{A0D74F87-BE74-4192-86A8-14F3AFC9BCE6}" destId="{2BBA519E-06DF-42FC-8348-ED46526632CC}" srcOrd="0" destOrd="0" presId="urn:microsoft.com/office/officeart/2005/8/layout/cycle5"/>
    <dgm:cxn modelId="{69E7F1D5-557D-40D9-A0CF-212D7E7C5B5A}" srcId="{3DC23405-8293-4C76-B1CA-19714EC1638C}" destId="{951F7868-D0F3-45C7-8E6E-D818A51A44CC}" srcOrd="3" destOrd="0" parTransId="{88D09ABB-0E6D-40B5-A296-CFD8A6B6AE78}" sibTransId="{9BA43381-F051-4A07-9D74-B4C6710E1BFD}"/>
    <dgm:cxn modelId="{8612CBEB-EA2F-4804-B2F5-2E4D3E2E62A3}" type="presOf" srcId="{408FD436-8E54-4517-89C8-688946D298D3}" destId="{06D6A5AC-C960-4B25-B75B-0EE910233813}" srcOrd="0" destOrd="0" presId="urn:microsoft.com/office/officeart/2005/8/layout/cycle5"/>
    <dgm:cxn modelId="{E5D9DA0E-7C3A-4EF4-BC97-1E5F58D9E8FB}" srcId="{3DC23405-8293-4C76-B1CA-19714EC1638C}" destId="{40D31554-631C-4DD5-B51F-10160635E900}" srcOrd="4" destOrd="0" parTransId="{DB568A72-087E-47AD-BA32-2B749B0A530E}" sibTransId="{A0D74F87-BE74-4192-86A8-14F3AFC9BCE6}"/>
    <dgm:cxn modelId="{8A1B96A8-8186-4AC9-A29F-FB0FF6BEAA64}" type="presOf" srcId="{E22D1B90-36E5-4473-B986-F02210F85320}" destId="{951C35ED-8143-4484-A3A9-8BC5A8029A35}" srcOrd="0" destOrd="0" presId="urn:microsoft.com/office/officeart/2005/8/layout/cycle5"/>
    <dgm:cxn modelId="{F1F392FC-D60C-4FA3-B304-1DE294CF2EB2}" srcId="{3DC23405-8293-4C76-B1CA-19714EC1638C}" destId="{B4B73DF4-8B0E-4571-8FF2-F4EF95732BEF}" srcOrd="5" destOrd="0" parTransId="{3FDB8FD0-7502-49BB-9581-C90C16E90C55}" sibTransId="{15F29F61-54E1-4EFE-BCD8-396EC684565B}"/>
    <dgm:cxn modelId="{439A5930-B423-4B57-980B-2771A6D58480}" type="presOf" srcId="{7CD58D24-AFD5-423B-8637-49349E449E0C}" destId="{00117FC4-B06A-4CAE-885F-94F911B3C0A5}" srcOrd="0" destOrd="0" presId="urn:microsoft.com/office/officeart/2005/8/layout/cycle5"/>
    <dgm:cxn modelId="{28E13801-0468-43D0-A17D-99BACED9A5EB}" srcId="{3DC23405-8293-4C76-B1CA-19714EC1638C}" destId="{7CD58D24-AFD5-423B-8637-49349E449E0C}" srcOrd="2" destOrd="0" parTransId="{809AB91B-5653-4BA1-BE7E-78CE2A416493}" sibTransId="{812A73AC-FBDF-4F87-AED9-089988C7560E}"/>
    <dgm:cxn modelId="{51254BFB-B0D8-4A5C-9452-0AF0A6280069}" type="presParOf" srcId="{D6008A59-6C02-42D3-8BD1-C2BDB8B95173}" destId="{9C347E3D-A9C3-4365-A144-98E23898ED39}" srcOrd="0" destOrd="0" presId="urn:microsoft.com/office/officeart/2005/8/layout/cycle5"/>
    <dgm:cxn modelId="{EE192C0F-E867-4132-9929-196328210A3F}" type="presParOf" srcId="{D6008A59-6C02-42D3-8BD1-C2BDB8B95173}" destId="{12E5178B-0161-4E13-AFF4-99CD0AB38004}" srcOrd="1" destOrd="0" presId="urn:microsoft.com/office/officeart/2005/8/layout/cycle5"/>
    <dgm:cxn modelId="{BC3BE482-2665-4962-9556-FC61493507F9}" type="presParOf" srcId="{D6008A59-6C02-42D3-8BD1-C2BDB8B95173}" destId="{06D6A5AC-C960-4B25-B75B-0EE910233813}" srcOrd="2" destOrd="0" presId="urn:microsoft.com/office/officeart/2005/8/layout/cycle5"/>
    <dgm:cxn modelId="{B750CD9F-BDE8-4670-828A-101AC287649C}" type="presParOf" srcId="{D6008A59-6C02-42D3-8BD1-C2BDB8B95173}" destId="{951C35ED-8143-4484-A3A9-8BC5A8029A35}" srcOrd="3" destOrd="0" presId="urn:microsoft.com/office/officeart/2005/8/layout/cycle5"/>
    <dgm:cxn modelId="{E5596944-2CBE-43C4-8146-0EBD59D2B31D}" type="presParOf" srcId="{D6008A59-6C02-42D3-8BD1-C2BDB8B95173}" destId="{1A067A9E-73AD-458B-B698-AA5103E604AA}" srcOrd="4" destOrd="0" presId="urn:microsoft.com/office/officeart/2005/8/layout/cycle5"/>
    <dgm:cxn modelId="{C03891A6-9E6D-4D78-8972-8F97EBF1AA9A}" type="presParOf" srcId="{D6008A59-6C02-42D3-8BD1-C2BDB8B95173}" destId="{124B4ED5-742B-4EFE-8DB5-ACF4D863F503}" srcOrd="5" destOrd="0" presId="urn:microsoft.com/office/officeart/2005/8/layout/cycle5"/>
    <dgm:cxn modelId="{06BC6010-8512-46A3-8FE9-C489454B7766}" type="presParOf" srcId="{D6008A59-6C02-42D3-8BD1-C2BDB8B95173}" destId="{00117FC4-B06A-4CAE-885F-94F911B3C0A5}" srcOrd="6" destOrd="0" presId="urn:microsoft.com/office/officeart/2005/8/layout/cycle5"/>
    <dgm:cxn modelId="{D0EFB54B-0DB0-4584-B743-88030B2FC0FE}" type="presParOf" srcId="{D6008A59-6C02-42D3-8BD1-C2BDB8B95173}" destId="{98C75F43-723E-4255-941A-11394EA3BD98}" srcOrd="7" destOrd="0" presId="urn:microsoft.com/office/officeart/2005/8/layout/cycle5"/>
    <dgm:cxn modelId="{5994D3D9-CA16-40E4-B188-04F85B17B320}" type="presParOf" srcId="{D6008A59-6C02-42D3-8BD1-C2BDB8B95173}" destId="{42898C7C-C55B-4FCA-84F0-A9CB862A123B}" srcOrd="8" destOrd="0" presId="urn:microsoft.com/office/officeart/2005/8/layout/cycle5"/>
    <dgm:cxn modelId="{E8CBEB64-C738-4B61-BFFA-8730521788DB}" type="presParOf" srcId="{D6008A59-6C02-42D3-8BD1-C2BDB8B95173}" destId="{FB9935D0-465F-497B-9ACA-6C6197B021CC}" srcOrd="9" destOrd="0" presId="urn:microsoft.com/office/officeart/2005/8/layout/cycle5"/>
    <dgm:cxn modelId="{72857B16-85EB-4299-A4C7-5C8325A6E2D7}" type="presParOf" srcId="{D6008A59-6C02-42D3-8BD1-C2BDB8B95173}" destId="{10F70067-7A2A-4570-A6C4-D8F62692FC86}" srcOrd="10" destOrd="0" presId="urn:microsoft.com/office/officeart/2005/8/layout/cycle5"/>
    <dgm:cxn modelId="{3679ECBF-1D66-4E25-A14F-D2BA40C24911}" type="presParOf" srcId="{D6008A59-6C02-42D3-8BD1-C2BDB8B95173}" destId="{C47AF8C7-927B-434E-8AC4-506900EDE6EE}" srcOrd="11" destOrd="0" presId="urn:microsoft.com/office/officeart/2005/8/layout/cycle5"/>
    <dgm:cxn modelId="{3F687C4D-92CC-4AA2-B70E-C1F472C2B02E}" type="presParOf" srcId="{D6008A59-6C02-42D3-8BD1-C2BDB8B95173}" destId="{AEB2A8AB-5168-4C35-BCA7-B61F2731BF2D}" srcOrd="12" destOrd="0" presId="urn:microsoft.com/office/officeart/2005/8/layout/cycle5"/>
    <dgm:cxn modelId="{82FB37E2-42A2-488A-88AC-D00A64498467}" type="presParOf" srcId="{D6008A59-6C02-42D3-8BD1-C2BDB8B95173}" destId="{F641559B-1BA5-47B4-848A-2CC1EE3126AD}" srcOrd="13" destOrd="0" presId="urn:microsoft.com/office/officeart/2005/8/layout/cycle5"/>
    <dgm:cxn modelId="{0AFCD46D-D026-4AD0-867D-5ACF3CB22C5A}" type="presParOf" srcId="{D6008A59-6C02-42D3-8BD1-C2BDB8B95173}" destId="{2BBA519E-06DF-42FC-8348-ED46526632CC}" srcOrd="14" destOrd="0" presId="urn:microsoft.com/office/officeart/2005/8/layout/cycle5"/>
    <dgm:cxn modelId="{5D94A954-494E-490A-9F06-94A8EF96FBBD}" type="presParOf" srcId="{D6008A59-6C02-42D3-8BD1-C2BDB8B95173}" destId="{6A8B137F-A305-43FB-8902-4233784C5EC7}" srcOrd="15" destOrd="0" presId="urn:microsoft.com/office/officeart/2005/8/layout/cycle5"/>
    <dgm:cxn modelId="{C5B981C8-3F26-4B63-97F6-789D5E64D814}" type="presParOf" srcId="{D6008A59-6C02-42D3-8BD1-C2BDB8B95173}" destId="{EA86A6F6-E593-4941-A816-65830827A789}" srcOrd="16" destOrd="0" presId="urn:microsoft.com/office/officeart/2005/8/layout/cycle5"/>
    <dgm:cxn modelId="{33ABE0BB-8799-4517-9155-701ECDA1CEDE}" type="presParOf" srcId="{D6008A59-6C02-42D3-8BD1-C2BDB8B95173}" destId="{58CFC4BF-E942-411E-A9D9-FC103AA912F2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D93C8-C488-444F-89A2-4E3AB1B1E9C1}">
      <dsp:nvSpPr>
        <dsp:cNvPr id="0" name=""/>
        <dsp:cNvSpPr/>
      </dsp:nvSpPr>
      <dsp:spPr>
        <a:xfrm>
          <a:off x="873016" y="1898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resource</a:t>
          </a:r>
          <a:endParaRPr lang="nl-NL" sz="1800" kern="1200" dirty="0"/>
        </a:p>
      </dsp:txBody>
      <dsp:txXfrm>
        <a:off x="889495" y="18377"/>
        <a:ext cx="1435687" cy="529691"/>
      </dsp:txXfrm>
    </dsp:sp>
    <dsp:sp modelId="{485993BC-73E7-446A-8527-213BCADE503D}">
      <dsp:nvSpPr>
        <dsp:cNvPr id="0" name=""/>
        <dsp:cNvSpPr/>
      </dsp:nvSpPr>
      <dsp:spPr>
        <a:xfrm rot="5400000">
          <a:off x="1501842" y="578615"/>
          <a:ext cx="210993" cy="253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-5400000">
        <a:off x="1531381" y="599714"/>
        <a:ext cx="151916" cy="147695"/>
      </dsp:txXfrm>
    </dsp:sp>
    <dsp:sp modelId="{E6B7847E-9926-4EB1-8C2B-5BC83AED3174}">
      <dsp:nvSpPr>
        <dsp:cNvPr id="0" name=""/>
        <dsp:cNvSpPr/>
      </dsp:nvSpPr>
      <dsp:spPr>
        <a:xfrm>
          <a:off x="873016" y="845873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raw material</a:t>
          </a:r>
          <a:endParaRPr lang="nl-NL" sz="1800" kern="1200" dirty="0"/>
        </a:p>
      </dsp:txBody>
      <dsp:txXfrm>
        <a:off x="889495" y="862352"/>
        <a:ext cx="1435687" cy="529691"/>
      </dsp:txXfrm>
    </dsp:sp>
    <dsp:sp modelId="{2288FCA5-2783-4D47-B0BB-4733BE9ADF01}">
      <dsp:nvSpPr>
        <dsp:cNvPr id="0" name=""/>
        <dsp:cNvSpPr/>
      </dsp:nvSpPr>
      <dsp:spPr>
        <a:xfrm rot="5400000">
          <a:off x="1501842" y="1422589"/>
          <a:ext cx="210993" cy="253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-5400000">
        <a:off x="1531381" y="1443688"/>
        <a:ext cx="151916" cy="147695"/>
      </dsp:txXfrm>
    </dsp:sp>
    <dsp:sp modelId="{12049AE2-73E7-4D7E-BE17-A6066689DF7F}">
      <dsp:nvSpPr>
        <dsp:cNvPr id="0" name=""/>
        <dsp:cNvSpPr/>
      </dsp:nvSpPr>
      <dsp:spPr>
        <a:xfrm>
          <a:off x="873016" y="1689848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component</a:t>
          </a:r>
          <a:endParaRPr lang="nl-NL" sz="1800" kern="1200" dirty="0"/>
        </a:p>
      </dsp:txBody>
      <dsp:txXfrm>
        <a:off x="889495" y="1706327"/>
        <a:ext cx="1435687" cy="529691"/>
      </dsp:txXfrm>
    </dsp:sp>
    <dsp:sp modelId="{3CBDA256-6306-4BB0-9FFA-09AE7C05C618}">
      <dsp:nvSpPr>
        <dsp:cNvPr id="0" name=""/>
        <dsp:cNvSpPr/>
      </dsp:nvSpPr>
      <dsp:spPr>
        <a:xfrm rot="5400000">
          <a:off x="1501842" y="2266564"/>
          <a:ext cx="210993" cy="253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-5400000">
        <a:off x="1531381" y="2287663"/>
        <a:ext cx="151916" cy="147695"/>
      </dsp:txXfrm>
    </dsp:sp>
    <dsp:sp modelId="{89CD6F5D-60E8-4015-BB88-86815AB9ED34}">
      <dsp:nvSpPr>
        <dsp:cNvPr id="0" name=""/>
        <dsp:cNvSpPr/>
      </dsp:nvSpPr>
      <dsp:spPr>
        <a:xfrm>
          <a:off x="873016" y="2533823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assembly</a:t>
          </a:r>
          <a:endParaRPr lang="nl-NL" sz="1800" kern="1200" dirty="0"/>
        </a:p>
      </dsp:txBody>
      <dsp:txXfrm>
        <a:off x="889495" y="2550302"/>
        <a:ext cx="1435687" cy="529691"/>
      </dsp:txXfrm>
    </dsp:sp>
    <dsp:sp modelId="{DD308FFE-CE59-4DDA-B7D2-DF5B48A69926}">
      <dsp:nvSpPr>
        <dsp:cNvPr id="0" name=""/>
        <dsp:cNvSpPr/>
      </dsp:nvSpPr>
      <dsp:spPr>
        <a:xfrm rot="5400000">
          <a:off x="1501842" y="3110539"/>
          <a:ext cx="210993" cy="253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-5400000">
        <a:off x="1531381" y="3131638"/>
        <a:ext cx="151916" cy="147695"/>
      </dsp:txXfrm>
    </dsp:sp>
    <dsp:sp modelId="{4869D696-8BB5-4E2A-A22E-6033D9F5FBC0}">
      <dsp:nvSpPr>
        <dsp:cNvPr id="0" name=""/>
        <dsp:cNvSpPr/>
      </dsp:nvSpPr>
      <dsp:spPr>
        <a:xfrm>
          <a:off x="873016" y="3377798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consumption</a:t>
          </a:r>
          <a:endParaRPr lang="nl-NL" sz="1800" kern="1200" dirty="0"/>
        </a:p>
      </dsp:txBody>
      <dsp:txXfrm>
        <a:off x="889495" y="3394277"/>
        <a:ext cx="1435687" cy="529691"/>
      </dsp:txXfrm>
    </dsp:sp>
    <dsp:sp modelId="{CEA6CBE1-4FCA-4306-A0D8-ECF6B0D6B0CC}">
      <dsp:nvSpPr>
        <dsp:cNvPr id="0" name=""/>
        <dsp:cNvSpPr/>
      </dsp:nvSpPr>
      <dsp:spPr>
        <a:xfrm rot="5400000">
          <a:off x="1501842" y="3954514"/>
          <a:ext cx="210993" cy="25319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100" kern="1200"/>
        </a:p>
      </dsp:txBody>
      <dsp:txXfrm rot="-5400000">
        <a:off x="1531381" y="3975613"/>
        <a:ext cx="151916" cy="147695"/>
      </dsp:txXfrm>
    </dsp:sp>
    <dsp:sp modelId="{7B461932-250B-475D-B990-F190334550AB}">
      <dsp:nvSpPr>
        <dsp:cNvPr id="0" name=""/>
        <dsp:cNvSpPr/>
      </dsp:nvSpPr>
      <dsp:spPr>
        <a:xfrm>
          <a:off x="873016" y="4221773"/>
          <a:ext cx="1468645" cy="5626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800" kern="1200" dirty="0" smtClean="0"/>
            <a:t>disposal</a:t>
          </a:r>
          <a:endParaRPr lang="nl-NL" sz="1800" kern="1200" dirty="0"/>
        </a:p>
      </dsp:txBody>
      <dsp:txXfrm>
        <a:off x="889495" y="4238252"/>
        <a:ext cx="1435687" cy="5296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47E3D-A9C3-4365-A144-98E23898ED39}">
      <dsp:nvSpPr>
        <dsp:cNvPr id="0" name=""/>
        <dsp:cNvSpPr/>
      </dsp:nvSpPr>
      <dsp:spPr>
        <a:xfrm>
          <a:off x="1874866" y="1951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resource</a:t>
          </a:r>
          <a:endParaRPr lang="nl-NL" sz="1500" kern="1200" dirty="0"/>
        </a:p>
      </dsp:txBody>
      <dsp:txXfrm>
        <a:off x="1917579" y="44664"/>
        <a:ext cx="1260696" cy="789553"/>
      </dsp:txXfrm>
    </dsp:sp>
    <dsp:sp modelId="{06D6A5AC-C960-4B25-B75B-0EE910233813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2903174" y="179979"/>
              </a:moveTo>
              <a:arcTo wR="2060889" hR="2060889" stAng="17647391" swAng="9236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1C35ED-8143-4484-A3A9-8BC5A8029A35}">
      <dsp:nvSpPr>
        <dsp:cNvPr id="0" name=""/>
        <dsp:cNvSpPr/>
      </dsp:nvSpPr>
      <dsp:spPr>
        <a:xfrm>
          <a:off x="3659649" y="1032395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raw material</a:t>
          </a:r>
          <a:endParaRPr lang="nl-NL" sz="1500" kern="1200" dirty="0"/>
        </a:p>
      </dsp:txBody>
      <dsp:txXfrm>
        <a:off x="3702362" y="1075108"/>
        <a:ext cx="1260696" cy="789553"/>
      </dsp:txXfrm>
    </dsp:sp>
    <dsp:sp modelId="{124B4ED5-742B-4EFE-8DB5-ACF4D863F503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4089668" y="1698508"/>
              </a:moveTo>
              <a:arcTo wR="2060889" hR="2060889" stAng="20992358" swAng="12152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17FC4-B06A-4CAE-885F-94F911B3C0A5}">
      <dsp:nvSpPr>
        <dsp:cNvPr id="0" name=""/>
        <dsp:cNvSpPr/>
      </dsp:nvSpPr>
      <dsp:spPr>
        <a:xfrm>
          <a:off x="3659649" y="3093284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component</a:t>
          </a:r>
          <a:endParaRPr lang="nl-NL" sz="1500" kern="1200" dirty="0"/>
        </a:p>
      </dsp:txBody>
      <dsp:txXfrm>
        <a:off x="3702362" y="3135997"/>
        <a:ext cx="1260696" cy="789553"/>
      </dsp:txXfrm>
    </dsp:sp>
    <dsp:sp modelId="{42898C7C-C55B-4FCA-84F0-A9CB862A123B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3372267" y="3650716"/>
              </a:moveTo>
              <a:arcTo wR="2060889" hR="2060889" stAng="3028937" swAng="9236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9935D0-465F-497B-9ACA-6C6197B021CC}">
      <dsp:nvSpPr>
        <dsp:cNvPr id="0" name=""/>
        <dsp:cNvSpPr/>
      </dsp:nvSpPr>
      <dsp:spPr>
        <a:xfrm>
          <a:off x="1874866" y="4123729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assembly</a:t>
          </a:r>
          <a:endParaRPr lang="nl-NL" sz="1500" kern="1200" dirty="0"/>
        </a:p>
      </dsp:txBody>
      <dsp:txXfrm>
        <a:off x="1917579" y="4166442"/>
        <a:ext cx="1260696" cy="789553"/>
      </dsp:txXfrm>
    </dsp:sp>
    <dsp:sp modelId="{C47AF8C7-927B-434E-8AC4-506900EDE6EE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1218604" y="3941798"/>
              </a:moveTo>
              <a:arcTo wR="2060889" hR="2060889" stAng="6847391" swAng="9236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B2A8AB-5168-4C35-BCA7-B61F2731BF2D}">
      <dsp:nvSpPr>
        <dsp:cNvPr id="0" name=""/>
        <dsp:cNvSpPr/>
      </dsp:nvSpPr>
      <dsp:spPr>
        <a:xfrm>
          <a:off x="90084" y="3093284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consumption</a:t>
          </a:r>
          <a:endParaRPr lang="nl-NL" sz="1500" kern="1200" dirty="0"/>
        </a:p>
      </dsp:txBody>
      <dsp:txXfrm>
        <a:off x="132797" y="3135997"/>
        <a:ext cx="1260696" cy="789553"/>
      </dsp:txXfrm>
    </dsp:sp>
    <dsp:sp modelId="{2BBA519E-06DF-42FC-8348-ED46526632CC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32110" y="2423269"/>
              </a:moveTo>
              <a:arcTo wR="2060889" hR="2060889" stAng="10192358" swAng="12152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8B137F-A305-43FB-8902-4233784C5EC7}">
      <dsp:nvSpPr>
        <dsp:cNvPr id="0" name=""/>
        <dsp:cNvSpPr/>
      </dsp:nvSpPr>
      <dsp:spPr>
        <a:xfrm>
          <a:off x="90084" y="1032395"/>
          <a:ext cx="1346122" cy="8749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kern="1200" dirty="0" smtClean="0"/>
            <a:t>disposal</a:t>
          </a:r>
          <a:endParaRPr lang="nl-NL" sz="1500" kern="1200" dirty="0"/>
        </a:p>
      </dsp:txBody>
      <dsp:txXfrm>
        <a:off x="132797" y="1075108"/>
        <a:ext cx="1260696" cy="789553"/>
      </dsp:txXfrm>
    </dsp:sp>
    <dsp:sp modelId="{58CFC4BF-E942-411E-A9D9-FC103AA912F2}">
      <dsp:nvSpPr>
        <dsp:cNvPr id="0" name=""/>
        <dsp:cNvSpPr/>
      </dsp:nvSpPr>
      <dsp:spPr>
        <a:xfrm>
          <a:off x="487038" y="439440"/>
          <a:ext cx="4121778" cy="4121778"/>
        </a:xfrm>
        <a:custGeom>
          <a:avLst/>
          <a:gdLst/>
          <a:ahLst/>
          <a:cxnLst/>
          <a:rect l="0" t="0" r="0" b="0"/>
          <a:pathLst>
            <a:path>
              <a:moveTo>
                <a:pt x="749510" y="471061"/>
              </a:moveTo>
              <a:arcTo wR="2060889" hR="2060889" stAng="13828937" swAng="92367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33425"/>
            <a:ext cx="4887912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43438"/>
            <a:ext cx="5335588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73B0E98-27D9-4395-92CD-8126C860991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260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E6A23A-E201-4C15-B9F9-E2C1D03CB2EE}" type="slidenum">
              <a:rPr lang="nl-NL" smtClean="0">
                <a:cs typeface="Arial" charset="0"/>
              </a:rPr>
              <a:pPr/>
              <a:t>4</a:t>
            </a:fld>
            <a:endParaRPr lang="nl-NL" smtClean="0">
              <a:cs typeface="Arial" charset="0"/>
            </a:endParaRPr>
          </a:p>
        </p:txBody>
      </p:sp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See article Lovins, A. B., Lovins, L. H., &amp; Hawken, P. (1999). A Road Map for Natural Capitalism. </a:t>
            </a:r>
            <a:r>
              <a:rPr lang="en-US" i="1" smtClean="0"/>
              <a:t>Harvard Business Review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5844" name="Slide Number Placeholder 3"/>
          <p:cNvSpPr txBox="1">
            <a:spLocks noGrp="1"/>
          </p:cNvSpPr>
          <p:nvPr/>
        </p:nvSpPr>
        <p:spPr bwMode="auto">
          <a:xfrm>
            <a:off x="3778250" y="9285288"/>
            <a:ext cx="28892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B0E77EC-9DFB-44FC-89E5-44F5D352D190}" type="slidenum">
              <a:rPr lang="en-US" sz="1200"/>
              <a:pPr algn="r"/>
              <a:t>4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4047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CDEAFC-210D-4BC2-A0F4-FD58999BA925}" type="slidenum">
              <a:rPr lang="nl-NL" smtClean="0">
                <a:cs typeface="Arial" charset="0"/>
              </a:rPr>
              <a:pPr/>
              <a:t>7</a:t>
            </a:fld>
            <a:endParaRPr lang="nl-NL" smtClean="0">
              <a:cs typeface="Arial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Source Waste management: </a:t>
            </a:r>
            <a:r>
              <a:rPr lang="nl-NL" smtClean="0"/>
              <a:t>http://www.peopleplanetprofit.be/artikel.php?IK=1223</a:t>
            </a:r>
          </a:p>
          <a:p>
            <a:pPr eaLnBrk="1" hangingPunct="1"/>
            <a:r>
              <a:rPr lang="en-US" smtClean="0"/>
              <a:t>Car lease to mobility source: www.athloncarlease.com</a:t>
            </a:r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6270758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effectLst/>
              </a:rPr>
              <a:t>Botsman</a:t>
            </a:r>
            <a:r>
              <a:rPr lang="en-US" dirty="0" smtClean="0">
                <a:effectLst/>
              </a:rPr>
              <a:t>, R., &amp; Rogers, R. (</a:t>
            </a:r>
            <a:r>
              <a:rPr lang="en-US" dirty="0" err="1" smtClean="0">
                <a:effectLst/>
              </a:rPr>
              <a:t>z.d</a:t>
            </a:r>
            <a:r>
              <a:rPr lang="en-US" dirty="0" smtClean="0">
                <a:effectLst/>
              </a:rPr>
              <a:t>.). Beyond </a:t>
            </a:r>
            <a:r>
              <a:rPr lang="en-US" dirty="0" err="1" smtClean="0">
                <a:effectLst/>
              </a:rPr>
              <a:t>Zipcar</a:t>
            </a:r>
            <a:r>
              <a:rPr lang="en-US" dirty="0" smtClean="0">
                <a:effectLst/>
              </a:rPr>
              <a:t>: Collaborative Consumption. hbr.org/2010/10/beyond-</a:t>
            </a:r>
            <a:r>
              <a:rPr lang="en-US" dirty="0" err="1" smtClean="0">
                <a:effectLst/>
              </a:rPr>
              <a:t>zipcar</a:t>
            </a:r>
            <a:r>
              <a:rPr lang="en-US" dirty="0" smtClean="0">
                <a:effectLst/>
              </a:rPr>
              <a:t>-collaborative-consumption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3B0E98-27D9-4395-92CD-8126C8609910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332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effectLst/>
              </a:rPr>
              <a:t>Botsman</a:t>
            </a:r>
            <a:r>
              <a:rPr lang="en-US" dirty="0" smtClean="0">
                <a:effectLst/>
              </a:rPr>
              <a:t>, R., &amp; Rogers, R. (</a:t>
            </a:r>
            <a:r>
              <a:rPr lang="en-US" dirty="0" err="1" smtClean="0">
                <a:effectLst/>
              </a:rPr>
              <a:t>z.d</a:t>
            </a:r>
            <a:r>
              <a:rPr lang="en-US" dirty="0" smtClean="0">
                <a:effectLst/>
              </a:rPr>
              <a:t>.). Beyond Zipcar: Collaborative Consumption. </a:t>
            </a:r>
            <a:r>
              <a:rPr lang="en-US" dirty="0" err="1" smtClean="0">
                <a:effectLst/>
              </a:rPr>
              <a:t>Geraadpleegd</a:t>
            </a:r>
            <a:r>
              <a:rPr lang="en-US" dirty="0" smtClean="0">
                <a:effectLst/>
              </a:rPr>
              <a:t> 3 </a:t>
            </a:r>
            <a:r>
              <a:rPr lang="en-US" dirty="0" err="1" smtClean="0">
                <a:effectLst/>
              </a:rPr>
              <a:t>december</a:t>
            </a:r>
            <a:r>
              <a:rPr lang="en-US" dirty="0" smtClean="0">
                <a:effectLst/>
              </a:rPr>
              <a:t> 2014, van https://hbr.org/2010/10/beyond-zipcar-collaborative-consumption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3B0E98-27D9-4395-92CD-8126C8609910}" type="slidenum">
              <a:rPr lang="nl-NL" smtClean="0"/>
              <a:pPr>
                <a:defRPr/>
              </a:pPr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511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798638" y="2286000"/>
            <a:ext cx="6583362" cy="579438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98638" y="3886200"/>
            <a:ext cx="6583362" cy="336550"/>
          </a:xfrm>
        </p:spPr>
        <p:txBody>
          <a:bodyPr/>
          <a:lstStyle>
            <a:lvl1pPr marL="0" indent="0">
              <a:lnSpc>
                <a:spcPct val="80000"/>
              </a:lnSpc>
              <a:buFont typeface="Zapf Dingbats" pitchFamily="82" charset="2"/>
              <a:buNone/>
              <a:defRPr sz="2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79D37-0FAE-40CA-A4FB-4E1DA9CC9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3F516-C321-4A01-A546-9A8B54042E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3850" y="609600"/>
            <a:ext cx="1970088" cy="335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09600"/>
            <a:ext cx="5759450" cy="335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D33F-5B68-4CEE-B350-47B104BF4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2222147"/>
          </a:xfrm>
        </p:spPr>
        <p:txBody>
          <a:bodyPr/>
          <a:lstStyle>
            <a:lvl1pPr marL="457200" indent="-457200">
              <a:buFont typeface="Wingdings" panose="05000000000000000000" pitchFamily="2" charset="2"/>
              <a:buChar char="§"/>
              <a:defRPr/>
            </a:lvl1pPr>
            <a:lvl2pPr marL="990600" indent="-457200">
              <a:buFont typeface="Wingdings" panose="05000000000000000000" pitchFamily="2" charset="2"/>
              <a:buChar char="§"/>
              <a:defRPr/>
            </a:lvl2pPr>
            <a:lvl3pPr marL="1257300" indent="-342900">
              <a:buFont typeface="Wingdings" panose="05000000000000000000" pitchFamily="2" charset="2"/>
              <a:buChar char="§"/>
              <a:defRPr/>
            </a:lvl3pPr>
            <a:lvl4pPr marL="1676400" indent="-342900">
              <a:buFont typeface="Wingdings" panose="05000000000000000000" pitchFamily="2" charset="2"/>
              <a:buChar char="§"/>
              <a:defRPr/>
            </a:lvl4pPr>
            <a:lvl5pPr marL="2095500" indent="-342900"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DE89B-14A8-444F-8C0B-9FF098608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22E05-E176-47AB-9878-019CCBDA3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762125"/>
            <a:ext cx="3863975" cy="220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375" y="1762125"/>
            <a:ext cx="3865563" cy="2200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A769-6FE5-45A9-B122-A9FABA9BF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A8907-9B11-4FD2-9FD9-C5C9AC503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A9D42-A338-45AB-AF9C-46F52D729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AFD0B-D2E2-4FAE-A6E5-079795F0B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61DB8-9CC1-41CF-9732-C6AF5E215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495AD-F44C-4487-AAFD-400C52C55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6172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762000" y="1762125"/>
            <a:ext cx="7881938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966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661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53AD2045-34BF-41CA-940A-6FBC7B406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§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8191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§"/>
        <a:defRPr sz="26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§"/>
        <a:defRPr sz="2200">
          <a:solidFill>
            <a:srgbClr val="000000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pitchFamily="82" charset="2"/>
        <a:buChar char="n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7.gif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6.w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../../Sustainable%20Management/2012/Cradle2Cradle_Herman_Miller_0001.wmv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../../Sustainable%20Management/2012/Cradle2Cradle_Ford.wmv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ndropfarms.com/facilities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nl.wikipedia.org/wiki/Bestand:Hazard_T.svg" TargetMode="External"/><Relationship Id="rId13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0.png"/><Relationship Id="rId12" Type="http://schemas.openxmlformats.org/officeDocument/2006/relationships/hyperlink" Target="http://commons.wikimedia.org/wiki/File:Hazard_O.sv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l.wikipedia.org/wiki/Bestand:Hazard_N.svg" TargetMode="External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10" Type="http://schemas.openxmlformats.org/officeDocument/2006/relationships/hyperlink" Target="http://commons.wikimedia.org/wiki/File:Hazard_C.svg" TargetMode="External"/><Relationship Id="rId4" Type="http://schemas.openxmlformats.org/officeDocument/2006/relationships/hyperlink" Target="http://nl.wikipedia.org/wiki/Bestand:Hazard_X.svg" TargetMode="External"/><Relationship Id="rId9" Type="http://schemas.openxmlformats.org/officeDocument/2006/relationships/image" Target="../media/image11.png"/><Relationship Id="rId14" Type="http://schemas.openxmlformats.org/officeDocument/2006/relationships/hyperlink" Target="http://en.wikipedia.org/wiki/File:Radiation_warning_symbol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07284" y="2276872"/>
            <a:ext cx="6583362" cy="2031325"/>
          </a:xfrm>
        </p:spPr>
        <p:txBody>
          <a:bodyPr/>
          <a:lstStyle/>
          <a:p>
            <a:r>
              <a:rPr lang="en-US" sz="3600" dirty="0" smtClean="0"/>
              <a:t>Sustainable Business Models</a:t>
            </a:r>
            <a:br>
              <a:rPr lang="en-US" sz="3600" dirty="0" smtClean="0"/>
            </a:br>
            <a:r>
              <a:rPr lang="en-US" sz="3600" dirty="0" smtClean="0"/>
              <a:t>class 4 Circular Economy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nl-NL" sz="1800" dirty="0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088" y="3860800"/>
            <a:ext cx="6583362" cy="70788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Lecturer: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Menno de Lind van </a:t>
            </a:r>
            <a:r>
              <a:rPr lang="en-US" dirty="0" smtClean="0"/>
              <a:t>Wijngaarden</a:t>
            </a:r>
            <a:endParaRPr lang="en-US" dirty="0" smtClean="0"/>
          </a:p>
        </p:txBody>
      </p:sp>
      <p:pic>
        <p:nvPicPr>
          <p:cNvPr id="110598" name="Picture 4" descr="MCj0214926000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4005263"/>
            <a:ext cx="2741612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549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Waste = Food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4179888"/>
          </a:xfrm>
        </p:spPr>
        <p:txBody>
          <a:bodyPr/>
          <a:lstStyle/>
          <a:p>
            <a:pPr eaLnBrk="1" hangingPunct="1"/>
            <a:r>
              <a:rPr lang="nl-NL" dirty="0" smtClean="0"/>
              <a:t>Design </a:t>
            </a:r>
            <a:r>
              <a:rPr lang="nl-NL" dirty="0" err="1" smtClean="0"/>
              <a:t>producs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processes</a:t>
            </a:r>
            <a:r>
              <a:rPr lang="nl-NL" dirty="0" smtClean="0"/>
              <a:t> in </a:t>
            </a:r>
            <a:r>
              <a:rPr lang="nl-NL" dirty="0" err="1" smtClean="0"/>
              <a:t>such</a:t>
            </a:r>
            <a:r>
              <a:rPr lang="nl-NL" dirty="0" smtClean="0"/>
              <a:t> a way:</a:t>
            </a:r>
          </a:p>
          <a:p>
            <a:pPr lvl="1" eaLnBrk="1" hangingPunct="1"/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resources </a:t>
            </a:r>
            <a:r>
              <a:rPr lang="nl-NL" dirty="0" err="1" smtClean="0"/>
              <a:t>remain</a:t>
            </a:r>
            <a:r>
              <a:rPr lang="nl-NL" dirty="0" smtClean="0"/>
              <a:t> </a:t>
            </a:r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human </a:t>
            </a:r>
            <a:r>
              <a:rPr lang="nl-NL" dirty="0" err="1" smtClean="0"/>
              <a:t>use</a:t>
            </a:r>
            <a:r>
              <a:rPr lang="nl-NL" dirty="0" smtClean="0"/>
              <a:t> or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natural</a:t>
            </a:r>
            <a:r>
              <a:rPr lang="nl-NL" dirty="0" smtClean="0"/>
              <a:t> environment</a:t>
            </a:r>
          </a:p>
          <a:p>
            <a:pPr lvl="1" eaLnBrk="1" hangingPunct="1"/>
            <a:r>
              <a:rPr lang="nl-NL" dirty="0" err="1" smtClean="0"/>
              <a:t>That</a:t>
            </a:r>
            <a:r>
              <a:rPr lang="nl-NL" dirty="0" smtClean="0"/>
              <a:t> </a:t>
            </a:r>
            <a:r>
              <a:rPr lang="nl-NL" dirty="0" err="1" smtClean="0"/>
              <a:t>they</a:t>
            </a:r>
            <a:r>
              <a:rPr lang="nl-NL" dirty="0" smtClean="0"/>
              <a:t> are save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environment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reused</a:t>
            </a:r>
            <a:r>
              <a:rPr lang="nl-NL" dirty="0" smtClean="0"/>
              <a:t>: Waste = Food</a:t>
            </a:r>
          </a:p>
          <a:p>
            <a:pPr eaLnBrk="1" hangingPunct="1"/>
            <a:r>
              <a:rPr lang="nl-NL" dirty="0" smtClean="0"/>
              <a:t>Non </a:t>
            </a:r>
            <a:r>
              <a:rPr lang="nl-NL" dirty="0" err="1" smtClean="0"/>
              <a:t>renewables</a:t>
            </a:r>
            <a:r>
              <a:rPr lang="nl-NL" dirty="0" smtClean="0"/>
              <a:t> are </a:t>
            </a:r>
            <a:r>
              <a:rPr lang="nl-NL" dirty="0" err="1" smtClean="0"/>
              <a:t>valuable</a:t>
            </a:r>
            <a:r>
              <a:rPr lang="nl-NL" dirty="0" smtClean="0"/>
              <a:t> resource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technosphere</a:t>
            </a:r>
            <a:r>
              <a:rPr lang="nl-NL" dirty="0" smtClean="0"/>
              <a:t> (food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process</a:t>
            </a:r>
            <a:r>
              <a:rPr lang="nl-NL" dirty="0" smtClean="0"/>
              <a:t>)</a:t>
            </a:r>
          </a:p>
          <a:p>
            <a:pPr eaLnBrk="1" hangingPunct="1"/>
            <a:r>
              <a:rPr lang="nl-NL" dirty="0" smtClean="0"/>
              <a:t>Non </a:t>
            </a:r>
            <a:r>
              <a:rPr lang="nl-NL" dirty="0" err="1" smtClean="0"/>
              <a:t>reusables</a:t>
            </a:r>
            <a:r>
              <a:rPr lang="nl-NL" dirty="0" smtClean="0"/>
              <a:t> are </a:t>
            </a:r>
            <a:r>
              <a:rPr lang="nl-NL" dirty="0" err="1" smtClean="0"/>
              <a:t>decomposable</a:t>
            </a:r>
            <a:r>
              <a:rPr lang="nl-NL" dirty="0" smtClean="0"/>
              <a:t> in </a:t>
            </a:r>
            <a:r>
              <a:rPr lang="nl-NL" dirty="0" err="1" smtClean="0"/>
              <a:t>the</a:t>
            </a:r>
            <a:r>
              <a:rPr lang="nl-NL" dirty="0" smtClean="0"/>
              <a:t> </a:t>
            </a:r>
            <a:r>
              <a:rPr lang="nl-NL" dirty="0" err="1" smtClean="0"/>
              <a:t>biosphere</a:t>
            </a:r>
            <a:r>
              <a:rPr lang="nl-NL" dirty="0" smtClean="0"/>
              <a:t> (food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organisms</a:t>
            </a:r>
            <a:r>
              <a:rPr lang="nl-NL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Cradle to cradle book</a:t>
            </a:r>
            <a:endParaRPr lang="nl-NL" smtClean="0"/>
          </a:p>
        </p:txBody>
      </p:sp>
      <p:sp>
        <p:nvSpPr>
          <p:cNvPr id="44034" name="Rectangle 3"/>
          <p:cNvSpPr>
            <a:spLocks noGrp="1" noChangeAspect="1" noChangeArrowheads="1"/>
          </p:cNvSpPr>
          <p:nvPr>
            <p:ph type="body" sz="half" idx="4294967295"/>
          </p:nvPr>
        </p:nvSpPr>
        <p:spPr>
          <a:xfrm>
            <a:off x="2565400" y="1846263"/>
            <a:ext cx="5861050" cy="2398712"/>
          </a:xfrm>
        </p:spPr>
        <p:txBody>
          <a:bodyPr/>
          <a:lstStyle/>
          <a:p>
            <a:pPr eaLnBrk="1" hangingPunct="1"/>
            <a:r>
              <a:rPr lang="en-US" smtClean="0"/>
              <a:t>Cradle to cradle: remaking the way we make things</a:t>
            </a:r>
            <a:endParaRPr lang="nl-NL" smtClean="0"/>
          </a:p>
          <a:p>
            <a:pPr eaLnBrk="1" hangingPunct="1"/>
            <a:r>
              <a:rPr lang="nl-NL" smtClean="0"/>
              <a:t>Written by Architect McDonough and chemist Braungart </a:t>
            </a:r>
          </a:p>
          <a:p>
            <a:pPr eaLnBrk="1" hangingPunct="1"/>
            <a:r>
              <a:rPr lang="en-US" smtClean="0"/>
              <a:t>Published in 2002</a:t>
            </a:r>
            <a:endParaRPr lang="nl-NL" smtClean="0"/>
          </a:p>
        </p:txBody>
      </p:sp>
      <p:pic>
        <p:nvPicPr>
          <p:cNvPr id="44035" name="Picture 4" descr="Cradle To Cradl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1989138"/>
            <a:ext cx="10810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0" y="1509671"/>
          <a:ext cx="3214678" cy="4786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058" name="Title 1"/>
          <p:cNvSpPr>
            <a:spLocks noGrp="1"/>
          </p:cNvSpPr>
          <p:nvPr>
            <p:ph type="title" idx="4294967295"/>
          </p:nvPr>
        </p:nvSpPr>
        <p:spPr>
          <a:xfrm>
            <a:off x="214313" y="642938"/>
            <a:ext cx="8305800" cy="584200"/>
          </a:xfrm>
        </p:spPr>
        <p:txBody>
          <a:bodyPr/>
          <a:lstStyle/>
          <a:p>
            <a:pPr eaLnBrk="1" hangingPunct="1"/>
            <a:r>
              <a:rPr lang="nl-NL" smtClean="0"/>
              <a:t>Cradle to Grave		 Cradle to Cradle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3786182" y="1428736"/>
          <a:ext cx="509585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5060" name="Picture 5" descr="C:\Users\Menno\AppData\Local\Microsoft\Windows\Temporary Internet Files\Content.IE5\ADBX9HII\MCj03705680000[1].wmf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571750" y="5434013"/>
            <a:ext cx="6524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C:\Users\Menno\AppData\Local\Microsoft\Windows\Temporary Internet Files\Content.IE5\ADBX9HII\MMj03180770000[1].gif"/>
          <p:cNvPicPr>
            <a:picLocks noChangeAspect="1" noChangeArrowheads="1" noCrop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357438" y="1428750"/>
            <a:ext cx="9048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Cradle to Cradle</a:t>
            </a:r>
            <a:endParaRPr lang="nl-NL" smtClean="0"/>
          </a:p>
        </p:txBody>
      </p:sp>
      <p:sp>
        <p:nvSpPr>
          <p:cNvPr id="46082" name="Rectangle 3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1054100" y="1841500"/>
            <a:ext cx="7548563" cy="3387725"/>
          </a:xfrm>
        </p:spPr>
        <p:txBody>
          <a:bodyPr/>
          <a:lstStyle/>
          <a:p>
            <a:pPr eaLnBrk="1" hangingPunct="1"/>
            <a:r>
              <a:rPr lang="en-US" smtClean="0"/>
              <a:t>In contrast to Cradle to Grave concept</a:t>
            </a:r>
          </a:p>
          <a:p>
            <a:pPr lvl="1" eaLnBrk="1" hangingPunct="1"/>
            <a:r>
              <a:rPr lang="en-US" smtClean="0"/>
              <a:t>Reduce, reuse, recycling (3 R’s)</a:t>
            </a:r>
          </a:p>
          <a:p>
            <a:pPr eaLnBrk="1" hangingPunct="1"/>
            <a:r>
              <a:rPr lang="en-US" smtClean="0"/>
              <a:t>Reducing: ‘poisoning’ at a slower rate</a:t>
            </a:r>
          </a:p>
          <a:p>
            <a:pPr eaLnBrk="1" hangingPunct="1"/>
            <a:r>
              <a:rPr lang="en-US" smtClean="0"/>
              <a:t>Reuse: products are not designed for this purpose</a:t>
            </a:r>
          </a:p>
          <a:p>
            <a:pPr eaLnBrk="1" hangingPunct="1"/>
            <a:r>
              <a:rPr lang="en-US" smtClean="0"/>
              <a:t>Recycling: down cycling and potentially dangerous</a:t>
            </a:r>
            <a:endParaRPr lang="nl-NL" smtClean="0"/>
          </a:p>
        </p:txBody>
      </p:sp>
      <p:pic>
        <p:nvPicPr>
          <p:cNvPr id="46083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blackWhite">
          <a:xfrm>
            <a:off x="4859338" y="4797425"/>
            <a:ext cx="3556000" cy="1797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Cradle to Cradle</a:t>
            </a:r>
            <a:endParaRPr lang="nl-NL" smtClean="0"/>
          </a:p>
        </p:txBody>
      </p:sp>
      <p:sp>
        <p:nvSpPr>
          <p:cNvPr id="47106" name="Rectangle 3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1054100" y="1841500"/>
            <a:ext cx="7548563" cy="4132263"/>
          </a:xfrm>
        </p:spPr>
        <p:txBody>
          <a:bodyPr/>
          <a:lstStyle/>
          <a:p>
            <a:pPr eaLnBrk="1" hangingPunct="1"/>
            <a:r>
              <a:rPr lang="en-US" smtClean="0"/>
              <a:t>Focus on:</a:t>
            </a:r>
          </a:p>
          <a:p>
            <a:pPr lvl="1" eaLnBrk="1" hangingPunct="1"/>
            <a:r>
              <a:rPr lang="en-US" smtClean="0"/>
              <a:t>Design, start from the root of the problem</a:t>
            </a:r>
          </a:p>
          <a:p>
            <a:pPr lvl="1" eaLnBrk="1" hangingPunct="1"/>
            <a:r>
              <a:rPr lang="en-US" smtClean="0"/>
              <a:t>Biological processes, like ecological systems</a:t>
            </a:r>
          </a:p>
          <a:p>
            <a:pPr lvl="1" eaLnBrk="1" hangingPunct="1"/>
            <a:r>
              <a:rPr lang="en-US" smtClean="0"/>
              <a:t>Not Eco-efficiency (3 R’s) but Eco-effectiveness</a:t>
            </a:r>
          </a:p>
          <a:p>
            <a:pPr lvl="1" eaLnBrk="1" hangingPunct="1"/>
            <a:r>
              <a:rPr lang="en-US" smtClean="0"/>
              <a:t>Waste = Food principle</a:t>
            </a:r>
          </a:p>
          <a:p>
            <a:pPr lvl="2" eaLnBrk="1" hangingPunct="1"/>
            <a:r>
              <a:rPr lang="en-US" smtClean="0"/>
              <a:t>Biological nutrients and technical nutrients</a:t>
            </a:r>
          </a:p>
          <a:p>
            <a:pPr lvl="1" eaLnBrk="1" hangingPunct="1"/>
            <a:endParaRPr lang="nl-N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Book itself</a:t>
            </a:r>
            <a:endParaRPr lang="nl-NL" smtClean="0"/>
          </a:p>
        </p:txBody>
      </p:sp>
      <p:sp>
        <p:nvSpPr>
          <p:cNvPr id="49154" name="Rectangle 3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762000" y="1557338"/>
            <a:ext cx="8382000" cy="2647950"/>
          </a:xfrm>
        </p:spPr>
        <p:txBody>
          <a:bodyPr/>
          <a:lstStyle/>
          <a:p>
            <a:pPr eaLnBrk="1" hangingPunct="1"/>
            <a:r>
              <a:rPr lang="en-US" sz="2400" smtClean="0"/>
              <a:t>No Paper, but synthetic resins</a:t>
            </a:r>
          </a:p>
          <a:p>
            <a:pPr eaLnBrk="1" hangingPunct="1"/>
            <a:r>
              <a:rPr lang="en-US" sz="2400" smtClean="0"/>
              <a:t>Non toxic, recyclable (up cycle)</a:t>
            </a:r>
          </a:p>
          <a:p>
            <a:pPr eaLnBrk="1" hangingPunct="1"/>
            <a:r>
              <a:rPr lang="en-US" sz="2400" smtClean="0"/>
              <a:t>Superior durability and performance</a:t>
            </a:r>
          </a:p>
          <a:p>
            <a:pPr eaLnBrk="1" hangingPunct="1"/>
            <a:r>
              <a:rPr lang="en-US" sz="2400" smtClean="0"/>
              <a:t>Waterproof</a:t>
            </a:r>
          </a:p>
          <a:p>
            <a:pPr eaLnBrk="1" hangingPunct="1"/>
            <a:r>
              <a:rPr lang="en-US" sz="2400" smtClean="0"/>
              <a:t>Ink can be washed of </a:t>
            </a:r>
          </a:p>
          <a:p>
            <a:pPr eaLnBrk="1" hangingPunct="1">
              <a:buFont typeface="Zapf Dingbats"/>
              <a:buNone/>
            </a:pPr>
            <a:endParaRPr lang="nl-NL" sz="2400" smtClean="0"/>
          </a:p>
        </p:txBody>
      </p:sp>
      <p:pic>
        <p:nvPicPr>
          <p:cNvPr id="49155" name="Picture 4" descr="pzduraboo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6300" y="4152900"/>
            <a:ext cx="44577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6"/>
          <p:cNvSpPr txBox="1">
            <a:spLocks noChangeArrowheads="1"/>
          </p:cNvSpPr>
          <p:nvPr/>
        </p:nvSpPr>
        <p:spPr bwMode="auto">
          <a:xfrm>
            <a:off x="827088" y="5013325"/>
            <a:ext cx="38163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400"/>
              <a:t> As an example of their concept: the book is a ‘technical nutrient’</a:t>
            </a:r>
          </a:p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C2C in Business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4294967295"/>
          </p:nvPr>
        </p:nvSpPr>
        <p:spPr>
          <a:xfrm>
            <a:off x="762000" y="1762125"/>
            <a:ext cx="7881938" cy="1987550"/>
          </a:xfrm>
        </p:spPr>
        <p:txBody>
          <a:bodyPr/>
          <a:lstStyle/>
          <a:p>
            <a:pPr eaLnBrk="1" hangingPunct="1"/>
            <a:r>
              <a:rPr lang="en-US" smtClean="0"/>
              <a:t>Ideas has followers among “big business”:</a:t>
            </a:r>
          </a:p>
          <a:p>
            <a:pPr eaLnBrk="1" hangingPunct="1"/>
            <a:r>
              <a:rPr lang="en-US" smtClean="0"/>
              <a:t>Nike, Ford Motor Company, Herman Miller </a:t>
            </a:r>
          </a:p>
          <a:p>
            <a:pPr eaLnBrk="1" hangingPunct="1"/>
            <a:r>
              <a:rPr lang="en-US" smtClean="0"/>
              <a:t>2 documentaries in NL attracted attention of business</a:t>
            </a:r>
          </a:p>
        </p:txBody>
      </p:sp>
      <p:pic>
        <p:nvPicPr>
          <p:cNvPr id="50179" name="Picture 3" descr="Herman_Miller_chair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10150" y="3752850"/>
            <a:ext cx="41338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3" descr="Ford_OBrien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88" y="3752850"/>
            <a:ext cx="41338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of certified C2C</a:t>
            </a:r>
          </a:p>
        </p:txBody>
      </p:sp>
      <p:sp>
        <p:nvSpPr>
          <p:cNvPr id="51202" name="Rectangle 3"/>
          <p:cNvSpPr>
            <a:spLocks noGrp="1" noChangeAspect="1" noChangeArrowheads="1"/>
          </p:cNvSpPr>
          <p:nvPr>
            <p:ph type="body" idx="4294967295"/>
          </p:nvPr>
        </p:nvSpPr>
        <p:spPr>
          <a:xfrm>
            <a:off x="762000" y="1762125"/>
            <a:ext cx="7881938" cy="2825750"/>
          </a:xfrm>
        </p:spPr>
        <p:txBody>
          <a:bodyPr/>
          <a:lstStyle/>
          <a:p>
            <a:pPr eaLnBrk="1" hangingPunct="1"/>
            <a:r>
              <a:rPr lang="en-US" smtClean="0"/>
              <a:t>Diapers fully recyclable, compostable and flushable</a:t>
            </a:r>
          </a:p>
          <a:p>
            <a:pPr eaLnBrk="1" hangingPunct="1"/>
            <a:r>
              <a:rPr lang="en-US" smtClean="0"/>
              <a:t>No use of chlorine, plastics, latex, perfumes, inks and dyes.</a:t>
            </a:r>
          </a:p>
          <a:p>
            <a:pPr eaLnBrk="1" hangingPunct="1"/>
            <a:r>
              <a:rPr lang="en-US" smtClean="0"/>
              <a:t>It takes up 500 years to biodegrade for a normal disposable diaper in a landfill </a:t>
            </a:r>
          </a:p>
        </p:txBody>
      </p:sp>
      <p:pic>
        <p:nvPicPr>
          <p:cNvPr id="51203" name="Picture 4" descr="gdiaper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613" y="5084763"/>
            <a:ext cx="5465762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ifinland.com/wp-content/uploads/2015/01/circular-econo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51" y="0"/>
            <a:ext cx="8026605" cy="685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2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04874"/>
            <a:ext cx="7881938" cy="43273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Innovation for sustainability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Circular economy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Natural  capital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Cradle to Cradle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Sharing </a:t>
            </a:r>
            <a:r>
              <a:rPr lang="en-US" b="1" dirty="0">
                <a:solidFill>
                  <a:srgbClr val="FF0000"/>
                </a:solidFill>
              </a:rPr>
              <a:t>economy</a:t>
            </a:r>
          </a:p>
          <a:p>
            <a:pPr lvl="2"/>
            <a:r>
              <a:rPr lang="en-US" dirty="0"/>
              <a:t>Collaborative consumption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j02149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29176" y="4653136"/>
            <a:ext cx="1768762" cy="170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43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04874"/>
            <a:ext cx="7881938" cy="4327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Innovation for sustainability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Circular economy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Natural  capital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tx1"/>
                </a:solidFill>
              </a:rPr>
              <a:t>Cradle to Cradle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Sharing </a:t>
            </a:r>
            <a:r>
              <a:rPr lang="en-US" dirty="0"/>
              <a:t>economy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Collaborative consumption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4" name="Picture 4" descr="j02149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29176" y="4653136"/>
            <a:ext cx="1768762" cy="170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61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41978" cy="5755422"/>
          </a:xfrm>
        </p:spPr>
        <p:txBody>
          <a:bodyPr/>
          <a:lstStyle/>
          <a:p>
            <a:r>
              <a:rPr lang="en-US" dirty="0"/>
              <a:t>systems of organized </a:t>
            </a:r>
            <a:r>
              <a:rPr lang="en-US" dirty="0" smtClean="0"/>
              <a:t>sharing, bartering</a:t>
            </a:r>
            <a:r>
              <a:rPr lang="en-US" dirty="0"/>
              <a:t>, lending, trading, renting, gifting, and swapping</a:t>
            </a:r>
            <a:r>
              <a:rPr lang="en-US" dirty="0" smtClean="0"/>
              <a:t>.</a:t>
            </a:r>
          </a:p>
          <a:p>
            <a:pPr marL="990600" lvl="1" indent="-514350">
              <a:buFont typeface="+mj-lt"/>
              <a:buAutoNum type="arabicPeriod"/>
            </a:pPr>
            <a:r>
              <a:rPr lang="en-US" b="1" dirty="0"/>
              <a:t>Product service </a:t>
            </a:r>
            <a:r>
              <a:rPr lang="en-US" b="1" dirty="0" smtClean="0"/>
              <a:t>systems </a:t>
            </a:r>
            <a:r>
              <a:rPr lang="en-US" dirty="0" smtClean="0"/>
              <a:t>Goods </a:t>
            </a:r>
            <a:r>
              <a:rPr lang="en-US" dirty="0"/>
              <a:t>that </a:t>
            </a:r>
            <a:r>
              <a:rPr lang="en-US" dirty="0" smtClean="0"/>
              <a:t>are privately </a:t>
            </a:r>
            <a:r>
              <a:rPr lang="en-US" dirty="0"/>
              <a:t>owned can be shared or rented </a:t>
            </a:r>
            <a:r>
              <a:rPr lang="en-US" dirty="0" smtClean="0"/>
              <a:t>peer-to-peer.</a:t>
            </a:r>
          </a:p>
          <a:p>
            <a:pPr marL="990600" lvl="1" indent="-514350">
              <a:buFont typeface="+mj-lt"/>
              <a:buAutoNum type="arabicPeriod"/>
            </a:pPr>
            <a:r>
              <a:rPr lang="en-US" b="1" dirty="0" smtClean="0"/>
              <a:t>Redistribution markets </a:t>
            </a:r>
            <a:r>
              <a:rPr lang="en-US" dirty="0" smtClean="0"/>
              <a:t>Used </a:t>
            </a:r>
            <a:r>
              <a:rPr lang="en-US" dirty="0"/>
              <a:t>or preowned goods are moved from somewhere they are not needed to somewhere they </a:t>
            </a:r>
            <a:r>
              <a:rPr lang="en-US" dirty="0" smtClean="0"/>
              <a:t>are.</a:t>
            </a:r>
          </a:p>
          <a:p>
            <a:pPr marL="990600" lvl="1" indent="-514350">
              <a:buFont typeface="+mj-lt"/>
              <a:buAutoNum type="arabicPeriod"/>
            </a:pPr>
            <a:r>
              <a:rPr lang="en-US" b="1" dirty="0"/>
              <a:t>C</a:t>
            </a:r>
            <a:r>
              <a:rPr lang="en-US" b="1" dirty="0" smtClean="0"/>
              <a:t>ollaborative lifestyles </a:t>
            </a:r>
            <a:r>
              <a:rPr lang="en-US" dirty="0" smtClean="0"/>
              <a:t>People </a:t>
            </a:r>
            <a:r>
              <a:rPr lang="en-US" dirty="0"/>
              <a:t>with similar needs or interests band together to share and exchange less-tangible </a:t>
            </a:r>
            <a:r>
              <a:rPr lang="en-US" dirty="0" smtClean="0"/>
              <a:t>assets such </a:t>
            </a:r>
            <a:r>
              <a:rPr lang="en-US" dirty="0"/>
              <a:t>as time, space, skills, and money.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991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Consumption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hbr.org/resources/images/article_assets/hbr/1010/F1010B_A_l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03022"/>
            <a:ext cx="63531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2230" y="6365522"/>
            <a:ext cx="2481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Botsman</a:t>
            </a:r>
            <a:r>
              <a:rPr lang="en-US" dirty="0" smtClean="0"/>
              <a:t> and Rogers,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57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005" y="619564"/>
            <a:ext cx="2200275" cy="657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Sundrop</a:t>
            </a:r>
            <a:r>
              <a:rPr lang="en-US" dirty="0" smtClean="0"/>
              <a:t> farms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3022366"/>
          </a:xfrm>
        </p:spPr>
        <p:txBody>
          <a:bodyPr/>
          <a:lstStyle/>
          <a:p>
            <a:r>
              <a:rPr lang="en-US" dirty="0">
                <a:hlinkClick r:id="rId3"/>
              </a:rPr>
              <a:t>http://www.sundropfarms.com/facilities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Innovative</a:t>
            </a:r>
          </a:p>
          <a:p>
            <a:r>
              <a:rPr lang="en-US" dirty="0" smtClean="0"/>
              <a:t>Let’s consider the factors of the Sustainable Business Model: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3826789"/>
            <a:ext cx="6067425" cy="288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480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Natural Capitalism 3 principles</a:t>
            </a:r>
            <a:endParaRPr lang="en-US" smtClean="0"/>
          </a:p>
        </p:txBody>
      </p:sp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500063" y="1714500"/>
            <a:ext cx="86439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800" dirty="0"/>
              <a:t> Buy the time to deal with the growing challenges facing the planet by using all resources far more</a:t>
            </a:r>
          </a:p>
          <a:p>
            <a:r>
              <a:rPr lang="en-US" sz="2800" dirty="0"/>
              <a:t>productively. (=eco-efficiency)</a:t>
            </a:r>
          </a:p>
          <a:p>
            <a:r>
              <a:rPr lang="en-US" sz="2800" dirty="0"/>
              <a:t>• Redesign how we make all products and</a:t>
            </a:r>
          </a:p>
          <a:p>
            <a:r>
              <a:rPr lang="en-US" sz="2800" dirty="0"/>
              <a:t>provide services, using such approaches as</a:t>
            </a:r>
          </a:p>
          <a:p>
            <a:r>
              <a:rPr lang="en-US" sz="2800" dirty="0"/>
              <a:t>biomimicry and cradle to cradle.</a:t>
            </a:r>
          </a:p>
          <a:p>
            <a:r>
              <a:rPr lang="en-US" sz="2800" dirty="0"/>
              <a:t>• Manage all institutions to be restorative of</a:t>
            </a:r>
          </a:p>
          <a:p>
            <a:r>
              <a:rPr lang="en-US" sz="2800" dirty="0"/>
              <a:t>human and natural capital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Biomimicry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8144" y="1762125"/>
            <a:ext cx="2775794" cy="3625608"/>
          </a:xfrm>
        </p:spPr>
        <p:txBody>
          <a:bodyPr/>
          <a:lstStyle/>
          <a:p>
            <a:r>
              <a:rPr lang="en-US" dirty="0" smtClean="0"/>
              <a:t>Spider silk, stronger than steel (not as strong as Kevlar, but tougher than Kevlar)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762125"/>
            <a:ext cx="50101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0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Natural Capitalism</a:t>
            </a:r>
            <a:endParaRPr lang="nl-NL" smtClean="0"/>
          </a:p>
        </p:txBody>
      </p:sp>
      <p:sp>
        <p:nvSpPr>
          <p:cNvPr id="36866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762000" y="1762125"/>
            <a:ext cx="7881938" cy="4749800"/>
          </a:xfrm>
        </p:spPr>
        <p:txBody>
          <a:bodyPr/>
          <a:lstStyle/>
          <a:p>
            <a:pPr eaLnBrk="1" hangingPunct="1"/>
            <a:r>
              <a:rPr lang="en-US" dirty="0" smtClean="0"/>
              <a:t>Increase productivity of natural resources</a:t>
            </a:r>
          </a:p>
          <a:p>
            <a:pPr lvl="1" eaLnBrk="1" hangingPunct="1"/>
            <a:r>
              <a:rPr lang="en-US" dirty="0" smtClean="0"/>
              <a:t>Whole system design</a:t>
            </a:r>
          </a:p>
          <a:p>
            <a:pPr lvl="1" eaLnBrk="1" hangingPunct="1"/>
            <a:r>
              <a:rPr lang="en-US" dirty="0" smtClean="0"/>
              <a:t>Adopting innovative techniques</a:t>
            </a:r>
          </a:p>
          <a:p>
            <a:pPr eaLnBrk="1" hangingPunct="1"/>
            <a:r>
              <a:rPr lang="en-US" dirty="0" smtClean="0"/>
              <a:t>Redesign production according to biological models</a:t>
            </a:r>
          </a:p>
          <a:p>
            <a:pPr lvl="1" eaLnBrk="1" hangingPunct="1"/>
            <a:r>
              <a:rPr lang="en-US" dirty="0" smtClean="0"/>
              <a:t>Closed loop systems</a:t>
            </a:r>
          </a:p>
          <a:p>
            <a:pPr lvl="1" eaLnBrk="1" hangingPunct="1"/>
            <a:r>
              <a:rPr lang="en-US" dirty="0" smtClean="0"/>
              <a:t>Zero waste</a:t>
            </a:r>
          </a:p>
          <a:p>
            <a:pPr eaLnBrk="1" hangingPunct="1"/>
            <a:r>
              <a:rPr lang="en-US" dirty="0" smtClean="0"/>
              <a:t>Change the business model</a:t>
            </a:r>
          </a:p>
          <a:p>
            <a:pPr lvl="1" eaLnBrk="1" hangingPunct="1"/>
            <a:r>
              <a:rPr lang="en-US" dirty="0" smtClean="0"/>
              <a:t>Not selling lifts/elevators, but “leasing vertical transportation”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Innovation of Business Models</a:t>
            </a:r>
            <a:endParaRPr lang="nl-NL" smtClean="0"/>
          </a:p>
        </p:txBody>
      </p:sp>
      <p:sp>
        <p:nvSpPr>
          <p:cNvPr id="38914" name="Rectangl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762000" y="1762125"/>
            <a:ext cx="7881938" cy="3895725"/>
          </a:xfrm>
        </p:spPr>
        <p:txBody>
          <a:bodyPr/>
          <a:lstStyle/>
          <a:p>
            <a:pPr eaLnBrk="1" hangingPunct="1"/>
            <a:r>
              <a:rPr lang="en-US" smtClean="0"/>
              <a:t>From waste as a cost to a waste as an asset</a:t>
            </a:r>
          </a:p>
          <a:p>
            <a:pPr lvl="1" eaLnBrk="1" hangingPunct="1"/>
            <a:r>
              <a:rPr lang="en-US" sz="2000" smtClean="0"/>
              <a:t>Recycling factory in Kampala, Uganda pays cash p. kilo plastics, has lead to numerous local initiatives, 43 people working in the factory, hundreds make a living collecting. The clean end products are sold to China for fibers of fleece and carpets. The environment benefits too.</a:t>
            </a:r>
          </a:p>
          <a:p>
            <a:pPr eaLnBrk="1" hangingPunct="1"/>
            <a:r>
              <a:rPr lang="en-US" smtClean="0"/>
              <a:t>From car lease to mobility services</a:t>
            </a:r>
          </a:p>
          <a:p>
            <a:pPr lvl="1" eaLnBrk="1" hangingPunct="1"/>
            <a:r>
              <a:rPr lang="en-US" sz="2000" smtClean="0"/>
              <a:t>Athlon car lease, the biggest lease company of the Netherlands closed a deal with the Dutch Railway, NS. It offers now clients a car lease plus NS Business Card. Athlon wants to become a mobility broker in 2020. </a:t>
            </a:r>
            <a:endParaRPr lang="nl-NL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04874"/>
            <a:ext cx="7881938" cy="432733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Innovation for sustainability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Circular economy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Natural  capital</a:t>
            </a:r>
          </a:p>
          <a:p>
            <a:pPr lvl="2"/>
            <a:r>
              <a:rPr lang="en-US" b="1" dirty="0" smtClean="0">
                <a:solidFill>
                  <a:schemeClr val="accent2"/>
                </a:solidFill>
              </a:rPr>
              <a:t>Cradle to Cradle</a:t>
            </a:r>
          </a:p>
          <a:p>
            <a:pPr lvl="1"/>
            <a:r>
              <a:rPr lang="en-US" dirty="0" smtClean="0"/>
              <a:t>Sharing </a:t>
            </a:r>
            <a:r>
              <a:rPr lang="en-US" dirty="0"/>
              <a:t>economy</a:t>
            </a:r>
          </a:p>
          <a:p>
            <a:pPr lvl="2"/>
            <a:r>
              <a:rPr lang="en-US" dirty="0"/>
              <a:t>Collaborative consumption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4" descr="j021492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29176" y="4653136"/>
            <a:ext cx="1768762" cy="170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64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6" descr="http://www.mrsboydclass.com/MPj04011130000%5B1%5D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59338" y="1500188"/>
            <a:ext cx="42846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22" descr="http://www.iselinge.nl/Scholenplein/pabolessen/03042dAfvalbovenbouw/ingrid/grij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00188"/>
            <a:ext cx="37750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Waste = Food Principle</a:t>
            </a:r>
          </a:p>
        </p:txBody>
      </p:sp>
      <p:pic>
        <p:nvPicPr>
          <p:cNvPr id="41988" name="Picture 2" descr="http://upload.wikimedia.org/wikipedia/commons/thumb/e/ed/Hazard_X.svg/70px-Hazard_X.svg.png">
            <a:hlinkClick r:id="rId4" tooltip="Hazard X.svg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3" y="1643063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4" descr="http://upload.wikimedia.org/wikipedia/commons/thumb/6/6a/Hazard_N.svg/70px-Hazard_N.svg.png">
            <a:hlinkClick r:id="rId6" tooltip="Hazard N.svg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786063" y="1643063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http://upload.wikimedia.org/wikipedia/commons/thumb/3/39/Hazard_T.svg/180px-Hazard_T.svg.png">
            <a:hlinkClick r:id="rId8" tooltip="Symbool om te waarschuwen tegen vergiftiging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071563" y="16430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Picture 8" descr="http://upload.wikimedia.org/wikipedia/commons/thumb/8/87/Hazard_C.svg/80px-Hazard_C.svg.png">
            <a:hlinkClick r:id="rId10" tooltip="Hazard C.svg"/>
          </p:cNvPr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214438" y="5857875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12" descr="http://upload.wikimedia.org/wikipedia/commons/thumb/a/ad/Hazard_O.svg/80px-Hazard_O.svg.png">
            <a:hlinkClick r:id="rId12" tooltip="Hazard O.svg"/>
          </p:cNvPr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142875" y="5857875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Picture 14" descr="Radioactivity">
            <a:hlinkClick r:id="rId14" tooltip="Radioactivity"/>
          </p:cNvPr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357438" y="5857875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PPT">
  <a:themeElements>
    <a:clrScheme name="">
      <a:dk1>
        <a:srgbClr val="000000"/>
      </a:dk1>
      <a:lt1>
        <a:srgbClr val="00ADCD"/>
      </a:lt1>
      <a:dk2>
        <a:srgbClr val="000000"/>
      </a:dk2>
      <a:lt2>
        <a:srgbClr val="005A6F"/>
      </a:lt2>
      <a:accent1>
        <a:srgbClr val="AAFFFD"/>
      </a:accent1>
      <a:accent2>
        <a:srgbClr val="FF1E00"/>
      </a:accent2>
      <a:accent3>
        <a:srgbClr val="AAD3E3"/>
      </a:accent3>
      <a:accent4>
        <a:srgbClr val="000000"/>
      </a:accent4>
      <a:accent5>
        <a:srgbClr val="D2FFFE"/>
      </a:accent5>
      <a:accent6>
        <a:srgbClr val="E71A00"/>
      </a:accent6>
      <a:hlink>
        <a:srgbClr val="380060"/>
      </a:hlink>
      <a:folHlink>
        <a:srgbClr val="FFFFFF"/>
      </a:folHlink>
    </a:clrScheme>
    <a:fontScheme name="HU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UPPT 1">
        <a:dk1>
          <a:srgbClr val="000000"/>
        </a:dk1>
        <a:lt1>
          <a:srgbClr val="FFFFFF"/>
        </a:lt1>
        <a:dk2>
          <a:srgbClr val="00ADCD"/>
        </a:dk2>
        <a:lt2>
          <a:srgbClr val="FFFFFF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UPPT 2">
        <a:dk1>
          <a:srgbClr val="000000"/>
        </a:dk1>
        <a:lt1>
          <a:srgbClr val="00ADCD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000000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3">
        <a:dk1>
          <a:srgbClr val="FFFFFF"/>
        </a:dk1>
        <a:lt1>
          <a:srgbClr val="FFFFFF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FFFFFF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4">
        <a:dk1>
          <a:srgbClr val="000000"/>
        </a:dk1>
        <a:lt1>
          <a:srgbClr val="FFFFFF"/>
        </a:lt1>
        <a:dk2>
          <a:srgbClr val="000000"/>
        </a:dk2>
        <a:lt2>
          <a:srgbClr val="005A6F"/>
        </a:lt2>
        <a:accent1>
          <a:srgbClr val="FF1E00"/>
        </a:accent1>
        <a:accent2>
          <a:srgbClr val="005A6F"/>
        </a:accent2>
        <a:accent3>
          <a:srgbClr val="FFFFFF"/>
        </a:accent3>
        <a:accent4>
          <a:srgbClr val="000000"/>
        </a:accent4>
        <a:accent5>
          <a:srgbClr val="FFABAA"/>
        </a:accent5>
        <a:accent6>
          <a:srgbClr val="005164"/>
        </a:accent6>
        <a:hlink>
          <a:srgbClr val="FF1E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5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92DDFD"/>
        </a:accent1>
        <a:accent2>
          <a:srgbClr val="FF007E"/>
        </a:accent2>
        <a:accent3>
          <a:srgbClr val="AAD3E3"/>
        </a:accent3>
        <a:accent4>
          <a:srgbClr val="000000"/>
        </a:accent4>
        <a:accent5>
          <a:srgbClr val="C7EBFE"/>
        </a:accent5>
        <a:accent6>
          <a:srgbClr val="E70072"/>
        </a:accent6>
        <a:hlink>
          <a:srgbClr val="FFBD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6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AAD5DB"/>
        </a:accent1>
        <a:accent2>
          <a:srgbClr val="FF1E00"/>
        </a:accent2>
        <a:accent3>
          <a:srgbClr val="AAD3E3"/>
        </a:accent3>
        <a:accent4>
          <a:srgbClr val="000000"/>
        </a:accent4>
        <a:accent5>
          <a:srgbClr val="D2E7EA"/>
        </a:accent5>
        <a:accent6>
          <a:srgbClr val="E71A00"/>
        </a:accent6>
        <a:hlink>
          <a:srgbClr val="38006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3590</TotalTime>
  <Words>795</Words>
  <Application>Microsoft Office PowerPoint</Application>
  <PresentationFormat>On-screen Show (4:3)</PresentationFormat>
  <Paragraphs>124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Wingdings</vt:lpstr>
      <vt:lpstr>Zapf Dingbats</vt:lpstr>
      <vt:lpstr>HUPPT</vt:lpstr>
      <vt:lpstr>Sustainable Business Models class 4 Circular Economy </vt:lpstr>
      <vt:lpstr>Program</vt:lpstr>
      <vt:lpstr>Sundrop farms</vt:lpstr>
      <vt:lpstr>Natural Capitalism 3 principles</vt:lpstr>
      <vt:lpstr>Biomimicry</vt:lpstr>
      <vt:lpstr>Natural Capitalism</vt:lpstr>
      <vt:lpstr>Innovation of Business Models</vt:lpstr>
      <vt:lpstr>Program</vt:lpstr>
      <vt:lpstr>Waste = Food Principle</vt:lpstr>
      <vt:lpstr>Waste = Food</vt:lpstr>
      <vt:lpstr>Cradle to cradle book</vt:lpstr>
      <vt:lpstr>Cradle to Grave   Cradle to Cradle</vt:lpstr>
      <vt:lpstr>Cradle to Cradle</vt:lpstr>
      <vt:lpstr>Cradle to Cradle</vt:lpstr>
      <vt:lpstr>The Book itself</vt:lpstr>
      <vt:lpstr>C2C in Business</vt:lpstr>
      <vt:lpstr>Example of certified C2C</vt:lpstr>
      <vt:lpstr>PowerPoint Presentation</vt:lpstr>
      <vt:lpstr>Program</vt:lpstr>
      <vt:lpstr>Collaborative Consumption</vt:lpstr>
      <vt:lpstr>Collaborative Consumption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Sustainable Management</dc:title>
  <dc:creator>de Lind van Wijngaarden</dc:creator>
  <cp:lastModifiedBy>Menno Lind</cp:lastModifiedBy>
  <cp:revision>135</cp:revision>
  <dcterms:created xsi:type="dcterms:W3CDTF">2007-04-23T19:20:51Z</dcterms:created>
  <dcterms:modified xsi:type="dcterms:W3CDTF">2017-05-12T14:01:36Z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/>
  </property>
  <property fmtid="{D5CDD505-2E9C-101B-9397-08002B2CF9AE}" pid="3" name="Status">
    <vt:lpwstr>Final</vt:lpwstr>
  </property>
  <property fmtid="{D5CDD505-2E9C-101B-9397-08002B2CF9AE}" pid="4" name="ContentTypeId">
    <vt:lpwstr>0x01010065A3F1FF416C574A84DAA1C34F719444</vt:lpwstr>
  </property>
</Properties>
</file>