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7" r:id="rId2"/>
    <p:sldId id="259" r:id="rId3"/>
    <p:sldId id="353" r:id="rId4"/>
    <p:sldId id="354" r:id="rId5"/>
    <p:sldId id="355" r:id="rId6"/>
    <p:sldId id="356" r:id="rId7"/>
    <p:sldId id="357" r:id="rId8"/>
    <p:sldId id="359" r:id="rId9"/>
    <p:sldId id="361" r:id="rId10"/>
    <p:sldId id="362" r:id="rId11"/>
    <p:sldId id="363" r:id="rId12"/>
    <p:sldId id="364" r:id="rId13"/>
    <p:sldId id="365" r:id="rId14"/>
    <p:sldId id="366" r:id="rId15"/>
    <p:sldId id="370" r:id="rId16"/>
    <p:sldId id="371" r:id="rId17"/>
    <p:sldId id="373" r:id="rId18"/>
    <p:sldId id="374" r:id="rId19"/>
  </p:sldIdLst>
  <p:sldSz cx="9144000" cy="6858000" type="screen4x3"/>
  <p:notesSz cx="666273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09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814"/>
    <a:srgbClr val="FACB18"/>
    <a:srgbClr val="660066"/>
    <a:srgbClr val="CC0099"/>
    <a:srgbClr val="200029"/>
    <a:srgbClr val="1A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07" autoAdjust="0"/>
    <p:restoredTop sz="84288" autoAdjust="0"/>
  </p:normalViewPr>
  <p:slideViewPr>
    <p:cSldViewPr>
      <p:cViewPr>
        <p:scale>
          <a:sx n="90" d="100"/>
          <a:sy n="90" d="100"/>
        </p:scale>
        <p:origin x="-214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44"/>
    </p:cViewPr>
  </p:sorterViewPr>
  <p:notesViewPr>
    <p:cSldViewPr>
      <p:cViewPr varScale="1">
        <p:scale>
          <a:sx n="52" d="100"/>
          <a:sy n="52" d="100"/>
        </p:scale>
        <p:origin x="-2406" y="-90"/>
      </p:cViewPr>
      <p:guideLst>
        <p:guide orient="horz" pos="3126"/>
        <p:guide pos="209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25B65A-D798-47C7-95D4-EC667AEA6AF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F437560-3EE7-469E-834D-97B295246B3C}">
      <dgm:prSet phldrT="[Text]"/>
      <dgm:spPr/>
      <dgm:t>
        <a:bodyPr/>
        <a:lstStyle/>
        <a:p>
          <a:r>
            <a:rPr lang="en-GB" dirty="0" smtClean="0"/>
            <a:t>Types of ethical theory</a:t>
          </a:r>
          <a:endParaRPr lang="en-GB" dirty="0"/>
        </a:p>
      </dgm:t>
    </dgm:pt>
    <dgm:pt modelId="{C6113778-10D3-497C-96EF-A6191CFD7D2B}" type="parTrans" cxnId="{77D40C04-908E-4A7F-9072-ACB04715E831}">
      <dgm:prSet/>
      <dgm:spPr/>
      <dgm:t>
        <a:bodyPr/>
        <a:lstStyle/>
        <a:p>
          <a:endParaRPr lang="en-GB"/>
        </a:p>
      </dgm:t>
    </dgm:pt>
    <dgm:pt modelId="{6734C6F9-FA4F-483C-99BA-DCFB8A6E3ED0}" type="sibTrans" cxnId="{77D40C04-908E-4A7F-9072-ACB04715E831}">
      <dgm:prSet/>
      <dgm:spPr/>
      <dgm:t>
        <a:bodyPr/>
        <a:lstStyle/>
        <a:p>
          <a:endParaRPr lang="en-GB"/>
        </a:p>
      </dgm:t>
    </dgm:pt>
    <dgm:pt modelId="{F6F60346-4926-4797-BD96-9C865AF6593D}">
      <dgm:prSet phldrT="[Text]"/>
      <dgm:spPr/>
      <dgm:t>
        <a:bodyPr/>
        <a:lstStyle/>
        <a:p>
          <a:r>
            <a:rPr lang="en-GB" dirty="0" smtClean="0"/>
            <a:t>Deontological</a:t>
          </a:r>
          <a:endParaRPr lang="en-GB" dirty="0"/>
        </a:p>
      </dgm:t>
    </dgm:pt>
    <dgm:pt modelId="{F1AD7FC2-02D2-4B1D-9DCA-D5AEEF1CB932}" type="parTrans" cxnId="{63BF7517-BA59-4495-82E6-5873CD46A6ED}">
      <dgm:prSet/>
      <dgm:spPr/>
      <dgm:t>
        <a:bodyPr/>
        <a:lstStyle/>
        <a:p>
          <a:endParaRPr lang="en-GB"/>
        </a:p>
      </dgm:t>
    </dgm:pt>
    <dgm:pt modelId="{B3BD35B5-3B1C-42B5-AD12-27A26CF5356F}" type="sibTrans" cxnId="{63BF7517-BA59-4495-82E6-5873CD46A6ED}">
      <dgm:prSet/>
      <dgm:spPr/>
      <dgm:t>
        <a:bodyPr/>
        <a:lstStyle/>
        <a:p>
          <a:endParaRPr lang="en-GB"/>
        </a:p>
      </dgm:t>
    </dgm:pt>
    <dgm:pt modelId="{63F2FABC-BC9E-41C5-94CD-F508F46B2217}">
      <dgm:prSet phldrT="[Text]"/>
      <dgm:spPr/>
      <dgm:t>
        <a:bodyPr/>
        <a:lstStyle/>
        <a:p>
          <a:r>
            <a:rPr lang="en-GB" dirty="0" smtClean="0"/>
            <a:t>Respect for persons</a:t>
          </a:r>
          <a:endParaRPr lang="en-GB" dirty="0"/>
        </a:p>
      </dgm:t>
    </dgm:pt>
    <dgm:pt modelId="{195B3E68-2FE9-4FE2-9885-4805C283E839}" type="parTrans" cxnId="{1C563B2B-1BD7-4242-B7EB-AB40FA465ED7}">
      <dgm:prSet/>
      <dgm:spPr/>
      <dgm:t>
        <a:bodyPr/>
        <a:lstStyle/>
        <a:p>
          <a:endParaRPr lang="en-GB"/>
        </a:p>
      </dgm:t>
    </dgm:pt>
    <dgm:pt modelId="{BBDAE84F-95CA-438E-BFF1-423B733C25B9}" type="sibTrans" cxnId="{1C563B2B-1BD7-4242-B7EB-AB40FA465ED7}">
      <dgm:prSet/>
      <dgm:spPr/>
      <dgm:t>
        <a:bodyPr/>
        <a:lstStyle/>
        <a:p>
          <a:endParaRPr lang="en-GB"/>
        </a:p>
      </dgm:t>
    </dgm:pt>
    <dgm:pt modelId="{23106C55-B734-4673-8713-3A48CC489E1C}">
      <dgm:prSet phldrT="[Text]"/>
      <dgm:spPr/>
      <dgm:t>
        <a:bodyPr/>
        <a:lstStyle/>
        <a:p>
          <a:r>
            <a:rPr lang="en-GB" dirty="0" smtClean="0"/>
            <a:t>Religious ethics</a:t>
          </a:r>
          <a:endParaRPr lang="en-GB" dirty="0"/>
        </a:p>
      </dgm:t>
    </dgm:pt>
    <dgm:pt modelId="{70344A5F-497D-4A04-84FF-F02256674A19}" type="parTrans" cxnId="{EBA4AA0C-E206-4C6F-8168-D662206BC56F}">
      <dgm:prSet/>
      <dgm:spPr/>
      <dgm:t>
        <a:bodyPr/>
        <a:lstStyle/>
        <a:p>
          <a:endParaRPr lang="en-GB"/>
        </a:p>
      </dgm:t>
    </dgm:pt>
    <dgm:pt modelId="{FCF60D38-3AF4-487E-A98E-13BD2A1C84E4}" type="sibTrans" cxnId="{EBA4AA0C-E206-4C6F-8168-D662206BC56F}">
      <dgm:prSet/>
      <dgm:spPr/>
      <dgm:t>
        <a:bodyPr/>
        <a:lstStyle/>
        <a:p>
          <a:endParaRPr lang="en-GB"/>
        </a:p>
      </dgm:t>
    </dgm:pt>
    <dgm:pt modelId="{2DE8B167-B0A0-45CF-8703-FF278676BD92}">
      <dgm:prSet phldrT="[Text]"/>
      <dgm:spPr/>
      <dgm:t>
        <a:bodyPr/>
        <a:lstStyle/>
        <a:p>
          <a:r>
            <a:rPr lang="en-GB" dirty="0" smtClean="0"/>
            <a:t>Teleological/ consequentialist</a:t>
          </a:r>
          <a:endParaRPr lang="en-GB" dirty="0"/>
        </a:p>
      </dgm:t>
    </dgm:pt>
    <dgm:pt modelId="{C5F68077-F569-4E70-BAB2-88F97C097A98}" type="parTrans" cxnId="{F0C6BF27-6FB5-4F5C-9B62-D4102AB9A8F9}">
      <dgm:prSet/>
      <dgm:spPr/>
      <dgm:t>
        <a:bodyPr/>
        <a:lstStyle/>
        <a:p>
          <a:endParaRPr lang="en-GB"/>
        </a:p>
      </dgm:t>
    </dgm:pt>
    <dgm:pt modelId="{DB7ECBCF-F544-442D-AA74-68B40D0ACE06}" type="sibTrans" cxnId="{F0C6BF27-6FB5-4F5C-9B62-D4102AB9A8F9}">
      <dgm:prSet/>
      <dgm:spPr/>
      <dgm:t>
        <a:bodyPr/>
        <a:lstStyle/>
        <a:p>
          <a:endParaRPr lang="en-GB"/>
        </a:p>
      </dgm:t>
    </dgm:pt>
    <dgm:pt modelId="{2E613C05-5E83-4AAF-BAC8-8F344DB699E8}">
      <dgm:prSet phldrT="[Text]"/>
      <dgm:spPr/>
      <dgm:t>
        <a:bodyPr/>
        <a:lstStyle/>
        <a:p>
          <a:r>
            <a:rPr lang="en-GB" dirty="0" smtClean="0"/>
            <a:t>Utilitarianism</a:t>
          </a:r>
          <a:endParaRPr lang="en-GB" dirty="0"/>
        </a:p>
      </dgm:t>
    </dgm:pt>
    <dgm:pt modelId="{D3F930B2-1E08-41E6-96D4-DD64F0B5C9ED}" type="parTrans" cxnId="{85CCBA2B-D298-4C4F-8253-3A29621499EE}">
      <dgm:prSet/>
      <dgm:spPr/>
      <dgm:t>
        <a:bodyPr/>
        <a:lstStyle/>
        <a:p>
          <a:endParaRPr lang="en-GB"/>
        </a:p>
      </dgm:t>
    </dgm:pt>
    <dgm:pt modelId="{CED44C96-00AA-4AFD-93CD-36F8A8520949}" type="sibTrans" cxnId="{85CCBA2B-D298-4C4F-8253-3A29621499EE}">
      <dgm:prSet/>
      <dgm:spPr/>
      <dgm:t>
        <a:bodyPr/>
        <a:lstStyle/>
        <a:p>
          <a:endParaRPr lang="en-GB"/>
        </a:p>
      </dgm:t>
    </dgm:pt>
    <dgm:pt modelId="{FA6F6BED-B210-461D-8220-A5CF65EAB4D3}">
      <dgm:prSet/>
      <dgm:spPr/>
      <dgm:t>
        <a:bodyPr/>
        <a:lstStyle/>
        <a:p>
          <a:r>
            <a:rPr lang="en-GB" dirty="0" smtClean="0"/>
            <a:t>Ethics of character</a:t>
          </a:r>
          <a:endParaRPr lang="en-GB" dirty="0"/>
        </a:p>
      </dgm:t>
    </dgm:pt>
    <dgm:pt modelId="{794F2BB4-6F96-43A4-A82A-75C0B77A686D}" type="parTrans" cxnId="{F56AB0AF-3CCD-4022-9158-836841D9241E}">
      <dgm:prSet/>
      <dgm:spPr/>
      <dgm:t>
        <a:bodyPr/>
        <a:lstStyle/>
        <a:p>
          <a:endParaRPr lang="en-GB"/>
        </a:p>
      </dgm:t>
    </dgm:pt>
    <dgm:pt modelId="{9C97B9DB-A790-480C-ADEE-920AC2430D6E}" type="sibTrans" cxnId="{F56AB0AF-3CCD-4022-9158-836841D9241E}">
      <dgm:prSet/>
      <dgm:spPr/>
      <dgm:t>
        <a:bodyPr/>
        <a:lstStyle/>
        <a:p>
          <a:endParaRPr lang="en-GB"/>
        </a:p>
      </dgm:t>
    </dgm:pt>
    <dgm:pt modelId="{53D9B5A3-F3E0-4B0B-AB25-D51A423CC7EC}">
      <dgm:prSet/>
      <dgm:spPr/>
      <dgm:t>
        <a:bodyPr/>
        <a:lstStyle/>
        <a:p>
          <a:r>
            <a:rPr lang="en-GB" dirty="0" smtClean="0"/>
            <a:t>Ethical relativism</a:t>
          </a:r>
          <a:endParaRPr lang="en-GB" dirty="0"/>
        </a:p>
      </dgm:t>
    </dgm:pt>
    <dgm:pt modelId="{79310D6F-9984-4107-BA71-653328F7220E}" type="parTrans" cxnId="{63100284-B45D-4F55-9EEB-57B46A77AE5E}">
      <dgm:prSet/>
      <dgm:spPr/>
      <dgm:t>
        <a:bodyPr/>
        <a:lstStyle/>
        <a:p>
          <a:endParaRPr lang="en-GB"/>
        </a:p>
      </dgm:t>
    </dgm:pt>
    <dgm:pt modelId="{827C1DEA-F450-4CED-BF2C-425A350F34E9}" type="sibTrans" cxnId="{63100284-B45D-4F55-9EEB-57B46A77AE5E}">
      <dgm:prSet/>
      <dgm:spPr/>
      <dgm:t>
        <a:bodyPr/>
        <a:lstStyle/>
        <a:p>
          <a:endParaRPr lang="en-GB"/>
        </a:p>
      </dgm:t>
    </dgm:pt>
    <dgm:pt modelId="{EDF81AAD-F36F-4DF5-9940-22626592A69A}">
      <dgm:prSet/>
      <dgm:spPr/>
      <dgm:t>
        <a:bodyPr/>
        <a:lstStyle/>
        <a:p>
          <a:r>
            <a:rPr lang="en-GB" dirty="0" smtClean="0"/>
            <a:t>Human rights</a:t>
          </a:r>
          <a:endParaRPr lang="en-GB" dirty="0"/>
        </a:p>
      </dgm:t>
    </dgm:pt>
    <dgm:pt modelId="{EDC761B4-6E07-4B78-BA9E-6C0F8EAD77D5}" type="parTrans" cxnId="{9C691872-C9D7-4FE0-8716-ECE4CF27AECC}">
      <dgm:prSet/>
      <dgm:spPr/>
      <dgm:t>
        <a:bodyPr/>
        <a:lstStyle/>
        <a:p>
          <a:endParaRPr lang="en-GB"/>
        </a:p>
      </dgm:t>
    </dgm:pt>
    <dgm:pt modelId="{A15ED37D-D346-4DFE-89D2-59000B5AAF69}" type="sibTrans" cxnId="{9C691872-C9D7-4FE0-8716-ECE4CF27AECC}">
      <dgm:prSet/>
      <dgm:spPr/>
      <dgm:t>
        <a:bodyPr/>
        <a:lstStyle/>
        <a:p>
          <a:endParaRPr lang="en-GB"/>
        </a:p>
      </dgm:t>
    </dgm:pt>
    <dgm:pt modelId="{36B35F0A-468A-43DC-B0AD-64C0E8521566}">
      <dgm:prSet/>
      <dgm:spPr/>
      <dgm:t>
        <a:bodyPr/>
        <a:lstStyle/>
        <a:p>
          <a:r>
            <a:rPr lang="en-GB" dirty="0" smtClean="0"/>
            <a:t>Egoism</a:t>
          </a:r>
          <a:endParaRPr lang="en-GB" dirty="0"/>
        </a:p>
      </dgm:t>
    </dgm:pt>
    <dgm:pt modelId="{E9150EA2-7E77-4BBD-B7AD-22053FDB5966}" type="parTrans" cxnId="{6411B267-C553-4308-868B-DA6246DAAC73}">
      <dgm:prSet/>
      <dgm:spPr/>
      <dgm:t>
        <a:bodyPr/>
        <a:lstStyle/>
        <a:p>
          <a:endParaRPr lang="en-GB"/>
        </a:p>
      </dgm:t>
    </dgm:pt>
    <dgm:pt modelId="{C003F2AA-8D40-482F-A52B-90C6974ADB24}" type="sibTrans" cxnId="{6411B267-C553-4308-868B-DA6246DAAC73}">
      <dgm:prSet/>
      <dgm:spPr/>
      <dgm:t>
        <a:bodyPr/>
        <a:lstStyle/>
        <a:p>
          <a:endParaRPr lang="en-GB"/>
        </a:p>
      </dgm:t>
    </dgm:pt>
    <dgm:pt modelId="{4A516CFE-2FF8-4CD2-BE44-59FC48564C5C}">
      <dgm:prSet/>
      <dgm:spPr/>
      <dgm:t>
        <a:bodyPr/>
        <a:lstStyle/>
        <a:p>
          <a:r>
            <a:rPr lang="en-GB" dirty="0" smtClean="0"/>
            <a:t>Virtue ethics</a:t>
          </a:r>
          <a:endParaRPr lang="en-GB" dirty="0"/>
        </a:p>
      </dgm:t>
    </dgm:pt>
    <dgm:pt modelId="{3B28E50E-449D-4A0D-AB3D-FB8D0CEA2B58}" type="parTrans" cxnId="{CD4DFAD5-A593-4B87-A204-190AB1391711}">
      <dgm:prSet/>
      <dgm:spPr/>
      <dgm:t>
        <a:bodyPr/>
        <a:lstStyle/>
        <a:p>
          <a:endParaRPr lang="en-GB"/>
        </a:p>
      </dgm:t>
    </dgm:pt>
    <dgm:pt modelId="{B3101651-1A33-4636-BE24-985B15E1ADC1}" type="sibTrans" cxnId="{CD4DFAD5-A593-4B87-A204-190AB1391711}">
      <dgm:prSet/>
      <dgm:spPr/>
      <dgm:t>
        <a:bodyPr/>
        <a:lstStyle/>
        <a:p>
          <a:endParaRPr lang="en-GB"/>
        </a:p>
      </dgm:t>
    </dgm:pt>
    <dgm:pt modelId="{A15FC45F-C113-40E3-963A-82E148BC14FC}">
      <dgm:prSet/>
      <dgm:spPr/>
      <dgm:t>
        <a:bodyPr/>
        <a:lstStyle/>
        <a:p>
          <a:r>
            <a:rPr lang="en-GB" dirty="0" smtClean="0"/>
            <a:t>Justice ethics</a:t>
          </a:r>
          <a:endParaRPr lang="en-GB" dirty="0"/>
        </a:p>
      </dgm:t>
    </dgm:pt>
    <dgm:pt modelId="{BF57BDB1-6340-448A-8B51-8AC0BDEEC8D5}" type="parTrans" cxnId="{6A536A3F-6A68-4CAB-BF85-29AE9817BE6C}">
      <dgm:prSet/>
      <dgm:spPr/>
      <dgm:t>
        <a:bodyPr/>
        <a:lstStyle/>
        <a:p>
          <a:endParaRPr lang="en-GB"/>
        </a:p>
      </dgm:t>
    </dgm:pt>
    <dgm:pt modelId="{B05313D7-5770-4200-A244-EC276BB3E94A}" type="sibTrans" cxnId="{6A536A3F-6A68-4CAB-BF85-29AE9817BE6C}">
      <dgm:prSet/>
      <dgm:spPr/>
      <dgm:t>
        <a:bodyPr/>
        <a:lstStyle/>
        <a:p>
          <a:endParaRPr lang="en-GB"/>
        </a:p>
      </dgm:t>
    </dgm:pt>
    <dgm:pt modelId="{51D15771-06AA-4BD1-A4F3-F86E2DC0AF5F}" type="pres">
      <dgm:prSet presAssocID="{F925B65A-D798-47C7-95D4-EC667AEA6AF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0278C0F6-3A6E-4EB2-BBA6-12628B18DB2F}" type="pres">
      <dgm:prSet presAssocID="{BF437560-3EE7-469E-834D-97B295246B3C}" presName="hierRoot1" presStyleCnt="0"/>
      <dgm:spPr/>
    </dgm:pt>
    <dgm:pt modelId="{8266A43F-79C6-4577-AAFA-F7423255DF2E}" type="pres">
      <dgm:prSet presAssocID="{BF437560-3EE7-469E-834D-97B295246B3C}" presName="composite" presStyleCnt="0"/>
      <dgm:spPr/>
    </dgm:pt>
    <dgm:pt modelId="{27254679-D85B-4613-9EEE-8E2FB50A018F}" type="pres">
      <dgm:prSet presAssocID="{BF437560-3EE7-469E-834D-97B295246B3C}" presName="background" presStyleLbl="node0" presStyleIdx="0" presStyleCnt="1"/>
      <dgm:spPr/>
    </dgm:pt>
    <dgm:pt modelId="{A08BD56A-FB4C-4247-B50C-5EE4E540DAEB}" type="pres">
      <dgm:prSet presAssocID="{BF437560-3EE7-469E-834D-97B295246B3C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A97F2C6-B39E-4E70-8951-6A4C769E5085}" type="pres">
      <dgm:prSet presAssocID="{BF437560-3EE7-469E-834D-97B295246B3C}" presName="hierChild2" presStyleCnt="0"/>
      <dgm:spPr/>
    </dgm:pt>
    <dgm:pt modelId="{106A5355-66A6-4AF1-966A-A245A421A188}" type="pres">
      <dgm:prSet presAssocID="{F1AD7FC2-02D2-4B1D-9DCA-D5AEEF1CB932}" presName="Name10" presStyleLbl="parChTrans1D2" presStyleIdx="0" presStyleCnt="4"/>
      <dgm:spPr/>
      <dgm:t>
        <a:bodyPr/>
        <a:lstStyle/>
        <a:p>
          <a:endParaRPr lang="en-GB"/>
        </a:p>
      </dgm:t>
    </dgm:pt>
    <dgm:pt modelId="{831E16F1-9726-4CC6-A8C2-87A8AD05C48A}" type="pres">
      <dgm:prSet presAssocID="{F6F60346-4926-4797-BD96-9C865AF6593D}" presName="hierRoot2" presStyleCnt="0"/>
      <dgm:spPr/>
    </dgm:pt>
    <dgm:pt modelId="{E2BAD479-6DBA-490B-91F2-677190DD632D}" type="pres">
      <dgm:prSet presAssocID="{F6F60346-4926-4797-BD96-9C865AF6593D}" presName="composite2" presStyleCnt="0"/>
      <dgm:spPr/>
    </dgm:pt>
    <dgm:pt modelId="{828C2CC7-11BD-4ADB-A01C-BA28C1F30D31}" type="pres">
      <dgm:prSet presAssocID="{F6F60346-4926-4797-BD96-9C865AF6593D}" presName="background2" presStyleLbl="node2" presStyleIdx="0" presStyleCnt="4"/>
      <dgm:spPr/>
    </dgm:pt>
    <dgm:pt modelId="{E8153F61-9DA0-411E-B0B0-A82F8CE27090}" type="pres">
      <dgm:prSet presAssocID="{F6F60346-4926-4797-BD96-9C865AF6593D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762390A-6B17-4346-95F6-FA9B958580CF}" type="pres">
      <dgm:prSet presAssocID="{F6F60346-4926-4797-BD96-9C865AF6593D}" presName="hierChild3" presStyleCnt="0"/>
      <dgm:spPr/>
    </dgm:pt>
    <dgm:pt modelId="{B579A79D-8871-4E68-987A-210B279C89D4}" type="pres">
      <dgm:prSet presAssocID="{195B3E68-2FE9-4FE2-9885-4805C283E839}" presName="Name17" presStyleLbl="parChTrans1D3" presStyleIdx="0" presStyleCnt="7"/>
      <dgm:spPr/>
      <dgm:t>
        <a:bodyPr/>
        <a:lstStyle/>
        <a:p>
          <a:endParaRPr lang="en-GB"/>
        </a:p>
      </dgm:t>
    </dgm:pt>
    <dgm:pt modelId="{A605865A-1E8B-4FFE-A9AC-8F3D481B19E1}" type="pres">
      <dgm:prSet presAssocID="{63F2FABC-BC9E-41C5-94CD-F508F46B2217}" presName="hierRoot3" presStyleCnt="0"/>
      <dgm:spPr/>
    </dgm:pt>
    <dgm:pt modelId="{8ACA4781-6494-4C0C-9E71-84C4391EC090}" type="pres">
      <dgm:prSet presAssocID="{63F2FABC-BC9E-41C5-94CD-F508F46B2217}" presName="composite3" presStyleCnt="0"/>
      <dgm:spPr/>
    </dgm:pt>
    <dgm:pt modelId="{44EBADF5-D934-4D23-A4E5-2C9244F531D7}" type="pres">
      <dgm:prSet presAssocID="{63F2FABC-BC9E-41C5-94CD-F508F46B2217}" presName="background3" presStyleLbl="node3" presStyleIdx="0" presStyleCnt="7"/>
      <dgm:spPr/>
    </dgm:pt>
    <dgm:pt modelId="{5C1A764D-CD96-48F0-93C8-F994351B048A}" type="pres">
      <dgm:prSet presAssocID="{63F2FABC-BC9E-41C5-94CD-F508F46B2217}" presName="text3" presStyleLbl="fgAcc3" presStyleIdx="0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820060A-98E0-42C6-85F3-1A775A62B790}" type="pres">
      <dgm:prSet presAssocID="{63F2FABC-BC9E-41C5-94CD-F508F46B2217}" presName="hierChild4" presStyleCnt="0"/>
      <dgm:spPr/>
    </dgm:pt>
    <dgm:pt modelId="{2C059247-6935-4DAB-BFB9-DEFF0644F477}" type="pres">
      <dgm:prSet presAssocID="{70344A5F-497D-4A04-84FF-F02256674A19}" presName="Name17" presStyleLbl="parChTrans1D3" presStyleIdx="1" presStyleCnt="7"/>
      <dgm:spPr/>
      <dgm:t>
        <a:bodyPr/>
        <a:lstStyle/>
        <a:p>
          <a:endParaRPr lang="en-GB"/>
        </a:p>
      </dgm:t>
    </dgm:pt>
    <dgm:pt modelId="{FD228D04-4CF8-44C2-BA93-AF0134A8DC1A}" type="pres">
      <dgm:prSet presAssocID="{23106C55-B734-4673-8713-3A48CC489E1C}" presName="hierRoot3" presStyleCnt="0"/>
      <dgm:spPr/>
    </dgm:pt>
    <dgm:pt modelId="{97264118-863B-4649-A18F-4D9B82A3A407}" type="pres">
      <dgm:prSet presAssocID="{23106C55-B734-4673-8713-3A48CC489E1C}" presName="composite3" presStyleCnt="0"/>
      <dgm:spPr/>
    </dgm:pt>
    <dgm:pt modelId="{D611290F-9A1E-4373-B01E-D65210F61E69}" type="pres">
      <dgm:prSet presAssocID="{23106C55-B734-4673-8713-3A48CC489E1C}" presName="background3" presStyleLbl="node3" presStyleIdx="1" presStyleCnt="7"/>
      <dgm:spPr/>
    </dgm:pt>
    <dgm:pt modelId="{3FC36C4E-BD1E-40C8-BD6F-256ECA2D4DF7}" type="pres">
      <dgm:prSet presAssocID="{23106C55-B734-4673-8713-3A48CC489E1C}" presName="text3" presStyleLbl="fgAcc3" presStyleIdx="1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B85F63F-E71C-4194-BDF9-28A3C44024A3}" type="pres">
      <dgm:prSet presAssocID="{23106C55-B734-4673-8713-3A48CC489E1C}" presName="hierChild4" presStyleCnt="0"/>
      <dgm:spPr/>
    </dgm:pt>
    <dgm:pt modelId="{7CA8EABD-A35D-407E-BE04-10A1A417D52D}" type="pres">
      <dgm:prSet presAssocID="{EDC761B4-6E07-4B78-BA9E-6C0F8EAD77D5}" presName="Name17" presStyleLbl="parChTrans1D3" presStyleIdx="2" presStyleCnt="7"/>
      <dgm:spPr/>
      <dgm:t>
        <a:bodyPr/>
        <a:lstStyle/>
        <a:p>
          <a:endParaRPr lang="en-GB"/>
        </a:p>
      </dgm:t>
    </dgm:pt>
    <dgm:pt modelId="{F06151EC-B4AC-4399-AFD3-6FBE4DB705AC}" type="pres">
      <dgm:prSet presAssocID="{EDF81AAD-F36F-4DF5-9940-22626592A69A}" presName="hierRoot3" presStyleCnt="0"/>
      <dgm:spPr/>
    </dgm:pt>
    <dgm:pt modelId="{CA1B6122-C0DE-40C0-BB82-46B814388D69}" type="pres">
      <dgm:prSet presAssocID="{EDF81AAD-F36F-4DF5-9940-22626592A69A}" presName="composite3" presStyleCnt="0"/>
      <dgm:spPr/>
    </dgm:pt>
    <dgm:pt modelId="{CD5F5F23-5B89-4586-AB66-9793D15BFA78}" type="pres">
      <dgm:prSet presAssocID="{EDF81AAD-F36F-4DF5-9940-22626592A69A}" presName="background3" presStyleLbl="node3" presStyleIdx="2" presStyleCnt="7"/>
      <dgm:spPr/>
    </dgm:pt>
    <dgm:pt modelId="{E63A13AA-5ADC-4C33-A050-50447FDC7DB5}" type="pres">
      <dgm:prSet presAssocID="{EDF81AAD-F36F-4DF5-9940-22626592A69A}" presName="text3" presStyleLbl="fgAcc3" presStyleIdx="2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5343F5B-7B51-480C-96F3-1EBCBB9AD87E}" type="pres">
      <dgm:prSet presAssocID="{EDF81AAD-F36F-4DF5-9940-22626592A69A}" presName="hierChild4" presStyleCnt="0"/>
      <dgm:spPr/>
    </dgm:pt>
    <dgm:pt modelId="{2FD06EA4-8AAA-4F6E-94C2-D3CF228BD60D}" type="pres">
      <dgm:prSet presAssocID="{C5F68077-F569-4E70-BAB2-88F97C097A98}" presName="Name10" presStyleLbl="parChTrans1D2" presStyleIdx="1" presStyleCnt="4"/>
      <dgm:spPr/>
      <dgm:t>
        <a:bodyPr/>
        <a:lstStyle/>
        <a:p>
          <a:endParaRPr lang="en-GB"/>
        </a:p>
      </dgm:t>
    </dgm:pt>
    <dgm:pt modelId="{9862723D-00B9-46EC-AC4F-42703D656B7A}" type="pres">
      <dgm:prSet presAssocID="{2DE8B167-B0A0-45CF-8703-FF278676BD92}" presName="hierRoot2" presStyleCnt="0"/>
      <dgm:spPr/>
    </dgm:pt>
    <dgm:pt modelId="{B8CA62DE-6D45-470F-AA54-B348CC851457}" type="pres">
      <dgm:prSet presAssocID="{2DE8B167-B0A0-45CF-8703-FF278676BD92}" presName="composite2" presStyleCnt="0"/>
      <dgm:spPr/>
    </dgm:pt>
    <dgm:pt modelId="{265B9C1F-2886-4106-957A-7EF0561B0CEE}" type="pres">
      <dgm:prSet presAssocID="{2DE8B167-B0A0-45CF-8703-FF278676BD92}" presName="background2" presStyleLbl="node2" presStyleIdx="1" presStyleCnt="4"/>
      <dgm:spPr/>
    </dgm:pt>
    <dgm:pt modelId="{CE49867C-D606-4CD0-BC58-B57DDC65BA7D}" type="pres">
      <dgm:prSet presAssocID="{2DE8B167-B0A0-45CF-8703-FF278676BD92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6BC8A95-CD41-413F-8AFF-2E84601CA752}" type="pres">
      <dgm:prSet presAssocID="{2DE8B167-B0A0-45CF-8703-FF278676BD92}" presName="hierChild3" presStyleCnt="0"/>
      <dgm:spPr/>
    </dgm:pt>
    <dgm:pt modelId="{4E2BDAEA-E58F-4577-8FD3-AC936832E921}" type="pres">
      <dgm:prSet presAssocID="{E9150EA2-7E77-4BBD-B7AD-22053FDB5966}" presName="Name17" presStyleLbl="parChTrans1D3" presStyleIdx="3" presStyleCnt="7"/>
      <dgm:spPr/>
      <dgm:t>
        <a:bodyPr/>
        <a:lstStyle/>
        <a:p>
          <a:endParaRPr lang="en-GB"/>
        </a:p>
      </dgm:t>
    </dgm:pt>
    <dgm:pt modelId="{888F9CDB-FFBA-46C1-AD53-B8212F0992C9}" type="pres">
      <dgm:prSet presAssocID="{36B35F0A-468A-43DC-B0AD-64C0E8521566}" presName="hierRoot3" presStyleCnt="0"/>
      <dgm:spPr/>
    </dgm:pt>
    <dgm:pt modelId="{C5CBA0FD-B130-48FF-B153-05889BB3CB9F}" type="pres">
      <dgm:prSet presAssocID="{36B35F0A-468A-43DC-B0AD-64C0E8521566}" presName="composite3" presStyleCnt="0"/>
      <dgm:spPr/>
    </dgm:pt>
    <dgm:pt modelId="{6AB1ED46-222E-4807-8D41-57256A0B57F0}" type="pres">
      <dgm:prSet presAssocID="{36B35F0A-468A-43DC-B0AD-64C0E8521566}" presName="background3" presStyleLbl="node3" presStyleIdx="3" presStyleCnt="7"/>
      <dgm:spPr/>
    </dgm:pt>
    <dgm:pt modelId="{49D32C2C-B2EE-4B60-A9C2-ADFC75229FE8}" type="pres">
      <dgm:prSet presAssocID="{36B35F0A-468A-43DC-B0AD-64C0E8521566}" presName="text3" presStyleLbl="fgAcc3" presStyleIdx="3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2FBA8FD-CAA1-4209-8DC1-290D42E8B20F}" type="pres">
      <dgm:prSet presAssocID="{36B35F0A-468A-43DC-B0AD-64C0E8521566}" presName="hierChild4" presStyleCnt="0"/>
      <dgm:spPr/>
    </dgm:pt>
    <dgm:pt modelId="{7F8E5623-D5F8-45DD-8F66-C46C6C1AA7B1}" type="pres">
      <dgm:prSet presAssocID="{D3F930B2-1E08-41E6-96D4-DD64F0B5C9ED}" presName="Name17" presStyleLbl="parChTrans1D3" presStyleIdx="4" presStyleCnt="7"/>
      <dgm:spPr/>
      <dgm:t>
        <a:bodyPr/>
        <a:lstStyle/>
        <a:p>
          <a:endParaRPr lang="en-GB"/>
        </a:p>
      </dgm:t>
    </dgm:pt>
    <dgm:pt modelId="{6CEE4B45-B755-45C5-ABFB-6DF9531E7087}" type="pres">
      <dgm:prSet presAssocID="{2E613C05-5E83-4AAF-BAC8-8F344DB699E8}" presName="hierRoot3" presStyleCnt="0"/>
      <dgm:spPr/>
    </dgm:pt>
    <dgm:pt modelId="{51327E83-3643-479E-B527-DFE4AFFA8FEE}" type="pres">
      <dgm:prSet presAssocID="{2E613C05-5E83-4AAF-BAC8-8F344DB699E8}" presName="composite3" presStyleCnt="0"/>
      <dgm:spPr/>
    </dgm:pt>
    <dgm:pt modelId="{E5469196-C534-4F9A-B5EB-D927C46BF9D5}" type="pres">
      <dgm:prSet presAssocID="{2E613C05-5E83-4AAF-BAC8-8F344DB699E8}" presName="background3" presStyleLbl="node3" presStyleIdx="4" presStyleCnt="7"/>
      <dgm:spPr/>
    </dgm:pt>
    <dgm:pt modelId="{2781AC5F-9E79-404B-8D83-E7A2CA9F2E09}" type="pres">
      <dgm:prSet presAssocID="{2E613C05-5E83-4AAF-BAC8-8F344DB699E8}" presName="text3" presStyleLbl="fgAcc3" presStyleIdx="4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60DFE2A-31F8-47AF-807B-1DDC0780D05D}" type="pres">
      <dgm:prSet presAssocID="{2E613C05-5E83-4AAF-BAC8-8F344DB699E8}" presName="hierChild4" presStyleCnt="0"/>
      <dgm:spPr/>
    </dgm:pt>
    <dgm:pt modelId="{44C42C1D-E556-4507-A679-B5EDFFA8355D}" type="pres">
      <dgm:prSet presAssocID="{BF57BDB1-6340-448A-8B51-8AC0BDEEC8D5}" presName="Name17" presStyleLbl="parChTrans1D3" presStyleIdx="5" presStyleCnt="7"/>
      <dgm:spPr/>
      <dgm:t>
        <a:bodyPr/>
        <a:lstStyle/>
        <a:p>
          <a:endParaRPr lang="en-GB"/>
        </a:p>
      </dgm:t>
    </dgm:pt>
    <dgm:pt modelId="{3F51F6BE-A777-4488-B267-EE847E3269D8}" type="pres">
      <dgm:prSet presAssocID="{A15FC45F-C113-40E3-963A-82E148BC14FC}" presName="hierRoot3" presStyleCnt="0"/>
      <dgm:spPr/>
    </dgm:pt>
    <dgm:pt modelId="{A0F59921-9900-4E6F-B1E3-BC04BD076F6A}" type="pres">
      <dgm:prSet presAssocID="{A15FC45F-C113-40E3-963A-82E148BC14FC}" presName="composite3" presStyleCnt="0"/>
      <dgm:spPr/>
    </dgm:pt>
    <dgm:pt modelId="{DA4D9AC0-0056-426A-BF7A-088C5A4DE13D}" type="pres">
      <dgm:prSet presAssocID="{A15FC45F-C113-40E3-963A-82E148BC14FC}" presName="background3" presStyleLbl="node3" presStyleIdx="5" presStyleCnt="7"/>
      <dgm:spPr/>
    </dgm:pt>
    <dgm:pt modelId="{B333D9CC-7666-486A-97CC-4C5944D78BEB}" type="pres">
      <dgm:prSet presAssocID="{A15FC45F-C113-40E3-963A-82E148BC14FC}" presName="text3" presStyleLbl="fgAcc3" presStyleIdx="5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BADD8B8-5D31-490E-96C1-9330294083BD}" type="pres">
      <dgm:prSet presAssocID="{A15FC45F-C113-40E3-963A-82E148BC14FC}" presName="hierChild4" presStyleCnt="0"/>
      <dgm:spPr/>
    </dgm:pt>
    <dgm:pt modelId="{A26CB090-03AD-4647-8330-871170663C4B}" type="pres">
      <dgm:prSet presAssocID="{794F2BB4-6F96-43A4-A82A-75C0B77A686D}" presName="Name10" presStyleLbl="parChTrans1D2" presStyleIdx="2" presStyleCnt="4"/>
      <dgm:spPr/>
      <dgm:t>
        <a:bodyPr/>
        <a:lstStyle/>
        <a:p>
          <a:endParaRPr lang="en-GB"/>
        </a:p>
      </dgm:t>
    </dgm:pt>
    <dgm:pt modelId="{FAEFD046-AF94-4C9B-88A5-1500ED991A31}" type="pres">
      <dgm:prSet presAssocID="{FA6F6BED-B210-461D-8220-A5CF65EAB4D3}" presName="hierRoot2" presStyleCnt="0"/>
      <dgm:spPr/>
    </dgm:pt>
    <dgm:pt modelId="{6AD8395A-0301-4000-BC2F-BF869C88D821}" type="pres">
      <dgm:prSet presAssocID="{FA6F6BED-B210-461D-8220-A5CF65EAB4D3}" presName="composite2" presStyleCnt="0"/>
      <dgm:spPr/>
    </dgm:pt>
    <dgm:pt modelId="{2EA31A29-F53F-4CD7-A194-B00318EC6427}" type="pres">
      <dgm:prSet presAssocID="{FA6F6BED-B210-461D-8220-A5CF65EAB4D3}" presName="background2" presStyleLbl="node2" presStyleIdx="2" presStyleCnt="4"/>
      <dgm:spPr/>
    </dgm:pt>
    <dgm:pt modelId="{9A239609-ED66-42B3-BE18-CFA6E4EADCD9}" type="pres">
      <dgm:prSet presAssocID="{FA6F6BED-B210-461D-8220-A5CF65EAB4D3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E844AA9-A013-4D45-87CE-51637EBA7EA1}" type="pres">
      <dgm:prSet presAssocID="{FA6F6BED-B210-461D-8220-A5CF65EAB4D3}" presName="hierChild3" presStyleCnt="0"/>
      <dgm:spPr/>
    </dgm:pt>
    <dgm:pt modelId="{902724A0-1174-45D2-8606-6EB60A182BB8}" type="pres">
      <dgm:prSet presAssocID="{3B28E50E-449D-4A0D-AB3D-FB8D0CEA2B58}" presName="Name17" presStyleLbl="parChTrans1D3" presStyleIdx="6" presStyleCnt="7"/>
      <dgm:spPr/>
      <dgm:t>
        <a:bodyPr/>
        <a:lstStyle/>
        <a:p>
          <a:endParaRPr lang="en-GB"/>
        </a:p>
      </dgm:t>
    </dgm:pt>
    <dgm:pt modelId="{7EE37B1E-D49D-4644-9D40-6437A5F32A6A}" type="pres">
      <dgm:prSet presAssocID="{4A516CFE-2FF8-4CD2-BE44-59FC48564C5C}" presName="hierRoot3" presStyleCnt="0"/>
      <dgm:spPr/>
    </dgm:pt>
    <dgm:pt modelId="{1CEB57E6-C903-44E3-90A5-8B2FCE100926}" type="pres">
      <dgm:prSet presAssocID="{4A516CFE-2FF8-4CD2-BE44-59FC48564C5C}" presName="composite3" presStyleCnt="0"/>
      <dgm:spPr/>
    </dgm:pt>
    <dgm:pt modelId="{4E9EFA39-467B-4C19-93A0-5718D2D12E8B}" type="pres">
      <dgm:prSet presAssocID="{4A516CFE-2FF8-4CD2-BE44-59FC48564C5C}" presName="background3" presStyleLbl="node3" presStyleIdx="6" presStyleCnt="7"/>
      <dgm:spPr/>
    </dgm:pt>
    <dgm:pt modelId="{B56412F6-465C-42FF-90C0-A9072DCD970A}" type="pres">
      <dgm:prSet presAssocID="{4A516CFE-2FF8-4CD2-BE44-59FC48564C5C}" presName="text3" presStyleLbl="fgAcc3" presStyleIdx="6" presStyleCnt="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E64EADE-D397-4FBD-A47E-22E9BD7F4EA8}" type="pres">
      <dgm:prSet presAssocID="{4A516CFE-2FF8-4CD2-BE44-59FC48564C5C}" presName="hierChild4" presStyleCnt="0"/>
      <dgm:spPr/>
    </dgm:pt>
    <dgm:pt modelId="{1CFFFB2C-4C7F-45AC-8792-E9DA5F73128C}" type="pres">
      <dgm:prSet presAssocID="{79310D6F-9984-4107-BA71-653328F7220E}" presName="Name10" presStyleLbl="parChTrans1D2" presStyleIdx="3" presStyleCnt="4"/>
      <dgm:spPr/>
      <dgm:t>
        <a:bodyPr/>
        <a:lstStyle/>
        <a:p>
          <a:endParaRPr lang="en-GB"/>
        </a:p>
      </dgm:t>
    </dgm:pt>
    <dgm:pt modelId="{7F1980BC-7CE4-4CDC-A011-997963CE9C50}" type="pres">
      <dgm:prSet presAssocID="{53D9B5A3-F3E0-4B0B-AB25-D51A423CC7EC}" presName="hierRoot2" presStyleCnt="0"/>
      <dgm:spPr/>
    </dgm:pt>
    <dgm:pt modelId="{04BB8D67-4298-433E-8498-0C3E1B7112E2}" type="pres">
      <dgm:prSet presAssocID="{53D9B5A3-F3E0-4B0B-AB25-D51A423CC7EC}" presName="composite2" presStyleCnt="0"/>
      <dgm:spPr/>
    </dgm:pt>
    <dgm:pt modelId="{451904EA-8298-4AB1-8BE8-C6FDE06F9DDB}" type="pres">
      <dgm:prSet presAssocID="{53D9B5A3-F3E0-4B0B-AB25-D51A423CC7EC}" presName="background2" presStyleLbl="node2" presStyleIdx="3" presStyleCnt="4"/>
      <dgm:spPr/>
    </dgm:pt>
    <dgm:pt modelId="{5FB31A5C-BEE1-418F-AEF0-EF89B6A8DA0F}" type="pres">
      <dgm:prSet presAssocID="{53D9B5A3-F3E0-4B0B-AB25-D51A423CC7EC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8F0C1C7-992F-4365-A1F7-94B1676A023B}" type="pres">
      <dgm:prSet presAssocID="{53D9B5A3-F3E0-4B0B-AB25-D51A423CC7EC}" presName="hierChild3" presStyleCnt="0"/>
      <dgm:spPr/>
    </dgm:pt>
  </dgm:ptLst>
  <dgm:cxnLst>
    <dgm:cxn modelId="{28CF7F39-C842-4FC3-96B8-39906EACCFDE}" type="presOf" srcId="{EDC761B4-6E07-4B78-BA9E-6C0F8EAD77D5}" destId="{7CA8EABD-A35D-407E-BE04-10A1A417D52D}" srcOrd="0" destOrd="0" presId="urn:microsoft.com/office/officeart/2005/8/layout/hierarchy1"/>
    <dgm:cxn modelId="{EFBA662C-5CAD-457D-B5EC-16CD0C8876DB}" type="presOf" srcId="{195B3E68-2FE9-4FE2-9885-4805C283E839}" destId="{B579A79D-8871-4E68-987A-210B279C89D4}" srcOrd="0" destOrd="0" presId="urn:microsoft.com/office/officeart/2005/8/layout/hierarchy1"/>
    <dgm:cxn modelId="{79C53A82-FFC8-45DE-B00B-D5F08B5C1DA2}" type="presOf" srcId="{794F2BB4-6F96-43A4-A82A-75C0B77A686D}" destId="{A26CB090-03AD-4647-8330-871170663C4B}" srcOrd="0" destOrd="0" presId="urn:microsoft.com/office/officeart/2005/8/layout/hierarchy1"/>
    <dgm:cxn modelId="{1321E3D0-8D28-4914-9529-1FFD681603B1}" type="presOf" srcId="{D3F930B2-1E08-41E6-96D4-DD64F0B5C9ED}" destId="{7F8E5623-D5F8-45DD-8F66-C46C6C1AA7B1}" srcOrd="0" destOrd="0" presId="urn:microsoft.com/office/officeart/2005/8/layout/hierarchy1"/>
    <dgm:cxn modelId="{01377431-753B-4340-A584-3BC4978FD9AC}" type="presOf" srcId="{BF57BDB1-6340-448A-8B51-8AC0BDEEC8D5}" destId="{44C42C1D-E556-4507-A679-B5EDFFA8355D}" srcOrd="0" destOrd="0" presId="urn:microsoft.com/office/officeart/2005/8/layout/hierarchy1"/>
    <dgm:cxn modelId="{63100284-B45D-4F55-9EEB-57B46A77AE5E}" srcId="{BF437560-3EE7-469E-834D-97B295246B3C}" destId="{53D9B5A3-F3E0-4B0B-AB25-D51A423CC7EC}" srcOrd="3" destOrd="0" parTransId="{79310D6F-9984-4107-BA71-653328F7220E}" sibTransId="{827C1DEA-F450-4CED-BF2C-425A350F34E9}"/>
    <dgm:cxn modelId="{29D73EB5-1E01-4B19-9891-EFDE6D3C0BC3}" type="presOf" srcId="{2E613C05-5E83-4AAF-BAC8-8F344DB699E8}" destId="{2781AC5F-9E79-404B-8D83-E7A2CA9F2E09}" srcOrd="0" destOrd="0" presId="urn:microsoft.com/office/officeart/2005/8/layout/hierarchy1"/>
    <dgm:cxn modelId="{DEBA21A4-31EA-4D66-8C37-5641E15B34F7}" type="presOf" srcId="{53D9B5A3-F3E0-4B0B-AB25-D51A423CC7EC}" destId="{5FB31A5C-BEE1-418F-AEF0-EF89B6A8DA0F}" srcOrd="0" destOrd="0" presId="urn:microsoft.com/office/officeart/2005/8/layout/hierarchy1"/>
    <dgm:cxn modelId="{5474767D-BCD2-48CA-83C9-370CDAA9DB0D}" type="presOf" srcId="{BF437560-3EE7-469E-834D-97B295246B3C}" destId="{A08BD56A-FB4C-4247-B50C-5EE4E540DAEB}" srcOrd="0" destOrd="0" presId="urn:microsoft.com/office/officeart/2005/8/layout/hierarchy1"/>
    <dgm:cxn modelId="{FAF79BE5-1245-40A8-A198-890732C1348B}" type="presOf" srcId="{FA6F6BED-B210-461D-8220-A5CF65EAB4D3}" destId="{9A239609-ED66-42B3-BE18-CFA6E4EADCD9}" srcOrd="0" destOrd="0" presId="urn:microsoft.com/office/officeart/2005/8/layout/hierarchy1"/>
    <dgm:cxn modelId="{246B8F33-FB1F-4070-A805-161599BAE05E}" type="presOf" srcId="{F925B65A-D798-47C7-95D4-EC667AEA6AF6}" destId="{51D15771-06AA-4BD1-A4F3-F86E2DC0AF5F}" srcOrd="0" destOrd="0" presId="urn:microsoft.com/office/officeart/2005/8/layout/hierarchy1"/>
    <dgm:cxn modelId="{EBA4AA0C-E206-4C6F-8168-D662206BC56F}" srcId="{F6F60346-4926-4797-BD96-9C865AF6593D}" destId="{23106C55-B734-4673-8713-3A48CC489E1C}" srcOrd="1" destOrd="0" parTransId="{70344A5F-497D-4A04-84FF-F02256674A19}" sibTransId="{FCF60D38-3AF4-487E-A98E-13BD2A1C84E4}"/>
    <dgm:cxn modelId="{3FD20379-FFD1-40E9-8F6A-C4FF3FF52B83}" type="presOf" srcId="{36B35F0A-468A-43DC-B0AD-64C0E8521566}" destId="{49D32C2C-B2EE-4B60-A9C2-ADFC75229FE8}" srcOrd="0" destOrd="0" presId="urn:microsoft.com/office/officeart/2005/8/layout/hierarchy1"/>
    <dgm:cxn modelId="{85CCBA2B-D298-4C4F-8253-3A29621499EE}" srcId="{2DE8B167-B0A0-45CF-8703-FF278676BD92}" destId="{2E613C05-5E83-4AAF-BAC8-8F344DB699E8}" srcOrd="1" destOrd="0" parTransId="{D3F930B2-1E08-41E6-96D4-DD64F0B5C9ED}" sibTransId="{CED44C96-00AA-4AFD-93CD-36F8A8520949}"/>
    <dgm:cxn modelId="{CD4DFAD5-A593-4B87-A204-190AB1391711}" srcId="{FA6F6BED-B210-461D-8220-A5CF65EAB4D3}" destId="{4A516CFE-2FF8-4CD2-BE44-59FC48564C5C}" srcOrd="0" destOrd="0" parTransId="{3B28E50E-449D-4A0D-AB3D-FB8D0CEA2B58}" sibTransId="{B3101651-1A33-4636-BE24-985B15E1ADC1}"/>
    <dgm:cxn modelId="{8D8EFB85-23F5-4649-91DA-F34B65275640}" type="presOf" srcId="{4A516CFE-2FF8-4CD2-BE44-59FC48564C5C}" destId="{B56412F6-465C-42FF-90C0-A9072DCD970A}" srcOrd="0" destOrd="0" presId="urn:microsoft.com/office/officeart/2005/8/layout/hierarchy1"/>
    <dgm:cxn modelId="{1C563B2B-1BD7-4242-B7EB-AB40FA465ED7}" srcId="{F6F60346-4926-4797-BD96-9C865AF6593D}" destId="{63F2FABC-BC9E-41C5-94CD-F508F46B2217}" srcOrd="0" destOrd="0" parTransId="{195B3E68-2FE9-4FE2-9885-4805C283E839}" sibTransId="{BBDAE84F-95CA-438E-BFF1-423B733C25B9}"/>
    <dgm:cxn modelId="{F0C6BF27-6FB5-4F5C-9B62-D4102AB9A8F9}" srcId="{BF437560-3EE7-469E-834D-97B295246B3C}" destId="{2DE8B167-B0A0-45CF-8703-FF278676BD92}" srcOrd="1" destOrd="0" parTransId="{C5F68077-F569-4E70-BAB2-88F97C097A98}" sibTransId="{DB7ECBCF-F544-442D-AA74-68B40D0ACE06}"/>
    <dgm:cxn modelId="{0858F7E3-BA8A-4D28-907A-ED22AF86E6D4}" type="presOf" srcId="{23106C55-B734-4673-8713-3A48CC489E1C}" destId="{3FC36C4E-BD1E-40C8-BD6F-256ECA2D4DF7}" srcOrd="0" destOrd="0" presId="urn:microsoft.com/office/officeart/2005/8/layout/hierarchy1"/>
    <dgm:cxn modelId="{5A32D97E-6823-4B96-B2AB-D06BB48C7B60}" type="presOf" srcId="{F1AD7FC2-02D2-4B1D-9DCA-D5AEEF1CB932}" destId="{106A5355-66A6-4AF1-966A-A245A421A188}" srcOrd="0" destOrd="0" presId="urn:microsoft.com/office/officeart/2005/8/layout/hierarchy1"/>
    <dgm:cxn modelId="{C8708D8C-2BC9-4907-B565-525FCA5C63FB}" type="presOf" srcId="{70344A5F-497D-4A04-84FF-F02256674A19}" destId="{2C059247-6935-4DAB-BFB9-DEFF0644F477}" srcOrd="0" destOrd="0" presId="urn:microsoft.com/office/officeart/2005/8/layout/hierarchy1"/>
    <dgm:cxn modelId="{6A536A3F-6A68-4CAB-BF85-29AE9817BE6C}" srcId="{2DE8B167-B0A0-45CF-8703-FF278676BD92}" destId="{A15FC45F-C113-40E3-963A-82E148BC14FC}" srcOrd="2" destOrd="0" parTransId="{BF57BDB1-6340-448A-8B51-8AC0BDEEC8D5}" sibTransId="{B05313D7-5770-4200-A244-EC276BB3E94A}"/>
    <dgm:cxn modelId="{C61D5A30-CBD9-4DD6-97FA-7D2890A26BF0}" type="presOf" srcId="{A15FC45F-C113-40E3-963A-82E148BC14FC}" destId="{B333D9CC-7666-486A-97CC-4C5944D78BEB}" srcOrd="0" destOrd="0" presId="urn:microsoft.com/office/officeart/2005/8/layout/hierarchy1"/>
    <dgm:cxn modelId="{B049C7EA-FC44-41F6-8B5B-D25556E6E79D}" type="presOf" srcId="{E9150EA2-7E77-4BBD-B7AD-22053FDB5966}" destId="{4E2BDAEA-E58F-4577-8FD3-AC936832E921}" srcOrd="0" destOrd="0" presId="urn:microsoft.com/office/officeart/2005/8/layout/hierarchy1"/>
    <dgm:cxn modelId="{77D40C04-908E-4A7F-9072-ACB04715E831}" srcId="{F925B65A-D798-47C7-95D4-EC667AEA6AF6}" destId="{BF437560-3EE7-469E-834D-97B295246B3C}" srcOrd="0" destOrd="0" parTransId="{C6113778-10D3-497C-96EF-A6191CFD7D2B}" sibTransId="{6734C6F9-FA4F-483C-99BA-DCFB8A6E3ED0}"/>
    <dgm:cxn modelId="{F56AB0AF-3CCD-4022-9158-836841D9241E}" srcId="{BF437560-3EE7-469E-834D-97B295246B3C}" destId="{FA6F6BED-B210-461D-8220-A5CF65EAB4D3}" srcOrd="2" destOrd="0" parTransId="{794F2BB4-6F96-43A4-A82A-75C0B77A686D}" sibTransId="{9C97B9DB-A790-480C-ADEE-920AC2430D6E}"/>
    <dgm:cxn modelId="{088DFC45-3DE6-4DCA-ACDD-0E0181661D06}" type="presOf" srcId="{79310D6F-9984-4107-BA71-653328F7220E}" destId="{1CFFFB2C-4C7F-45AC-8792-E9DA5F73128C}" srcOrd="0" destOrd="0" presId="urn:microsoft.com/office/officeart/2005/8/layout/hierarchy1"/>
    <dgm:cxn modelId="{D6D4D0F9-53A9-4559-B1B7-91935856D342}" type="presOf" srcId="{C5F68077-F569-4E70-BAB2-88F97C097A98}" destId="{2FD06EA4-8AAA-4F6E-94C2-D3CF228BD60D}" srcOrd="0" destOrd="0" presId="urn:microsoft.com/office/officeart/2005/8/layout/hierarchy1"/>
    <dgm:cxn modelId="{0CFFEC53-8D00-462B-97DB-E7895AEF7B44}" type="presOf" srcId="{63F2FABC-BC9E-41C5-94CD-F508F46B2217}" destId="{5C1A764D-CD96-48F0-93C8-F994351B048A}" srcOrd="0" destOrd="0" presId="urn:microsoft.com/office/officeart/2005/8/layout/hierarchy1"/>
    <dgm:cxn modelId="{63BF7517-BA59-4495-82E6-5873CD46A6ED}" srcId="{BF437560-3EE7-469E-834D-97B295246B3C}" destId="{F6F60346-4926-4797-BD96-9C865AF6593D}" srcOrd="0" destOrd="0" parTransId="{F1AD7FC2-02D2-4B1D-9DCA-D5AEEF1CB932}" sibTransId="{B3BD35B5-3B1C-42B5-AD12-27A26CF5356F}"/>
    <dgm:cxn modelId="{6411B267-C553-4308-868B-DA6246DAAC73}" srcId="{2DE8B167-B0A0-45CF-8703-FF278676BD92}" destId="{36B35F0A-468A-43DC-B0AD-64C0E8521566}" srcOrd="0" destOrd="0" parTransId="{E9150EA2-7E77-4BBD-B7AD-22053FDB5966}" sibTransId="{C003F2AA-8D40-482F-A52B-90C6974ADB24}"/>
    <dgm:cxn modelId="{5E8E52AC-D301-435B-B560-5252CB7228F5}" type="presOf" srcId="{EDF81AAD-F36F-4DF5-9940-22626592A69A}" destId="{E63A13AA-5ADC-4C33-A050-50447FDC7DB5}" srcOrd="0" destOrd="0" presId="urn:microsoft.com/office/officeart/2005/8/layout/hierarchy1"/>
    <dgm:cxn modelId="{9C691872-C9D7-4FE0-8716-ECE4CF27AECC}" srcId="{F6F60346-4926-4797-BD96-9C865AF6593D}" destId="{EDF81AAD-F36F-4DF5-9940-22626592A69A}" srcOrd="2" destOrd="0" parTransId="{EDC761B4-6E07-4B78-BA9E-6C0F8EAD77D5}" sibTransId="{A15ED37D-D346-4DFE-89D2-59000B5AAF69}"/>
    <dgm:cxn modelId="{E4C4C195-20A7-4EE1-8D38-EB560A1351A7}" type="presOf" srcId="{F6F60346-4926-4797-BD96-9C865AF6593D}" destId="{E8153F61-9DA0-411E-B0B0-A82F8CE27090}" srcOrd="0" destOrd="0" presId="urn:microsoft.com/office/officeart/2005/8/layout/hierarchy1"/>
    <dgm:cxn modelId="{AB9C5DCF-E94E-45CC-877A-68BF0EFF5235}" type="presOf" srcId="{2DE8B167-B0A0-45CF-8703-FF278676BD92}" destId="{CE49867C-D606-4CD0-BC58-B57DDC65BA7D}" srcOrd="0" destOrd="0" presId="urn:microsoft.com/office/officeart/2005/8/layout/hierarchy1"/>
    <dgm:cxn modelId="{A3B1B6CE-5CDD-4A00-9FB3-B3B47D4F94FD}" type="presOf" srcId="{3B28E50E-449D-4A0D-AB3D-FB8D0CEA2B58}" destId="{902724A0-1174-45D2-8606-6EB60A182BB8}" srcOrd="0" destOrd="0" presId="urn:microsoft.com/office/officeart/2005/8/layout/hierarchy1"/>
    <dgm:cxn modelId="{A7674447-F91D-4686-8E1F-DDA540390D68}" type="presParOf" srcId="{51D15771-06AA-4BD1-A4F3-F86E2DC0AF5F}" destId="{0278C0F6-3A6E-4EB2-BBA6-12628B18DB2F}" srcOrd="0" destOrd="0" presId="urn:microsoft.com/office/officeart/2005/8/layout/hierarchy1"/>
    <dgm:cxn modelId="{6D90D561-B79B-4952-B9FF-FD5020F6B78B}" type="presParOf" srcId="{0278C0F6-3A6E-4EB2-BBA6-12628B18DB2F}" destId="{8266A43F-79C6-4577-AAFA-F7423255DF2E}" srcOrd="0" destOrd="0" presId="urn:microsoft.com/office/officeart/2005/8/layout/hierarchy1"/>
    <dgm:cxn modelId="{2FB5EAD7-017E-4A07-A829-82C9559607F6}" type="presParOf" srcId="{8266A43F-79C6-4577-AAFA-F7423255DF2E}" destId="{27254679-D85B-4613-9EEE-8E2FB50A018F}" srcOrd="0" destOrd="0" presId="urn:microsoft.com/office/officeart/2005/8/layout/hierarchy1"/>
    <dgm:cxn modelId="{82164182-F890-4F78-BD09-19B19B5FFDA3}" type="presParOf" srcId="{8266A43F-79C6-4577-AAFA-F7423255DF2E}" destId="{A08BD56A-FB4C-4247-B50C-5EE4E540DAEB}" srcOrd="1" destOrd="0" presId="urn:microsoft.com/office/officeart/2005/8/layout/hierarchy1"/>
    <dgm:cxn modelId="{6FE4F302-08C9-4068-9C47-7E7043D767B8}" type="presParOf" srcId="{0278C0F6-3A6E-4EB2-BBA6-12628B18DB2F}" destId="{EA97F2C6-B39E-4E70-8951-6A4C769E5085}" srcOrd="1" destOrd="0" presId="urn:microsoft.com/office/officeart/2005/8/layout/hierarchy1"/>
    <dgm:cxn modelId="{AF656229-4C52-4C71-BED8-829DB71C706C}" type="presParOf" srcId="{EA97F2C6-B39E-4E70-8951-6A4C769E5085}" destId="{106A5355-66A6-4AF1-966A-A245A421A188}" srcOrd="0" destOrd="0" presId="urn:microsoft.com/office/officeart/2005/8/layout/hierarchy1"/>
    <dgm:cxn modelId="{508AB853-AE7C-4227-80FB-DEF77A61D845}" type="presParOf" srcId="{EA97F2C6-B39E-4E70-8951-6A4C769E5085}" destId="{831E16F1-9726-4CC6-A8C2-87A8AD05C48A}" srcOrd="1" destOrd="0" presId="urn:microsoft.com/office/officeart/2005/8/layout/hierarchy1"/>
    <dgm:cxn modelId="{28C8EFA5-7B98-48B6-8870-982D91ED04E6}" type="presParOf" srcId="{831E16F1-9726-4CC6-A8C2-87A8AD05C48A}" destId="{E2BAD479-6DBA-490B-91F2-677190DD632D}" srcOrd="0" destOrd="0" presId="urn:microsoft.com/office/officeart/2005/8/layout/hierarchy1"/>
    <dgm:cxn modelId="{02DFF650-38A3-48CC-94AB-99E700AA3998}" type="presParOf" srcId="{E2BAD479-6DBA-490B-91F2-677190DD632D}" destId="{828C2CC7-11BD-4ADB-A01C-BA28C1F30D31}" srcOrd="0" destOrd="0" presId="urn:microsoft.com/office/officeart/2005/8/layout/hierarchy1"/>
    <dgm:cxn modelId="{AB0993D4-EF3F-4297-A0A7-59048EEC591A}" type="presParOf" srcId="{E2BAD479-6DBA-490B-91F2-677190DD632D}" destId="{E8153F61-9DA0-411E-B0B0-A82F8CE27090}" srcOrd="1" destOrd="0" presId="urn:microsoft.com/office/officeart/2005/8/layout/hierarchy1"/>
    <dgm:cxn modelId="{52071A2A-5F6E-4BCE-990D-58E41C3F7EE0}" type="presParOf" srcId="{831E16F1-9726-4CC6-A8C2-87A8AD05C48A}" destId="{3762390A-6B17-4346-95F6-FA9B958580CF}" srcOrd="1" destOrd="0" presId="urn:microsoft.com/office/officeart/2005/8/layout/hierarchy1"/>
    <dgm:cxn modelId="{78F9C551-45D2-49E7-BDAB-111A85FC4B1E}" type="presParOf" srcId="{3762390A-6B17-4346-95F6-FA9B958580CF}" destId="{B579A79D-8871-4E68-987A-210B279C89D4}" srcOrd="0" destOrd="0" presId="urn:microsoft.com/office/officeart/2005/8/layout/hierarchy1"/>
    <dgm:cxn modelId="{534119BB-D3F3-40B5-965C-89C276A77D79}" type="presParOf" srcId="{3762390A-6B17-4346-95F6-FA9B958580CF}" destId="{A605865A-1E8B-4FFE-A9AC-8F3D481B19E1}" srcOrd="1" destOrd="0" presId="urn:microsoft.com/office/officeart/2005/8/layout/hierarchy1"/>
    <dgm:cxn modelId="{9B7D81CB-381B-4FB7-91C1-AF50FED283C8}" type="presParOf" srcId="{A605865A-1E8B-4FFE-A9AC-8F3D481B19E1}" destId="{8ACA4781-6494-4C0C-9E71-84C4391EC090}" srcOrd="0" destOrd="0" presId="urn:microsoft.com/office/officeart/2005/8/layout/hierarchy1"/>
    <dgm:cxn modelId="{C3310656-9AD9-4AD4-A555-9C0E52F44D54}" type="presParOf" srcId="{8ACA4781-6494-4C0C-9E71-84C4391EC090}" destId="{44EBADF5-D934-4D23-A4E5-2C9244F531D7}" srcOrd="0" destOrd="0" presId="urn:microsoft.com/office/officeart/2005/8/layout/hierarchy1"/>
    <dgm:cxn modelId="{2FF5B3D9-7926-4C93-BF97-D1E75B0A171F}" type="presParOf" srcId="{8ACA4781-6494-4C0C-9E71-84C4391EC090}" destId="{5C1A764D-CD96-48F0-93C8-F994351B048A}" srcOrd="1" destOrd="0" presId="urn:microsoft.com/office/officeart/2005/8/layout/hierarchy1"/>
    <dgm:cxn modelId="{13DFB492-B3D5-4EB8-BAF5-E9405706FFA1}" type="presParOf" srcId="{A605865A-1E8B-4FFE-A9AC-8F3D481B19E1}" destId="{B820060A-98E0-42C6-85F3-1A775A62B790}" srcOrd="1" destOrd="0" presId="urn:microsoft.com/office/officeart/2005/8/layout/hierarchy1"/>
    <dgm:cxn modelId="{67024239-673F-4AF3-8EDF-63E2D3BA6D48}" type="presParOf" srcId="{3762390A-6B17-4346-95F6-FA9B958580CF}" destId="{2C059247-6935-4DAB-BFB9-DEFF0644F477}" srcOrd="2" destOrd="0" presId="urn:microsoft.com/office/officeart/2005/8/layout/hierarchy1"/>
    <dgm:cxn modelId="{3C5C3A47-0C96-4A81-A51D-AAD28BB920E1}" type="presParOf" srcId="{3762390A-6B17-4346-95F6-FA9B958580CF}" destId="{FD228D04-4CF8-44C2-BA93-AF0134A8DC1A}" srcOrd="3" destOrd="0" presId="urn:microsoft.com/office/officeart/2005/8/layout/hierarchy1"/>
    <dgm:cxn modelId="{079963C1-8D78-4402-BCCB-9FC07B05F206}" type="presParOf" srcId="{FD228D04-4CF8-44C2-BA93-AF0134A8DC1A}" destId="{97264118-863B-4649-A18F-4D9B82A3A407}" srcOrd="0" destOrd="0" presId="urn:microsoft.com/office/officeart/2005/8/layout/hierarchy1"/>
    <dgm:cxn modelId="{2FE7F33F-FEF7-4DD9-9F67-68A783852E02}" type="presParOf" srcId="{97264118-863B-4649-A18F-4D9B82A3A407}" destId="{D611290F-9A1E-4373-B01E-D65210F61E69}" srcOrd="0" destOrd="0" presId="urn:microsoft.com/office/officeart/2005/8/layout/hierarchy1"/>
    <dgm:cxn modelId="{3FE88178-3AE2-4562-975E-1DBA441603DA}" type="presParOf" srcId="{97264118-863B-4649-A18F-4D9B82A3A407}" destId="{3FC36C4E-BD1E-40C8-BD6F-256ECA2D4DF7}" srcOrd="1" destOrd="0" presId="urn:microsoft.com/office/officeart/2005/8/layout/hierarchy1"/>
    <dgm:cxn modelId="{686B4CEC-64C3-4D70-92FC-171AC1931108}" type="presParOf" srcId="{FD228D04-4CF8-44C2-BA93-AF0134A8DC1A}" destId="{5B85F63F-E71C-4194-BDF9-28A3C44024A3}" srcOrd="1" destOrd="0" presId="urn:microsoft.com/office/officeart/2005/8/layout/hierarchy1"/>
    <dgm:cxn modelId="{9290A8F0-61F9-49DC-BAED-1B0D855D2306}" type="presParOf" srcId="{3762390A-6B17-4346-95F6-FA9B958580CF}" destId="{7CA8EABD-A35D-407E-BE04-10A1A417D52D}" srcOrd="4" destOrd="0" presId="urn:microsoft.com/office/officeart/2005/8/layout/hierarchy1"/>
    <dgm:cxn modelId="{A0D09B9F-E44D-407C-BF4B-90245C0E6063}" type="presParOf" srcId="{3762390A-6B17-4346-95F6-FA9B958580CF}" destId="{F06151EC-B4AC-4399-AFD3-6FBE4DB705AC}" srcOrd="5" destOrd="0" presId="urn:microsoft.com/office/officeart/2005/8/layout/hierarchy1"/>
    <dgm:cxn modelId="{C50DBDDB-B698-40B8-A41D-3101798D937C}" type="presParOf" srcId="{F06151EC-B4AC-4399-AFD3-6FBE4DB705AC}" destId="{CA1B6122-C0DE-40C0-BB82-46B814388D69}" srcOrd="0" destOrd="0" presId="urn:microsoft.com/office/officeart/2005/8/layout/hierarchy1"/>
    <dgm:cxn modelId="{1CAB93BA-3F68-455D-9C55-A52A7E645DF1}" type="presParOf" srcId="{CA1B6122-C0DE-40C0-BB82-46B814388D69}" destId="{CD5F5F23-5B89-4586-AB66-9793D15BFA78}" srcOrd="0" destOrd="0" presId="urn:microsoft.com/office/officeart/2005/8/layout/hierarchy1"/>
    <dgm:cxn modelId="{C713AB6A-0A77-474B-B2DD-AB0874F45EC0}" type="presParOf" srcId="{CA1B6122-C0DE-40C0-BB82-46B814388D69}" destId="{E63A13AA-5ADC-4C33-A050-50447FDC7DB5}" srcOrd="1" destOrd="0" presId="urn:microsoft.com/office/officeart/2005/8/layout/hierarchy1"/>
    <dgm:cxn modelId="{33D9252A-FE4D-45D7-9664-8327CDF8778A}" type="presParOf" srcId="{F06151EC-B4AC-4399-AFD3-6FBE4DB705AC}" destId="{A5343F5B-7B51-480C-96F3-1EBCBB9AD87E}" srcOrd="1" destOrd="0" presId="urn:microsoft.com/office/officeart/2005/8/layout/hierarchy1"/>
    <dgm:cxn modelId="{E35215E8-9FCF-4AC7-B735-EF6BEA94B290}" type="presParOf" srcId="{EA97F2C6-B39E-4E70-8951-6A4C769E5085}" destId="{2FD06EA4-8AAA-4F6E-94C2-D3CF228BD60D}" srcOrd="2" destOrd="0" presId="urn:microsoft.com/office/officeart/2005/8/layout/hierarchy1"/>
    <dgm:cxn modelId="{C41EF111-D567-4A8D-AF6D-8B4D28464BB5}" type="presParOf" srcId="{EA97F2C6-B39E-4E70-8951-6A4C769E5085}" destId="{9862723D-00B9-46EC-AC4F-42703D656B7A}" srcOrd="3" destOrd="0" presId="urn:microsoft.com/office/officeart/2005/8/layout/hierarchy1"/>
    <dgm:cxn modelId="{47736673-8FA9-4CE2-B349-EE34E53EC336}" type="presParOf" srcId="{9862723D-00B9-46EC-AC4F-42703D656B7A}" destId="{B8CA62DE-6D45-470F-AA54-B348CC851457}" srcOrd="0" destOrd="0" presId="urn:microsoft.com/office/officeart/2005/8/layout/hierarchy1"/>
    <dgm:cxn modelId="{00D8A630-280E-4862-94ED-2192217EFF4D}" type="presParOf" srcId="{B8CA62DE-6D45-470F-AA54-B348CC851457}" destId="{265B9C1F-2886-4106-957A-7EF0561B0CEE}" srcOrd="0" destOrd="0" presId="urn:microsoft.com/office/officeart/2005/8/layout/hierarchy1"/>
    <dgm:cxn modelId="{7D871EF1-C13F-46DD-8215-AF0FA3082A81}" type="presParOf" srcId="{B8CA62DE-6D45-470F-AA54-B348CC851457}" destId="{CE49867C-D606-4CD0-BC58-B57DDC65BA7D}" srcOrd="1" destOrd="0" presId="urn:microsoft.com/office/officeart/2005/8/layout/hierarchy1"/>
    <dgm:cxn modelId="{AA3A3906-7EF2-48CE-83F9-FC0DF0541081}" type="presParOf" srcId="{9862723D-00B9-46EC-AC4F-42703D656B7A}" destId="{C6BC8A95-CD41-413F-8AFF-2E84601CA752}" srcOrd="1" destOrd="0" presId="urn:microsoft.com/office/officeart/2005/8/layout/hierarchy1"/>
    <dgm:cxn modelId="{43F61FA8-06D0-4FC6-BCCE-5549A171BF57}" type="presParOf" srcId="{C6BC8A95-CD41-413F-8AFF-2E84601CA752}" destId="{4E2BDAEA-E58F-4577-8FD3-AC936832E921}" srcOrd="0" destOrd="0" presId="urn:microsoft.com/office/officeart/2005/8/layout/hierarchy1"/>
    <dgm:cxn modelId="{733E8573-5248-4293-A489-015A9D15B742}" type="presParOf" srcId="{C6BC8A95-CD41-413F-8AFF-2E84601CA752}" destId="{888F9CDB-FFBA-46C1-AD53-B8212F0992C9}" srcOrd="1" destOrd="0" presId="urn:microsoft.com/office/officeart/2005/8/layout/hierarchy1"/>
    <dgm:cxn modelId="{8C79820A-5E65-4728-BEAB-338FE49B58EF}" type="presParOf" srcId="{888F9CDB-FFBA-46C1-AD53-B8212F0992C9}" destId="{C5CBA0FD-B130-48FF-B153-05889BB3CB9F}" srcOrd="0" destOrd="0" presId="urn:microsoft.com/office/officeart/2005/8/layout/hierarchy1"/>
    <dgm:cxn modelId="{9EAF3AC5-E472-4373-9A64-1C89FDEC7677}" type="presParOf" srcId="{C5CBA0FD-B130-48FF-B153-05889BB3CB9F}" destId="{6AB1ED46-222E-4807-8D41-57256A0B57F0}" srcOrd="0" destOrd="0" presId="urn:microsoft.com/office/officeart/2005/8/layout/hierarchy1"/>
    <dgm:cxn modelId="{82F72C32-CF37-4FD5-B4C0-AAE89DC7B467}" type="presParOf" srcId="{C5CBA0FD-B130-48FF-B153-05889BB3CB9F}" destId="{49D32C2C-B2EE-4B60-A9C2-ADFC75229FE8}" srcOrd="1" destOrd="0" presId="urn:microsoft.com/office/officeart/2005/8/layout/hierarchy1"/>
    <dgm:cxn modelId="{FB83942B-EFA8-4C57-B2D9-4FA84D4B8115}" type="presParOf" srcId="{888F9CDB-FFBA-46C1-AD53-B8212F0992C9}" destId="{F2FBA8FD-CAA1-4209-8DC1-290D42E8B20F}" srcOrd="1" destOrd="0" presId="urn:microsoft.com/office/officeart/2005/8/layout/hierarchy1"/>
    <dgm:cxn modelId="{6BCF2912-7C12-4311-B70F-462E6AC07CFA}" type="presParOf" srcId="{C6BC8A95-CD41-413F-8AFF-2E84601CA752}" destId="{7F8E5623-D5F8-45DD-8F66-C46C6C1AA7B1}" srcOrd="2" destOrd="0" presId="urn:microsoft.com/office/officeart/2005/8/layout/hierarchy1"/>
    <dgm:cxn modelId="{9F14CE25-EF45-4A95-A1CF-C8D05A801ADC}" type="presParOf" srcId="{C6BC8A95-CD41-413F-8AFF-2E84601CA752}" destId="{6CEE4B45-B755-45C5-ABFB-6DF9531E7087}" srcOrd="3" destOrd="0" presId="urn:microsoft.com/office/officeart/2005/8/layout/hierarchy1"/>
    <dgm:cxn modelId="{7046D2AD-AF1E-497F-8E3E-785A309A4109}" type="presParOf" srcId="{6CEE4B45-B755-45C5-ABFB-6DF9531E7087}" destId="{51327E83-3643-479E-B527-DFE4AFFA8FEE}" srcOrd="0" destOrd="0" presId="urn:microsoft.com/office/officeart/2005/8/layout/hierarchy1"/>
    <dgm:cxn modelId="{48D4E629-C617-4684-BBDF-94A942230768}" type="presParOf" srcId="{51327E83-3643-479E-B527-DFE4AFFA8FEE}" destId="{E5469196-C534-4F9A-B5EB-D927C46BF9D5}" srcOrd="0" destOrd="0" presId="urn:microsoft.com/office/officeart/2005/8/layout/hierarchy1"/>
    <dgm:cxn modelId="{F0C31DAD-AC03-4431-A6E4-BFCEAAF51B1F}" type="presParOf" srcId="{51327E83-3643-479E-B527-DFE4AFFA8FEE}" destId="{2781AC5F-9E79-404B-8D83-E7A2CA9F2E09}" srcOrd="1" destOrd="0" presId="urn:microsoft.com/office/officeart/2005/8/layout/hierarchy1"/>
    <dgm:cxn modelId="{974EBD5F-E743-4946-AEC0-80776A74CA45}" type="presParOf" srcId="{6CEE4B45-B755-45C5-ABFB-6DF9531E7087}" destId="{060DFE2A-31F8-47AF-807B-1DDC0780D05D}" srcOrd="1" destOrd="0" presId="urn:microsoft.com/office/officeart/2005/8/layout/hierarchy1"/>
    <dgm:cxn modelId="{702F21F8-253E-403D-AD28-1F2EEDBA4CD8}" type="presParOf" srcId="{C6BC8A95-CD41-413F-8AFF-2E84601CA752}" destId="{44C42C1D-E556-4507-A679-B5EDFFA8355D}" srcOrd="4" destOrd="0" presId="urn:microsoft.com/office/officeart/2005/8/layout/hierarchy1"/>
    <dgm:cxn modelId="{D3167CFA-204E-46AD-8BDB-898332BFB7AA}" type="presParOf" srcId="{C6BC8A95-CD41-413F-8AFF-2E84601CA752}" destId="{3F51F6BE-A777-4488-B267-EE847E3269D8}" srcOrd="5" destOrd="0" presId="urn:microsoft.com/office/officeart/2005/8/layout/hierarchy1"/>
    <dgm:cxn modelId="{564DA51F-2DEF-43BD-A195-37D9E1646018}" type="presParOf" srcId="{3F51F6BE-A777-4488-B267-EE847E3269D8}" destId="{A0F59921-9900-4E6F-B1E3-BC04BD076F6A}" srcOrd="0" destOrd="0" presId="urn:microsoft.com/office/officeart/2005/8/layout/hierarchy1"/>
    <dgm:cxn modelId="{37AB1870-6E6F-402E-AF27-8E7C8E750377}" type="presParOf" srcId="{A0F59921-9900-4E6F-B1E3-BC04BD076F6A}" destId="{DA4D9AC0-0056-426A-BF7A-088C5A4DE13D}" srcOrd="0" destOrd="0" presId="urn:microsoft.com/office/officeart/2005/8/layout/hierarchy1"/>
    <dgm:cxn modelId="{59EFE1E4-7CC4-4253-9D7A-0C3251124FA0}" type="presParOf" srcId="{A0F59921-9900-4E6F-B1E3-BC04BD076F6A}" destId="{B333D9CC-7666-486A-97CC-4C5944D78BEB}" srcOrd="1" destOrd="0" presId="urn:microsoft.com/office/officeart/2005/8/layout/hierarchy1"/>
    <dgm:cxn modelId="{B31B6158-153E-41F0-A7D0-7810B5A720F9}" type="presParOf" srcId="{3F51F6BE-A777-4488-B267-EE847E3269D8}" destId="{6BADD8B8-5D31-490E-96C1-9330294083BD}" srcOrd="1" destOrd="0" presId="urn:microsoft.com/office/officeart/2005/8/layout/hierarchy1"/>
    <dgm:cxn modelId="{35703098-2D4F-41E0-81FA-07710B82D9DD}" type="presParOf" srcId="{EA97F2C6-B39E-4E70-8951-6A4C769E5085}" destId="{A26CB090-03AD-4647-8330-871170663C4B}" srcOrd="4" destOrd="0" presId="urn:microsoft.com/office/officeart/2005/8/layout/hierarchy1"/>
    <dgm:cxn modelId="{C79DADE2-F3C8-431A-B27C-8C9F2261B6C4}" type="presParOf" srcId="{EA97F2C6-B39E-4E70-8951-6A4C769E5085}" destId="{FAEFD046-AF94-4C9B-88A5-1500ED991A31}" srcOrd="5" destOrd="0" presId="urn:microsoft.com/office/officeart/2005/8/layout/hierarchy1"/>
    <dgm:cxn modelId="{01775393-8A67-46E2-ADE0-72E54ACF96D6}" type="presParOf" srcId="{FAEFD046-AF94-4C9B-88A5-1500ED991A31}" destId="{6AD8395A-0301-4000-BC2F-BF869C88D821}" srcOrd="0" destOrd="0" presId="urn:microsoft.com/office/officeart/2005/8/layout/hierarchy1"/>
    <dgm:cxn modelId="{B4B2BFC3-3A1C-4CDC-92E0-69B06DBE43B5}" type="presParOf" srcId="{6AD8395A-0301-4000-BC2F-BF869C88D821}" destId="{2EA31A29-F53F-4CD7-A194-B00318EC6427}" srcOrd="0" destOrd="0" presId="urn:microsoft.com/office/officeart/2005/8/layout/hierarchy1"/>
    <dgm:cxn modelId="{61DEFD84-6F6B-4E76-BB49-FD98A28F27EB}" type="presParOf" srcId="{6AD8395A-0301-4000-BC2F-BF869C88D821}" destId="{9A239609-ED66-42B3-BE18-CFA6E4EADCD9}" srcOrd="1" destOrd="0" presId="urn:microsoft.com/office/officeart/2005/8/layout/hierarchy1"/>
    <dgm:cxn modelId="{A9B9E908-E7FD-488C-A5CD-1E5BB8D55BCF}" type="presParOf" srcId="{FAEFD046-AF94-4C9B-88A5-1500ED991A31}" destId="{3E844AA9-A013-4D45-87CE-51637EBA7EA1}" srcOrd="1" destOrd="0" presId="urn:microsoft.com/office/officeart/2005/8/layout/hierarchy1"/>
    <dgm:cxn modelId="{EFD321CE-FBD2-4D38-B7DE-CFE65F4097E9}" type="presParOf" srcId="{3E844AA9-A013-4D45-87CE-51637EBA7EA1}" destId="{902724A0-1174-45D2-8606-6EB60A182BB8}" srcOrd="0" destOrd="0" presId="urn:microsoft.com/office/officeart/2005/8/layout/hierarchy1"/>
    <dgm:cxn modelId="{CF8D6B03-2440-47FC-8CEF-B2411E8C4919}" type="presParOf" srcId="{3E844AA9-A013-4D45-87CE-51637EBA7EA1}" destId="{7EE37B1E-D49D-4644-9D40-6437A5F32A6A}" srcOrd="1" destOrd="0" presId="urn:microsoft.com/office/officeart/2005/8/layout/hierarchy1"/>
    <dgm:cxn modelId="{E8DA9553-4F61-48D7-9F05-795809506E69}" type="presParOf" srcId="{7EE37B1E-D49D-4644-9D40-6437A5F32A6A}" destId="{1CEB57E6-C903-44E3-90A5-8B2FCE100926}" srcOrd="0" destOrd="0" presId="urn:microsoft.com/office/officeart/2005/8/layout/hierarchy1"/>
    <dgm:cxn modelId="{F27EE82B-9F6E-4444-BC66-7B832AB0A3F2}" type="presParOf" srcId="{1CEB57E6-C903-44E3-90A5-8B2FCE100926}" destId="{4E9EFA39-467B-4C19-93A0-5718D2D12E8B}" srcOrd="0" destOrd="0" presId="urn:microsoft.com/office/officeart/2005/8/layout/hierarchy1"/>
    <dgm:cxn modelId="{1C42CE86-89F2-4C4B-84C3-888145DF12DF}" type="presParOf" srcId="{1CEB57E6-C903-44E3-90A5-8B2FCE100926}" destId="{B56412F6-465C-42FF-90C0-A9072DCD970A}" srcOrd="1" destOrd="0" presId="urn:microsoft.com/office/officeart/2005/8/layout/hierarchy1"/>
    <dgm:cxn modelId="{1D905B74-7773-4EF3-8DA0-92F22A614C45}" type="presParOf" srcId="{7EE37B1E-D49D-4644-9D40-6437A5F32A6A}" destId="{EE64EADE-D397-4FBD-A47E-22E9BD7F4EA8}" srcOrd="1" destOrd="0" presId="urn:microsoft.com/office/officeart/2005/8/layout/hierarchy1"/>
    <dgm:cxn modelId="{461D618F-45A0-4D81-A82E-086CDFBE487E}" type="presParOf" srcId="{EA97F2C6-B39E-4E70-8951-6A4C769E5085}" destId="{1CFFFB2C-4C7F-45AC-8792-E9DA5F73128C}" srcOrd="6" destOrd="0" presId="urn:microsoft.com/office/officeart/2005/8/layout/hierarchy1"/>
    <dgm:cxn modelId="{C873CA19-A3B0-4386-97F9-12B51533E432}" type="presParOf" srcId="{EA97F2C6-B39E-4E70-8951-6A4C769E5085}" destId="{7F1980BC-7CE4-4CDC-A011-997963CE9C50}" srcOrd="7" destOrd="0" presId="urn:microsoft.com/office/officeart/2005/8/layout/hierarchy1"/>
    <dgm:cxn modelId="{F863E563-5F54-43EC-8E53-59E3C8D071A1}" type="presParOf" srcId="{7F1980BC-7CE4-4CDC-A011-997963CE9C50}" destId="{04BB8D67-4298-433E-8498-0C3E1B7112E2}" srcOrd="0" destOrd="0" presId="urn:microsoft.com/office/officeart/2005/8/layout/hierarchy1"/>
    <dgm:cxn modelId="{839973D2-9C73-4F1A-AF6B-425D7A82BCCB}" type="presParOf" srcId="{04BB8D67-4298-433E-8498-0C3E1B7112E2}" destId="{451904EA-8298-4AB1-8BE8-C6FDE06F9DDB}" srcOrd="0" destOrd="0" presId="urn:microsoft.com/office/officeart/2005/8/layout/hierarchy1"/>
    <dgm:cxn modelId="{04C1400E-B2C1-48A4-B021-149D36681729}" type="presParOf" srcId="{04BB8D67-4298-433E-8498-0C3E1B7112E2}" destId="{5FB31A5C-BEE1-418F-AEF0-EF89B6A8DA0F}" srcOrd="1" destOrd="0" presId="urn:microsoft.com/office/officeart/2005/8/layout/hierarchy1"/>
    <dgm:cxn modelId="{F6F3B5BD-5528-4BE5-89D6-50DA0B81E70D}" type="presParOf" srcId="{7F1980BC-7CE4-4CDC-A011-997963CE9C50}" destId="{38F0C1C7-992F-4365-A1F7-94B1676A023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766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28163"/>
            <a:ext cx="288766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FF9B02-B511-41B7-B86E-BB5F034020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52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9313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29238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766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428163"/>
            <a:ext cx="288766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91629A-89CF-4C2C-9865-CC6C32D549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870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1C815FD-055D-41CF-82FA-33187E580358}" type="slidenum">
              <a:rPr lang="en-GB" altLang="en-US" smtClean="0"/>
              <a:pPr eaLnBrk="1" hangingPunct="1">
                <a:spcBef>
                  <a:spcPct val="0"/>
                </a:spcBef>
              </a:pPr>
              <a:t>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>
                <a:latin typeface="Times New Roman" pitchFamily="18" charset="0"/>
              </a:rPr>
              <a:t>Crane, A and Matten, D. (2010) </a:t>
            </a:r>
            <a:r>
              <a:rPr lang="en-GB" altLang="en-US" i="1" smtClean="0">
                <a:latin typeface="Times New Roman" pitchFamily="18" charset="0"/>
              </a:rPr>
              <a:t>Business Ethics</a:t>
            </a:r>
            <a:r>
              <a:rPr lang="en-GB" altLang="en-US" smtClean="0">
                <a:latin typeface="Times New Roman" pitchFamily="18" charset="0"/>
              </a:rPr>
              <a:t>.  3</a:t>
            </a:r>
            <a:r>
              <a:rPr lang="en-GB" altLang="en-US" baseline="30000" smtClean="0">
                <a:latin typeface="Times New Roman" pitchFamily="18" charset="0"/>
              </a:rPr>
              <a:t>rd</a:t>
            </a:r>
            <a:r>
              <a:rPr lang="en-GB" altLang="en-US" smtClean="0">
                <a:latin typeface="Times New Roman" pitchFamily="18" charset="0"/>
              </a:rPr>
              <a:t> ed.  Oxford: Oxford University Press</a:t>
            </a: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4967223-7D4D-425A-95BD-24FDCDAAD17B}" type="slidenum">
              <a:rPr lang="en-GB" altLang="en-US" smtClean="0"/>
              <a:pPr eaLnBrk="1" hangingPunct="1">
                <a:spcBef>
                  <a:spcPct val="0"/>
                </a:spcBef>
              </a:pPr>
              <a:t>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>
                <a:latin typeface="Times New Roman" pitchFamily="18" charset="0"/>
              </a:rPr>
              <a:t>Chryssides, G. &amp; Kaler, J. (1993) </a:t>
            </a:r>
            <a:r>
              <a:rPr lang="en-GB" altLang="en-US" i="1" smtClean="0">
                <a:latin typeface="Times New Roman" pitchFamily="18" charset="0"/>
              </a:rPr>
              <a:t>An Introduction to Business Ethics</a:t>
            </a:r>
            <a:r>
              <a:rPr lang="en-GB" altLang="en-US" smtClean="0">
                <a:latin typeface="Times New Roman" pitchFamily="18" charset="0"/>
              </a:rPr>
              <a:t>.  London: International Thompson Business Press</a:t>
            </a:r>
          </a:p>
          <a:p>
            <a:endParaRPr lang="en-GB" altLang="en-US" smtClean="0">
              <a:latin typeface="Times New Roman" pitchFamily="18" charset="0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4D332C0-D146-4B00-B24A-98CF449432A5}" type="slidenum">
              <a:rPr lang="en-GB" altLang="en-US" smtClean="0"/>
              <a:pPr eaLnBrk="1" hangingPunct="1">
                <a:spcBef>
                  <a:spcPct val="0"/>
                </a:spcBef>
              </a:pPr>
              <a:t>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>
                <a:latin typeface="Times New Roman" pitchFamily="18" charset="0"/>
              </a:rPr>
              <a:t>Griseri, P. and Seppala, N. (2010) </a:t>
            </a:r>
            <a:r>
              <a:rPr lang="en-GB" altLang="en-US" i="1" smtClean="0">
                <a:latin typeface="Times New Roman" pitchFamily="18" charset="0"/>
              </a:rPr>
              <a:t>Business Ethics and Corporate Social Responsibility</a:t>
            </a:r>
            <a:r>
              <a:rPr lang="en-GB" altLang="en-US" smtClean="0">
                <a:latin typeface="Times New Roman" pitchFamily="18" charset="0"/>
              </a:rPr>
              <a:t>.  Andover: Cengage Learning</a:t>
            </a: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429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429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9704855-571F-4737-9178-1AC3659C0EDB}" type="slidenum">
              <a:rPr lang="en-GB" altLang="en-US" smtClean="0"/>
              <a:pPr eaLnBrk="1" hangingPunct="1">
                <a:spcBef>
                  <a:spcPct val="0"/>
                </a:spcBef>
              </a:pPr>
              <a:t>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7F058D5-E7B3-4622-B3E5-74E4BD34E938}" type="slidenum">
              <a:rPr lang="en-GB" smtClean="0">
                <a:latin typeface="Times New Roman" pitchFamily="18" charset="0"/>
              </a:rPr>
              <a:pPr/>
              <a:t>10</a:t>
            </a:fld>
            <a:endParaRPr lang="en-GB" dirty="0" smtClean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dirty="0" smtClean="0">
                <a:latin typeface="Times New Roman" pitchFamily="18" charset="0"/>
              </a:rPr>
              <a:t>Source: Ferrell Fraedrich and Fraedrich; Business ethics: ethical decision making and cases 5</a:t>
            </a:r>
            <a:r>
              <a:rPr lang="en-GB" baseline="30000" dirty="0" smtClean="0">
                <a:latin typeface="Times New Roman" pitchFamily="18" charset="0"/>
              </a:rPr>
              <a:t>th</a:t>
            </a:r>
            <a:r>
              <a:rPr lang="en-GB" dirty="0" smtClean="0">
                <a:latin typeface="Times New Roman" pitchFamily="18" charset="0"/>
              </a:rPr>
              <a:t> edition page 57 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Hartman, L.,</a:t>
            </a:r>
            <a:r>
              <a:rPr lang="en-GB" baseline="0" dirty="0" smtClean="0"/>
              <a:t> DesJardins, J., MacDonald, C. (2015) Business Ethics: decision making for personal integrity and social responsibility New York: McGraw-Hill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99830D-E53A-4909-AC2D-8A344F0B7885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798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512921"/>
            <a:ext cx="7772400" cy="14700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268688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bg1"/>
                </a:solidFill>
                <a:latin typeface="Rockwell" pitchFamily="18" charset="0"/>
              </a:defRPr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158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38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700" y="990603"/>
            <a:ext cx="2105025" cy="5462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990603"/>
            <a:ext cx="6167438" cy="5462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25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42486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62" y="2420889"/>
            <a:ext cx="8424863" cy="41764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54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8" indent="0">
              <a:buNone/>
              <a:defRPr sz="1800"/>
            </a:lvl2pPr>
            <a:lvl3pPr marL="914355" indent="0">
              <a:buNone/>
              <a:defRPr sz="1600"/>
            </a:lvl3pPr>
            <a:lvl4pPr marL="1371532" indent="0">
              <a:buNone/>
              <a:defRPr sz="1400"/>
            </a:lvl4pPr>
            <a:lvl5pPr marL="1828709" indent="0">
              <a:buNone/>
              <a:defRPr sz="1400"/>
            </a:lvl5pPr>
            <a:lvl6pPr marL="2285886" indent="0">
              <a:buNone/>
              <a:defRPr sz="1400"/>
            </a:lvl6pPr>
            <a:lvl7pPr marL="2743064" indent="0">
              <a:buNone/>
              <a:defRPr sz="1400"/>
            </a:lvl7pPr>
            <a:lvl8pPr marL="3200240" indent="0">
              <a:buNone/>
              <a:defRPr sz="1400"/>
            </a:lvl8pPr>
            <a:lvl9pPr marL="3657418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873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62" y="1268760"/>
            <a:ext cx="842486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2420888"/>
            <a:ext cx="4135438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700" y="2420888"/>
            <a:ext cx="4137025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278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20888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068960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2420888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3068960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8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7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530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1594873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94881"/>
            <a:ext cx="5111750" cy="51464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2756931"/>
            <a:ext cx="3008313" cy="398443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09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04802"/>
            <a:ext cx="5486400" cy="3122777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65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62" y="126876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62" y="2420888"/>
            <a:ext cx="8424863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5pPr>
      <a:lvl6pPr marL="45717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6pPr>
      <a:lvl7pPr marL="914355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7pPr>
      <a:lvl8pPr marL="137153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8pPr>
      <a:lvl9pPr marL="1828709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9pPr>
    </p:titleStyle>
    <p:bodyStyle>
      <a:lvl1pPr marL="342884" indent="-342884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44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20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297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474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652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829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006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8U5grZhd1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oxforddictionaries.com/definition/ethic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ictionary.cambridge.org/dictionary/business-english/business-ethic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ipd.co.uk/hr-resources/factsheets/corporate-responsibility.asp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Welcome to International </a:t>
            </a:r>
            <a:r>
              <a:rPr lang="en-GB" altLang="en-US" smtClean="0"/>
              <a:t>Project </a:t>
            </a:r>
            <a:r>
              <a:rPr lang="en-GB" altLang="en-US" smtClean="0"/>
              <a:t>Week</a:t>
            </a:r>
            <a:endParaRPr lang="en-GB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en-US" sz="2800" i="1" dirty="0" smtClean="0"/>
              <a:t>Nicky Adams</a:t>
            </a:r>
          </a:p>
          <a:p>
            <a:pPr eaLnBrk="1" hangingPunct="1"/>
            <a:r>
              <a:rPr lang="en-GB" altLang="en-US" sz="2800" i="1" dirty="0" smtClean="0"/>
              <a:t>Senior Lecturer in HR and Leadership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210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Teleology</a:t>
            </a:r>
            <a:endParaRPr lang="en-GB" dirty="0"/>
          </a:p>
        </p:txBody>
      </p:sp>
      <p:sp>
        <p:nvSpPr>
          <p:cNvPr id="12290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2400" dirty="0" smtClean="0"/>
              <a:t>Stipulates that acts are morally right or acceptable if they produce some desired result such as realisation of self interest or utility</a:t>
            </a:r>
          </a:p>
          <a:p>
            <a:r>
              <a:rPr lang="en-GB" sz="2400" dirty="0" smtClean="0"/>
              <a:t>An example of this may be activism</a:t>
            </a:r>
          </a:p>
          <a:p>
            <a:pPr lvl="1"/>
            <a:r>
              <a:rPr lang="en-GB" sz="2000" dirty="0" smtClean="0"/>
              <a:t>The doctrine or practice of vigorous action or involvement as a means of achieving political or other goals, sometimes by demonstrations, protests, </a:t>
            </a:r>
            <a:r>
              <a:rPr lang="en-GB" sz="2000" dirty="0" err="1" smtClean="0"/>
              <a:t>etc</a:t>
            </a:r>
            <a:r>
              <a:rPr lang="en-GB" sz="2000" dirty="0" smtClean="0"/>
              <a:t> </a:t>
            </a:r>
          </a:p>
          <a:p>
            <a:pPr lvl="1"/>
            <a:r>
              <a:rPr lang="en-GB" sz="2000" i="1" dirty="0" smtClean="0"/>
              <a:t>Is this / can this be justified?</a:t>
            </a:r>
          </a:p>
          <a:p>
            <a:endParaRPr lang="en-GB" sz="2400" i="1" dirty="0" smtClean="0"/>
          </a:p>
          <a:p>
            <a:endParaRPr lang="en-GB" sz="2400" dirty="0" smtClean="0"/>
          </a:p>
          <a:p>
            <a:endParaRPr lang="en-GB" sz="2400" dirty="0" smtClean="0"/>
          </a:p>
        </p:txBody>
      </p:sp>
      <p:pic>
        <p:nvPicPr>
          <p:cNvPr id="12292" name="Picture 5" descr="http://static.guim.co.uk/sys-images/Guardian/Pix/audio/video/2011/10/15/1318693208382/Occupy-London-Stock-Excha-010.jpg"/>
          <p:cNvPicPr>
            <a:picLocks noChangeAspect="1" noChangeArrowheads="1"/>
          </p:cNvPicPr>
          <p:nvPr/>
        </p:nvPicPr>
        <p:blipFill>
          <a:blip r:embed="rId3" cstate="print"/>
          <a:srcRect l="10052"/>
          <a:stretch>
            <a:fillRect/>
          </a:stretch>
        </p:blipFill>
        <p:spPr bwMode="auto">
          <a:xfrm>
            <a:off x="6175375" y="4878388"/>
            <a:ext cx="2968625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43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Deontology</a:t>
            </a:r>
            <a:endParaRPr lang="en-GB" dirty="0"/>
          </a:p>
        </p:txBody>
      </p:sp>
      <p:sp>
        <p:nvSpPr>
          <p:cNvPr id="1331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2400" dirty="0" smtClean="0"/>
              <a:t>Focuses on the preservation of individual rights and on the intentions associated with a particular behaviour rather than on its consequences i.e. following the rules</a:t>
            </a:r>
          </a:p>
          <a:p>
            <a:endParaRPr lang="en-GB" sz="2400" dirty="0" smtClean="0"/>
          </a:p>
          <a:p>
            <a:r>
              <a:rPr lang="en-GB" sz="2400" dirty="0" smtClean="0"/>
              <a:t>An example of this may be genocide</a:t>
            </a:r>
          </a:p>
          <a:p>
            <a:pPr lvl="1"/>
            <a:r>
              <a:rPr lang="en-GB" sz="2000" dirty="0" smtClean="0"/>
              <a:t>The deliberate and systematic extermination of a national, racial, political, religious or cultural group</a:t>
            </a:r>
          </a:p>
          <a:p>
            <a:pPr lvl="1"/>
            <a:r>
              <a:rPr lang="en-GB" sz="2000" i="1" dirty="0" smtClean="0"/>
              <a:t>Can this be anything other than abhorrent?</a:t>
            </a:r>
          </a:p>
        </p:txBody>
      </p:sp>
      <p:pic>
        <p:nvPicPr>
          <p:cNvPr id="15364" name="Picture 5" descr="http://i1.trekearth.com/photos/66930/auschwitz---ga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319975"/>
            <a:ext cx="2267744" cy="155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904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 its simplest form…</a:t>
            </a:r>
            <a:endParaRPr lang="en-GB" dirty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23863" y="2420889"/>
            <a:ext cx="7056450" cy="4176464"/>
          </a:xfrm>
        </p:spPr>
        <p:txBody>
          <a:bodyPr/>
          <a:lstStyle/>
          <a:p>
            <a:r>
              <a:rPr lang="en-GB" dirty="0" smtClean="0"/>
              <a:t>Teleology: the end (outcome) justifies the means by which we achieve it</a:t>
            </a:r>
          </a:p>
          <a:p>
            <a:r>
              <a:rPr lang="en-GB" dirty="0" smtClean="0"/>
              <a:t>Deontology: we follow rules, no matter what the personal costs might be</a:t>
            </a:r>
          </a:p>
          <a:p>
            <a:r>
              <a:rPr lang="en-GB" i="1" dirty="0" smtClean="0"/>
              <a:t>How would this apply to ethics in a business environment?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24580" name="Content Placeholder 7" descr="The think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0655" y="4077072"/>
            <a:ext cx="2083345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5019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Business ethics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If business ethics addresses issues of right and wrong in decision making, the question is how we decide what is right and what is wrong</a:t>
            </a:r>
          </a:p>
          <a:p>
            <a:r>
              <a:rPr lang="en-GB" sz="2800" dirty="0" smtClean="0"/>
              <a:t>And how does this relate to the law, which also tells us what is right and what is wrong?</a:t>
            </a:r>
          </a:p>
          <a:p>
            <a:r>
              <a:rPr lang="en-GB" sz="2800" dirty="0" smtClean="0"/>
              <a:t>One view is that the law is the minimum acceptable standard</a:t>
            </a:r>
          </a:p>
          <a:p>
            <a:r>
              <a:rPr lang="en-GB" sz="2800" dirty="0" smtClean="0"/>
              <a:t>However some issues are not legislated for – this is where ethics often starts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26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Why is it important?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Being (seen to be) ethical can be good for business</a:t>
            </a:r>
          </a:p>
          <a:p>
            <a:r>
              <a:rPr lang="en-GB" sz="2400" dirty="0" smtClean="0"/>
              <a:t>Business has an increasing influence in society</a:t>
            </a:r>
          </a:p>
          <a:p>
            <a:r>
              <a:rPr lang="en-GB" sz="2400" dirty="0" smtClean="0"/>
              <a:t>It has the potential to contribute to society – should it do so ethically or not?</a:t>
            </a:r>
          </a:p>
          <a:p>
            <a:r>
              <a:rPr lang="en-GB" sz="2400" dirty="0" smtClean="0"/>
              <a:t>Business malpractice is damaging to individuals, organisations and society</a:t>
            </a:r>
          </a:p>
          <a:p>
            <a:r>
              <a:rPr lang="en-GB" sz="2400" dirty="0" smtClean="0"/>
              <a:t>Stakeholders require a more ethical approach</a:t>
            </a:r>
          </a:p>
          <a:p>
            <a:r>
              <a:rPr lang="en-GB" sz="2400" dirty="0" smtClean="0">
                <a:hlinkClick r:id="rId2"/>
              </a:rPr>
              <a:t>https://www.youtube.com/watch?v=V8U5grZhd1s</a:t>
            </a:r>
            <a:r>
              <a:rPr lang="en-GB" sz="2400" dirty="0" smtClean="0"/>
              <a:t> (3mins, view of CSR)</a:t>
            </a:r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69372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Some more thoughts…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mtClean="0"/>
              <a:t>What are your values?</a:t>
            </a:r>
          </a:p>
          <a:p>
            <a:r>
              <a:rPr lang="en-GB" smtClean="0"/>
              <a:t>Where do they come from?</a:t>
            </a:r>
          </a:p>
          <a:p>
            <a:r>
              <a:rPr lang="en-GB" smtClean="0"/>
              <a:t>Are you a good or bad person?</a:t>
            </a:r>
          </a:p>
          <a:p>
            <a:r>
              <a:rPr lang="en-GB" smtClean="0"/>
              <a:t>Why do you think this?</a:t>
            </a:r>
          </a:p>
          <a:p>
            <a:r>
              <a:rPr lang="en-GB" smtClean="0"/>
              <a:t>Do personal values matter?</a:t>
            </a:r>
          </a:p>
          <a:p>
            <a:r>
              <a:rPr lang="en-GB" smtClean="0"/>
              <a:t>What might be the challenges applying these in the workplace?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658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Business Ethics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So, if business ethics addresses issues of right and wrong in decision making, let’s look at how we could decide what is right and what is wrong</a:t>
            </a:r>
          </a:p>
          <a:p>
            <a:r>
              <a:rPr lang="en-GB" sz="2800" i="1" dirty="0" smtClean="0"/>
              <a:t>Think about how this would apply to the Finnish Red Cross and their work with developing </a:t>
            </a:r>
            <a:r>
              <a:rPr lang="en-GB" sz="2800" i="1" dirty="0" err="1" smtClean="0"/>
              <a:t>Kontti</a:t>
            </a:r>
            <a:endParaRPr lang="en-GB" sz="2800" i="1" dirty="0" smtClean="0"/>
          </a:p>
          <a:p>
            <a:r>
              <a:rPr lang="en-GB" sz="2800" i="1" dirty="0" smtClean="0"/>
              <a:t>This could be in relation to e.g. </a:t>
            </a:r>
          </a:p>
          <a:p>
            <a:pPr lvl="1"/>
            <a:r>
              <a:rPr lang="en-GB" sz="2400" i="1" dirty="0" smtClean="0"/>
              <a:t>Increasing donations </a:t>
            </a:r>
          </a:p>
          <a:p>
            <a:pPr lvl="1"/>
            <a:r>
              <a:rPr lang="en-GB" sz="2400" i="1" dirty="0" smtClean="0"/>
              <a:t>Increasing customer footfall</a:t>
            </a:r>
          </a:p>
          <a:p>
            <a:pPr lvl="1"/>
            <a:r>
              <a:rPr lang="en-GB" sz="2400" i="1" dirty="0" smtClean="0"/>
              <a:t>Appealing to a different demographic group</a:t>
            </a:r>
          </a:p>
        </p:txBody>
      </p:sp>
    </p:spTree>
    <p:extLst>
      <p:ext uri="{BB962C8B-B14F-4D97-AF65-F5344CB8AC3E}">
        <p14:creationId xmlns:p14="http://schemas.microsoft.com/office/powerpoint/2010/main" val="72232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Views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sz="2000" dirty="0" smtClean="0"/>
              <a:t>Hartman</a:t>
            </a:r>
            <a:r>
              <a:rPr lang="en-GB" sz="2000" dirty="0"/>
              <a:t>, DesJardins and MacDonald (2015, </a:t>
            </a:r>
            <a:r>
              <a:rPr lang="en-GB" sz="2000" dirty="0" smtClean="0"/>
              <a:t>p.219) state </a:t>
            </a:r>
            <a:r>
              <a:rPr lang="en-GB" sz="2000" dirty="0"/>
              <a:t>“social responsibility is what a business should or ought to do for the sake of society, even if this comes with an economic cost”</a:t>
            </a:r>
            <a:endParaRPr lang="en-US" sz="2000" dirty="0"/>
          </a:p>
          <a:p>
            <a:r>
              <a:rPr lang="en-GB" sz="2000" dirty="0" smtClean="0"/>
              <a:t>They identify three levels of responsibility</a:t>
            </a:r>
          </a:p>
          <a:p>
            <a:pPr lvl="1"/>
            <a:r>
              <a:rPr lang="en-GB" sz="1800" dirty="0" smtClean="0"/>
              <a:t>A duty NOT to cause harm – not selling a product that causes harm is an example.  This is often covered by legislation as well as being an ethical viewpoint</a:t>
            </a:r>
          </a:p>
          <a:p>
            <a:pPr lvl="1"/>
            <a:r>
              <a:rPr lang="en-GB" sz="1800" dirty="0" smtClean="0"/>
              <a:t>A duty to prevent harm (even when you are not the cause) – a company providing a drug free to those at risk of disease is an example.  Merck provide a drug to prevent river blindness free in some of the poorest parts of the world</a:t>
            </a:r>
          </a:p>
          <a:p>
            <a:pPr lvl="1"/>
            <a:r>
              <a:rPr lang="en-GB" sz="1800" dirty="0" smtClean="0"/>
              <a:t>A duty to do good – volunteering is an example of this, where one does not have to do that thing, but chooses to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897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Summarise…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are a range of ethical theories</a:t>
            </a:r>
          </a:p>
          <a:p>
            <a:r>
              <a:rPr lang="en-GB" dirty="0" smtClean="0"/>
              <a:t>These underpin business ethics and therefore Corporate Social Responsibility</a:t>
            </a:r>
          </a:p>
          <a:p>
            <a:r>
              <a:rPr lang="en-GB" dirty="0" smtClean="0"/>
              <a:t>How we apply CSR in organisations can be a challenge and depend on many things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73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Business Ethics and CSR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Lecture </a:t>
            </a:r>
            <a:r>
              <a:rPr lang="en-GB" dirty="0" smtClean="0"/>
              <a:t>1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89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Ethics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Oxford Dictionary online defines Ethics in the following ways</a:t>
            </a:r>
          </a:p>
          <a:p>
            <a:pPr lvl="1"/>
            <a:r>
              <a:rPr lang="en-GB" altLang="en-US" dirty="0" smtClean="0"/>
              <a:t>moral principles that govern a person’s behaviour or the conducting of an activity</a:t>
            </a:r>
          </a:p>
          <a:p>
            <a:pPr lvl="1"/>
            <a:r>
              <a:rPr lang="en-GB" altLang="en-US" dirty="0" smtClean="0"/>
              <a:t>the branch of knowledge that deals with moral principles</a:t>
            </a:r>
          </a:p>
          <a:p>
            <a:r>
              <a:rPr lang="en-GB" altLang="en-US" sz="1400" dirty="0" smtClean="0">
                <a:hlinkClick r:id="rId3"/>
              </a:rPr>
              <a:t>https://en.oxforddictionaries.com/definition/ethics</a:t>
            </a:r>
            <a:r>
              <a:rPr lang="en-GB" altLang="en-US" sz="1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9990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Ethics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dirty="0" smtClean="0"/>
              <a:t>Crane and Matten (2010, p.8) provide the following definitions</a:t>
            </a:r>
          </a:p>
          <a:p>
            <a:r>
              <a:rPr lang="en-GB" altLang="en-US" sz="2000" dirty="0" smtClean="0"/>
              <a:t>“Morality is concerned with the norms, values and beliefs embedded in social processes which define right and wrong for an individual or a community.”</a:t>
            </a:r>
          </a:p>
          <a:p>
            <a:r>
              <a:rPr lang="en-GB" altLang="en-US" sz="2000" dirty="0" smtClean="0"/>
              <a:t>“Ethics is concerned with the study of morality and the application of reason to elucidate specific rules and principles that determine right and wrong for a given situation.  These rules and principles are called ethical theories.”</a:t>
            </a:r>
          </a:p>
          <a:p>
            <a:r>
              <a:rPr lang="en-GB" altLang="en-US" sz="2000" dirty="0" smtClean="0"/>
              <a:t>So morality is the starting point, ethics is our attempt to rationalise this and this leads to ethical rules (theories)</a:t>
            </a:r>
          </a:p>
        </p:txBody>
      </p:sp>
    </p:spTree>
    <p:extLst>
      <p:ext uri="{BB962C8B-B14F-4D97-AF65-F5344CB8AC3E}">
        <p14:creationId xmlns:p14="http://schemas.microsoft.com/office/powerpoint/2010/main" val="344364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Business Ethics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800" dirty="0" smtClean="0"/>
              <a:t>Cambridge online dictionary defines business ethics as </a:t>
            </a:r>
          </a:p>
          <a:p>
            <a:pPr lvl="1"/>
            <a:r>
              <a:rPr lang="en-GB" altLang="en-US" sz="2400" dirty="0" smtClean="0"/>
              <a:t>rules, principles, and standards for deciding what is morally right or wrong when doing business</a:t>
            </a:r>
          </a:p>
          <a:p>
            <a:r>
              <a:rPr lang="en-GB" altLang="en-US" sz="1600" dirty="0" smtClean="0">
                <a:hlinkClick r:id="rId2"/>
              </a:rPr>
              <a:t>http://dictionary.cambridge.org/dictionary/business-english/business-ethics</a:t>
            </a:r>
            <a:endParaRPr lang="en-GB" altLang="en-US" sz="1600" dirty="0" smtClean="0"/>
          </a:p>
          <a:p>
            <a:r>
              <a:rPr lang="en-GB" altLang="en-US" sz="2800" dirty="0" smtClean="0"/>
              <a:t>Crane and Matten (2010, p.5) state</a:t>
            </a:r>
          </a:p>
          <a:p>
            <a:r>
              <a:rPr lang="en-GB" altLang="en-US" sz="2800" dirty="0" smtClean="0"/>
              <a:t>“business ethics is the study of business situations, activities and decisions where issues of right and wrong are addressed”</a:t>
            </a:r>
          </a:p>
        </p:txBody>
      </p:sp>
    </p:spTree>
    <p:extLst>
      <p:ext uri="{BB962C8B-B14F-4D97-AF65-F5344CB8AC3E}">
        <p14:creationId xmlns:p14="http://schemas.microsoft.com/office/powerpoint/2010/main" val="30961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Business ethics and social responsibility</a:t>
            </a:r>
            <a:endParaRPr lang="en-GB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400" dirty="0" smtClean="0"/>
              <a:t>Chryssides &amp; </a:t>
            </a:r>
            <a:r>
              <a:rPr lang="en-GB" altLang="en-US" sz="2400" dirty="0" err="1" smtClean="0"/>
              <a:t>Kaler</a:t>
            </a:r>
            <a:r>
              <a:rPr lang="en-GB" altLang="en-US" sz="2400" dirty="0" smtClean="0"/>
              <a:t> (p. 12, 1993) note</a:t>
            </a:r>
          </a:p>
          <a:p>
            <a:r>
              <a:rPr lang="en-GB" altLang="en-US" sz="2400" dirty="0" smtClean="0"/>
              <a:t>“Business ethics, like ethics in general, is centrally concerned with conduct. </a:t>
            </a:r>
          </a:p>
          <a:p>
            <a:r>
              <a:rPr lang="en-GB" altLang="en-US" sz="2400" dirty="0" smtClean="0"/>
              <a:t>“…essentially questions about whether we ought or ought not to perform certain kinds of actions; about whether those actions are good or bad, right or wrong, virtuous or vicious, worthy of praise or blame, reward or punishment </a:t>
            </a:r>
          </a:p>
          <a:p>
            <a:r>
              <a:rPr lang="en-GB" altLang="en-US" sz="2400" dirty="0" smtClean="0"/>
              <a:t>Consequently…the point of the exercise is to resolve questions of conduct.” </a:t>
            </a:r>
          </a:p>
        </p:txBody>
      </p:sp>
    </p:spTree>
    <p:extLst>
      <p:ext uri="{BB962C8B-B14F-4D97-AF65-F5344CB8AC3E}">
        <p14:creationId xmlns:p14="http://schemas.microsoft.com/office/powerpoint/2010/main" val="299300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Corporate Social Responsibility </a:t>
            </a:r>
            <a:endParaRPr lang="en-GB" alt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400" dirty="0"/>
              <a:t>Crane and Matten (2010, p.53) provide the following definition:</a:t>
            </a:r>
          </a:p>
          <a:p>
            <a:pPr lvl="1"/>
            <a:r>
              <a:rPr lang="en-GB" altLang="en-US" sz="2000" dirty="0"/>
              <a:t>“Corporate Social Responsibility includes the economic, legal, ethical and philanthropic expectations placed on organisations by society at a given point in time.”</a:t>
            </a:r>
          </a:p>
          <a:p>
            <a:r>
              <a:rPr lang="en-GB" altLang="en-US" sz="2400" dirty="0" err="1" smtClean="0"/>
              <a:t>Griseri</a:t>
            </a:r>
            <a:r>
              <a:rPr lang="en-GB" altLang="en-US" sz="2400" dirty="0" smtClean="0"/>
              <a:t> and </a:t>
            </a:r>
            <a:r>
              <a:rPr lang="en-GB" altLang="en-US" sz="2400" dirty="0" err="1" smtClean="0"/>
              <a:t>Seppala</a:t>
            </a:r>
            <a:r>
              <a:rPr lang="en-GB" altLang="en-US" sz="2400" dirty="0" smtClean="0"/>
              <a:t> (2010, p.7) give a broader definition</a:t>
            </a:r>
          </a:p>
          <a:p>
            <a:pPr lvl="1"/>
            <a:r>
              <a:rPr lang="en-GB" altLang="en-US" sz="2000" dirty="0" smtClean="0"/>
              <a:t>“the accommodation of corporate behaviour to society’s values and expectations”</a:t>
            </a:r>
          </a:p>
          <a:p>
            <a:r>
              <a:rPr lang="en-GB" altLang="en-US" sz="2400" dirty="0" smtClean="0"/>
              <a:t>They note there is a wide variety of meaning included within the term</a:t>
            </a:r>
          </a:p>
        </p:txBody>
      </p:sp>
    </p:spTree>
    <p:extLst>
      <p:ext uri="{BB962C8B-B14F-4D97-AF65-F5344CB8AC3E}">
        <p14:creationId xmlns:p14="http://schemas.microsoft.com/office/powerpoint/2010/main" val="25301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Corporate Social Responsibility (CSR)</a:t>
            </a:r>
            <a:endParaRPr lang="en-GB" altLang="en-US" dirty="0" smtClean="0"/>
          </a:p>
        </p:txBody>
      </p:sp>
      <p:sp>
        <p:nvSpPr>
          <p:cNvPr id="387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000" dirty="0" smtClean="0"/>
              <a:t>“Companies’ integrating social and environmental concerns in their daily business operations and in their interactions with their stakeholders on a daily basis.” (European Commission, 2001 in Robinson and Dowson, 2010, p.210)</a:t>
            </a:r>
          </a:p>
          <a:p>
            <a:r>
              <a:rPr lang="en-GB" altLang="en-US" sz="2000" dirty="0" smtClean="0"/>
              <a:t>“the only social responsibility of business is to maximise profits.”(Friedman, 1970 in Crane and Matten, 2010, p.47)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/>
              <a:t>“Corporate responsibility (CR), also known as corporate social responsibility (CSR) or business sustainability, addresses the ethics of an organisation’s activities and how it operates in a way that is viable over the long term. These two factors are intrinsically linked, as a business that damages the systems on which it depends will ultimately be unsustainable.”</a:t>
            </a:r>
          </a:p>
          <a:p>
            <a:pPr eaLnBrk="1" hangingPunct="1">
              <a:lnSpc>
                <a:spcPct val="80000"/>
              </a:lnSpc>
            </a:pPr>
            <a:r>
              <a:rPr lang="en-GB" altLang="en-US" sz="1400" dirty="0">
                <a:hlinkClick r:id="rId2"/>
              </a:rPr>
              <a:t>http://www.cipd.co.uk/hr-resources/factsheets/corporate-responsibility.aspx#</a:t>
            </a:r>
            <a:r>
              <a:rPr lang="en-GB" alt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381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A Way of </a:t>
            </a:r>
            <a:r>
              <a:rPr lang="en-US" altLang="en-US" dirty="0" err="1" smtClean="0"/>
              <a:t>Categorising</a:t>
            </a:r>
            <a:r>
              <a:rPr lang="en-US" altLang="en-US" dirty="0" smtClean="0"/>
              <a:t> Ethical Theories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734013705"/>
              </p:ext>
            </p:extLst>
          </p:nvPr>
        </p:nvGraphicFramePr>
        <p:xfrm>
          <a:off x="395536" y="1628800"/>
          <a:ext cx="8496944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631825" y="5437336"/>
            <a:ext cx="33115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en-US" sz="2000" dirty="0" smtClean="0">
                <a:latin typeface="+mn-lt"/>
              </a:rPr>
              <a:t>Deontological: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en-US" sz="2000" i="1" dirty="0" smtClean="0">
                <a:latin typeface="+mn-lt"/>
              </a:rPr>
              <a:t>deon </a:t>
            </a:r>
            <a:r>
              <a:rPr lang="en-GB" altLang="en-US" sz="2000" dirty="0" smtClean="0">
                <a:latin typeface="+mn-lt"/>
              </a:rPr>
              <a:t>= obligation / duty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en-US" sz="2000" i="1" dirty="0" smtClean="0">
                <a:latin typeface="+mn-lt"/>
              </a:rPr>
              <a:t>logia </a:t>
            </a:r>
            <a:r>
              <a:rPr lang="en-GB" altLang="en-US" sz="2000" dirty="0" smtClean="0">
                <a:latin typeface="+mn-lt"/>
              </a:rPr>
              <a:t> = speech</a:t>
            </a:r>
            <a:endParaRPr lang="en-GB" altLang="en-US" sz="2000" i="1" dirty="0" smtClean="0">
              <a:latin typeface="+mn-lt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5003800" y="5621238"/>
            <a:ext cx="28082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GB" altLang="en-US" sz="2000" i="1" dirty="0" smtClean="0">
                <a:latin typeface="+mn-lt"/>
              </a:rPr>
              <a:t>telos </a:t>
            </a:r>
            <a:r>
              <a:rPr lang="en-GB" altLang="en-US" sz="2000" dirty="0" smtClean="0">
                <a:latin typeface="+mn-lt"/>
              </a:rPr>
              <a:t>= end / goal</a:t>
            </a:r>
            <a:endParaRPr lang="en-GB" altLang="en-US" sz="2000" i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557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ow2">
  <a:themeElements>
    <a:clrScheme name="uow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ow2">
      <a:majorFont>
        <a:latin typeface="Rockwel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ow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uow2</Template>
  <TotalTime>5917</TotalTime>
  <Words>1296</Words>
  <Application>Microsoft Office PowerPoint</Application>
  <PresentationFormat>On-screen Show (4:3)</PresentationFormat>
  <Paragraphs>117</Paragraphs>
  <Slides>18</Slides>
  <Notes>6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uow2</vt:lpstr>
      <vt:lpstr>Welcome to International Project Week</vt:lpstr>
      <vt:lpstr>Business Ethics and CSR</vt:lpstr>
      <vt:lpstr>Ethics</vt:lpstr>
      <vt:lpstr>Ethics</vt:lpstr>
      <vt:lpstr>Business Ethics</vt:lpstr>
      <vt:lpstr>Business ethics and social responsibility</vt:lpstr>
      <vt:lpstr>Corporate Social Responsibility </vt:lpstr>
      <vt:lpstr>Corporate Social Responsibility (CSR)</vt:lpstr>
      <vt:lpstr>A Way of Categorising Ethical Theories</vt:lpstr>
      <vt:lpstr>Teleology</vt:lpstr>
      <vt:lpstr>Deontology</vt:lpstr>
      <vt:lpstr>In its simplest form…</vt:lpstr>
      <vt:lpstr>Business ethics</vt:lpstr>
      <vt:lpstr>Why is it important?</vt:lpstr>
      <vt:lpstr>Some more thoughts…</vt:lpstr>
      <vt:lpstr>Business Ethics</vt:lpstr>
      <vt:lpstr>Other Views</vt:lpstr>
      <vt:lpstr>To Summarise…</vt:lpstr>
    </vt:vector>
  </TitlesOfParts>
  <Company>University of Wolverhampton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in8055</dc:creator>
  <cp:lastModifiedBy>Nicky Adams</cp:lastModifiedBy>
  <cp:revision>366</cp:revision>
  <cp:lastPrinted>2011-10-07T14:31:02Z</cp:lastPrinted>
  <dcterms:created xsi:type="dcterms:W3CDTF">2009-12-02T13:43:23Z</dcterms:created>
  <dcterms:modified xsi:type="dcterms:W3CDTF">2017-05-11T09:22:20Z</dcterms:modified>
</cp:coreProperties>
</file>