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5" r:id="rId3"/>
    <p:sldId id="297" r:id="rId4"/>
    <p:sldId id="298" r:id="rId5"/>
    <p:sldId id="300" r:id="rId6"/>
    <p:sldId id="286" r:id="rId7"/>
    <p:sldId id="295" r:id="rId8"/>
    <p:sldId id="296" r:id="rId9"/>
    <p:sldId id="294" r:id="rId10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58" y="245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4008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0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Katri Halonen</a:t>
            </a:r>
            <a:endParaRPr lang="fi-FI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2.9.2015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60195" cy="362243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1" y="16182"/>
            <a:ext cx="9124499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57323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0"/>
            <a:ext cx="9144000" cy="364969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6429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" y="1"/>
            <a:ext cx="9144000" cy="360782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831052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653815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76615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8"/>
          <a:stretch/>
        </p:blipFill>
        <p:spPr>
          <a:xfrm>
            <a:off x="16184" y="24274"/>
            <a:ext cx="9144000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682287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5" y="16183"/>
            <a:ext cx="9135285" cy="3604218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81721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9" y="16181"/>
            <a:ext cx="9124501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63330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4" y="16183"/>
            <a:ext cx="912969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31035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268"/>
            <a:ext cx="9160195" cy="359555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002902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69"/>
            <a:ext cx="9160195" cy="359636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95893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" y="0"/>
            <a:ext cx="9146344" cy="361258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78777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4" y="16182"/>
            <a:ext cx="912781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841558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6" y="16183"/>
            <a:ext cx="912891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878313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83"/>
            <a:ext cx="914305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44649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21"/>
            <a:ext cx="9144000" cy="3650779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1" y="-1"/>
            <a:ext cx="912443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034"/>
            <a:ext cx="9144001" cy="362243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094"/>
            <a:ext cx="9144001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094"/>
            <a:ext cx="9144000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061"/>
            <a:ext cx="9144001" cy="3673384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5" y="-9007"/>
            <a:ext cx="9127806" cy="368745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3682800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Muokkaa perustyyl. napsautt.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7" name="Title 2"/>
          <p:cNvSpPr txBox="1">
            <a:spLocks/>
          </p:cNvSpPr>
          <p:nvPr userDrawn="1"/>
        </p:nvSpPr>
        <p:spPr>
          <a:xfrm>
            <a:off x="1795443" y="4848224"/>
            <a:ext cx="6816746" cy="549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16100" y="5537200"/>
            <a:ext cx="6807200" cy="1155700"/>
          </a:xfrm>
        </p:spPr>
        <p:txBody>
          <a:bodyPr/>
          <a:lstStyle>
            <a:lvl1pPr marL="34290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 kumimoji="0" lang="en-US" sz="2400" b="0" i="0" u="none" strike="noStrike" kern="1200" cap="none" spc="0" normalizeH="0" baseline="0" noProof="0">
                <a:cs typeface="Tahoma" pitchFamily="34" charset="0"/>
              </a:defRPr>
            </a:lvl1pPr>
          </a:lstStyle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endParaRPr lang="fi-FI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</a:t>
            </a: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/</a:t>
            </a: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MetropoliaAMK</a:t>
            </a:r>
            <a:endParaRPr lang="en-US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9159986" cy="4267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9" b="31491"/>
          <a:stretch/>
        </p:blipFill>
        <p:spPr>
          <a:xfrm>
            <a:off x="-3507" y="12236"/>
            <a:ext cx="9144000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150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35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7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13" r:id="rId2"/>
    <p:sldLayoutId id="2147484014" r:id="rId3"/>
    <p:sldLayoutId id="2147484015" r:id="rId4"/>
    <p:sldLayoutId id="2147484037" r:id="rId5"/>
    <p:sldLayoutId id="2147484018" r:id="rId6"/>
    <p:sldLayoutId id="2147484019" r:id="rId7"/>
    <p:sldLayoutId id="2147484020" r:id="rId8"/>
    <p:sldLayoutId id="2147484021" r:id="rId9"/>
    <p:sldLayoutId id="2147484017" r:id="rId10"/>
    <p:sldLayoutId id="2147483991" r:id="rId11"/>
    <p:sldLayoutId id="2147483992" r:id="rId12"/>
    <p:sldLayoutId id="2147483993" r:id="rId13"/>
    <p:sldLayoutId id="2147484002" r:id="rId14"/>
    <p:sldLayoutId id="2147484023" r:id="rId15"/>
    <p:sldLayoutId id="2147484034" r:id="rId16"/>
    <p:sldLayoutId id="2147484035" r:id="rId17"/>
    <p:sldLayoutId id="2147484036" r:id="rId18"/>
    <p:sldLayoutId id="2147484024" r:id="rId19"/>
    <p:sldLayoutId id="2147484025" r:id="rId20"/>
    <p:sldLayoutId id="2147484026" r:id="rId21"/>
    <p:sldLayoutId id="2147484027" r:id="rId22"/>
    <p:sldLayoutId id="2147484028" r:id="rId23"/>
    <p:sldLayoutId id="2147484029" r:id="rId24"/>
    <p:sldLayoutId id="2147484030" r:id="rId25"/>
    <p:sldLayoutId id="2147484031" r:id="rId26"/>
    <p:sldLayoutId id="2147484032" r:id="rId27"/>
    <p:sldLayoutId id="2147484033" r:id="rId28"/>
    <p:sldLayoutId id="2147484003" r:id="rId29"/>
    <p:sldLayoutId id="2147484004" r:id="rId30"/>
    <p:sldLayoutId id="2147484005" r:id="rId31"/>
    <p:sldLayoutId id="2147484006" r:id="rId32"/>
    <p:sldLayoutId id="2147484007" r:id="rId33"/>
    <p:sldLayoutId id="2147484008" r:id="rId34"/>
    <p:sldLayoutId id="2147484009" r:id="rId35"/>
    <p:sldLayoutId id="2147484022" r:id="rId36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KIT-tilanne, kulttuuri ja hyvinvointi	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 smtClean="0"/>
              <a:t>Koosti Katri H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165458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Kulttuurin</a:t>
            </a:r>
            <a:r>
              <a:rPr lang="en-US" dirty="0" smtClean="0"/>
              <a:t> ja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hanketilanne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err="1" smtClean="0"/>
              <a:t>syksy</a:t>
            </a:r>
            <a:r>
              <a:rPr lang="en-US" dirty="0" smtClean="0"/>
              <a:t>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087591"/>
            <a:ext cx="7772400" cy="3297209"/>
          </a:xfrm>
        </p:spPr>
        <p:txBody>
          <a:bodyPr/>
          <a:lstStyle/>
          <a:p>
            <a:r>
              <a:rPr lang="en-US" dirty="0" smtClean="0"/>
              <a:t>21 </a:t>
            </a:r>
            <a:r>
              <a:rPr lang="en-US" dirty="0" err="1" smtClean="0"/>
              <a:t>Käynnissä</a:t>
            </a:r>
            <a:r>
              <a:rPr lang="en-US" dirty="0" smtClean="0"/>
              <a:t> (10 </a:t>
            </a:r>
            <a:r>
              <a:rPr lang="en-US" dirty="0" err="1" smtClean="0"/>
              <a:t>omaa</a:t>
            </a:r>
            <a:r>
              <a:rPr lang="en-US" dirty="0" smtClean="0"/>
              <a:t> + </a:t>
            </a:r>
            <a:r>
              <a:rPr lang="en-US" dirty="0" smtClean="0"/>
              <a:t>11 </a:t>
            </a:r>
            <a:r>
              <a:rPr lang="en-US" dirty="0" err="1" smtClean="0"/>
              <a:t>kumppanuutta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5 </a:t>
            </a:r>
            <a:r>
              <a:rPr lang="en-US" dirty="0" err="1" smtClean="0"/>
              <a:t>Viranomaiskäsitelyssä</a:t>
            </a:r>
            <a:r>
              <a:rPr lang="en-US" dirty="0" smtClean="0"/>
              <a:t> (</a:t>
            </a:r>
            <a:r>
              <a:rPr lang="en-US" dirty="0" err="1" smtClean="0"/>
              <a:t>parhaillaan</a:t>
            </a:r>
            <a:r>
              <a:rPr lang="en-US" dirty="0" smtClean="0"/>
              <a:t> 3 </a:t>
            </a:r>
            <a:r>
              <a:rPr lang="en-US" dirty="0" err="1" smtClean="0"/>
              <a:t>omaa</a:t>
            </a:r>
            <a:r>
              <a:rPr lang="en-US" dirty="0" smtClean="0"/>
              <a:t> + 2 </a:t>
            </a:r>
            <a:r>
              <a:rPr lang="en-US" dirty="0" err="1" smtClean="0"/>
              <a:t>kumppanuus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15 </a:t>
            </a:r>
            <a:r>
              <a:rPr lang="en-US" dirty="0" err="1" smtClean="0"/>
              <a:t>Hakuvaiheessa</a:t>
            </a:r>
            <a:r>
              <a:rPr lang="en-US" dirty="0" smtClean="0"/>
              <a:t> </a:t>
            </a:r>
            <a:r>
              <a:rPr lang="en-US" dirty="0" err="1" smtClean="0"/>
              <a:t>syksyn</a:t>
            </a:r>
            <a:r>
              <a:rPr lang="en-US" dirty="0" smtClean="0"/>
              <a:t> 15 </a:t>
            </a:r>
            <a:r>
              <a:rPr lang="en-US" dirty="0" err="1" smtClean="0"/>
              <a:t>aikana</a:t>
            </a:r>
            <a:r>
              <a:rPr lang="en-US" dirty="0" smtClean="0"/>
              <a:t> (12 </a:t>
            </a:r>
            <a:r>
              <a:rPr lang="en-US" dirty="0" err="1" smtClean="0"/>
              <a:t>omaa</a:t>
            </a:r>
            <a:r>
              <a:rPr lang="en-US" dirty="0" smtClean="0"/>
              <a:t> 3 </a:t>
            </a:r>
            <a:r>
              <a:rPr lang="en-US" dirty="0" err="1" smtClean="0"/>
              <a:t>kumppanuutta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Katri Halonen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803884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586583"/>
            <a:ext cx="7772400" cy="533400"/>
          </a:xfrm>
        </p:spPr>
        <p:txBody>
          <a:bodyPr/>
          <a:lstStyle/>
          <a:p>
            <a:r>
              <a:rPr lang="fi-FI" dirty="0" smtClean="0"/>
              <a:t>Käynnissä Kulttuuri (koordinoi)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CoINNO</a:t>
            </a:r>
            <a:r>
              <a:rPr lang="fi-FI" dirty="0" smtClean="0"/>
              <a:t>- palvelumuotoilulla sykettä vapaa-aikasektorille (EAKR 15-17)</a:t>
            </a:r>
          </a:p>
          <a:p>
            <a:r>
              <a:rPr lang="fi-FI" dirty="0" smtClean="0"/>
              <a:t>Kohti luovaa arkea (KatuMetro 15-16)</a:t>
            </a:r>
          </a:p>
          <a:p>
            <a:r>
              <a:rPr lang="fi-FI" dirty="0" smtClean="0"/>
              <a:t>Tapahtumajuna – Sibelius raiteilla (OKM 15)</a:t>
            </a:r>
          </a:p>
          <a:p>
            <a:r>
              <a:rPr lang="fi-FI" dirty="0" err="1" smtClean="0"/>
              <a:t>Virtuaalimuskari</a:t>
            </a:r>
            <a:r>
              <a:rPr lang="fi-FI" dirty="0" smtClean="0"/>
              <a:t> (OKM 15)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3795876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Käynnissä Hyvinvointi (Koordinoi)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Lapsen oikeus osallistua kuntoutukseen (LOOK) </a:t>
            </a:r>
            <a:r>
              <a:rPr lang="fi-FI" dirty="0" smtClean="0"/>
              <a:t>(Kela </a:t>
            </a:r>
            <a:r>
              <a:rPr lang="fi-FI" dirty="0"/>
              <a:t>15-17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Työste</a:t>
            </a:r>
            <a:r>
              <a:rPr lang="fi-FI" dirty="0" smtClean="0"/>
              <a:t> (ESR 15-17)</a:t>
            </a:r>
          </a:p>
          <a:p>
            <a:r>
              <a:rPr lang="fi-FI" dirty="0" smtClean="0"/>
              <a:t>Kuntoutusmuotojen soveltuvuuden arviointitutkimus (Kela 15)</a:t>
            </a:r>
          </a:p>
          <a:p>
            <a:r>
              <a:rPr lang="fi-FI" dirty="0"/>
              <a:t>Verkkovirta (ESR </a:t>
            </a:r>
            <a:r>
              <a:rPr lang="fi-FI" dirty="0" smtClean="0"/>
              <a:t>15-)</a:t>
            </a:r>
          </a:p>
          <a:p>
            <a:r>
              <a:rPr lang="fi-FI" dirty="0" err="1"/>
              <a:t>Qualified</a:t>
            </a:r>
            <a:r>
              <a:rPr lang="fi-FI" dirty="0"/>
              <a:t> </a:t>
            </a:r>
            <a:r>
              <a:rPr lang="fi-FI" dirty="0" err="1"/>
              <a:t>empathy</a:t>
            </a:r>
            <a:r>
              <a:rPr lang="fi-FI" dirty="0"/>
              <a:t> (</a:t>
            </a:r>
            <a:r>
              <a:rPr lang="fi-FI" dirty="0" err="1"/>
              <a:t>Nordplus</a:t>
            </a:r>
            <a:r>
              <a:rPr lang="fi-FI" dirty="0"/>
              <a:t> 15-16)</a:t>
            </a:r>
          </a:p>
          <a:p>
            <a:r>
              <a:rPr lang="fi-FI" dirty="0"/>
              <a:t>LIAANI – sujuvaa surffailua nuoruuden viidakossa (ESR 15-17)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0662145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5984" y="-311489"/>
            <a:ext cx="7772400" cy="533400"/>
          </a:xfrm>
        </p:spPr>
        <p:txBody>
          <a:bodyPr/>
          <a:lstStyle/>
          <a:p>
            <a:r>
              <a:rPr lang="fi-FI" dirty="0" smtClean="0"/>
              <a:t>Käynnissä KUMPPANI (Kulttuuri ja hyvinvointi)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05984" y="642031"/>
            <a:ext cx="7772400" cy="3948112"/>
          </a:xfrm>
        </p:spPr>
        <p:txBody>
          <a:bodyPr/>
          <a:lstStyle/>
          <a:p>
            <a:r>
              <a:rPr lang="fi-FI" dirty="0" err="1"/>
              <a:t>Meeting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Odysseu</a:t>
            </a:r>
            <a:r>
              <a:rPr lang="fi-FI" dirty="0"/>
              <a:t> (Creative Europe 14-16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People’s</a:t>
            </a:r>
            <a:r>
              <a:rPr lang="fi-FI" dirty="0" smtClean="0"/>
              <a:t> Smart </a:t>
            </a:r>
            <a:r>
              <a:rPr lang="fi-FI" dirty="0" err="1" smtClean="0"/>
              <a:t>Sculpture</a:t>
            </a:r>
            <a:r>
              <a:rPr lang="fi-FI" dirty="0" smtClean="0"/>
              <a:t> (Creative Europe 14-17)</a:t>
            </a:r>
          </a:p>
          <a:p>
            <a:r>
              <a:rPr lang="fi-FI" dirty="0"/>
              <a:t>SOSKU – sosiaalinen kuntoutus (ESR 15-17)</a:t>
            </a:r>
          </a:p>
          <a:p>
            <a:r>
              <a:rPr lang="fi-FI" dirty="0"/>
              <a:t>Uutta luova osallistava Suomi (ESR 15-17</a:t>
            </a:r>
            <a:r>
              <a:rPr lang="fi-FI" dirty="0" smtClean="0"/>
              <a:t>)</a:t>
            </a:r>
          </a:p>
          <a:p>
            <a:r>
              <a:rPr lang="fi-FI" dirty="0"/>
              <a:t>Eleohjain (Tekes </a:t>
            </a:r>
            <a:r>
              <a:rPr lang="fi-FI" dirty="0" smtClean="0"/>
              <a:t>14-)</a:t>
            </a:r>
            <a:endParaRPr lang="fi-FI" dirty="0"/>
          </a:p>
          <a:p>
            <a:r>
              <a:rPr lang="fi-FI" dirty="0"/>
              <a:t>Vaikuttavat tavat VATA (OKM 14-15</a:t>
            </a:r>
            <a:r>
              <a:rPr lang="fi-FI" dirty="0" smtClean="0"/>
              <a:t>)</a:t>
            </a:r>
          </a:p>
          <a:p>
            <a:r>
              <a:rPr lang="fi-FI" dirty="0"/>
              <a:t>Käyttäjälähtöinen hybridikampus (HKI kaupunki 13-15</a:t>
            </a:r>
            <a:r>
              <a:rPr lang="fi-FI" dirty="0" smtClean="0"/>
              <a:t>)</a:t>
            </a:r>
          </a:p>
          <a:p>
            <a:r>
              <a:rPr lang="fi-FI" dirty="0"/>
              <a:t>Onni tulee puun takaa (ESR 15-17)</a:t>
            </a:r>
          </a:p>
          <a:p>
            <a:r>
              <a:rPr lang="fi-FI" dirty="0"/>
              <a:t>Lapinlahden lähde (ESR </a:t>
            </a:r>
            <a:r>
              <a:rPr lang="fi-FI" dirty="0" smtClean="0"/>
              <a:t>15-)</a:t>
            </a:r>
            <a:endParaRPr lang="fi-FI" dirty="0"/>
          </a:p>
          <a:p>
            <a:r>
              <a:rPr lang="fi-FI" dirty="0"/>
              <a:t>Urareitti (ESR </a:t>
            </a:r>
            <a:r>
              <a:rPr lang="fi-FI" dirty="0" smtClean="0"/>
              <a:t>14-</a:t>
            </a:r>
            <a:r>
              <a:rPr lang="fi-FI" dirty="0" smtClean="0"/>
              <a:t>)</a:t>
            </a:r>
          </a:p>
          <a:p>
            <a:r>
              <a:rPr lang="fi-FI" dirty="0" smtClean="0"/>
              <a:t>Live Baltia Campus (Central Baltic 15-17)</a:t>
            </a:r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98309776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Viranomaisella käsittelyssä (TA1)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Innovaatiorahasto</a:t>
            </a:r>
            <a:r>
              <a:rPr lang="en-US" dirty="0" smtClean="0"/>
              <a:t>: </a:t>
            </a:r>
            <a:r>
              <a:rPr lang="en-US" dirty="0"/>
              <a:t>M-WIC </a:t>
            </a:r>
            <a:r>
              <a:rPr lang="en-US" dirty="0" err="1"/>
              <a:t>Myllypuro</a:t>
            </a:r>
            <a:r>
              <a:rPr lang="en-US" dirty="0"/>
              <a:t> Wellbeing Innovation </a:t>
            </a:r>
            <a:r>
              <a:rPr lang="en-US" dirty="0" smtClean="0"/>
              <a:t>Center</a:t>
            </a:r>
          </a:p>
          <a:p>
            <a:r>
              <a:rPr lang="en-US" dirty="0" err="1" smtClean="0"/>
              <a:t>Innovaatiorahasto</a:t>
            </a:r>
            <a:r>
              <a:rPr lang="en-US" dirty="0" smtClean="0"/>
              <a:t>: Arabia campus (TA2)</a:t>
            </a:r>
          </a:p>
          <a:p>
            <a:r>
              <a:rPr lang="en-US" dirty="0" err="1" smtClean="0"/>
              <a:t>Innovaatiorahasto</a:t>
            </a:r>
            <a:r>
              <a:rPr lang="en-US" dirty="0" smtClean="0"/>
              <a:t>: </a:t>
            </a:r>
            <a:r>
              <a:rPr lang="en-US" dirty="0" err="1" smtClean="0"/>
              <a:t>Stadion</a:t>
            </a:r>
            <a:r>
              <a:rPr lang="en-US" dirty="0" smtClean="0"/>
              <a:t> pop-up (</a:t>
            </a:r>
            <a:r>
              <a:rPr lang="en-US" dirty="0" err="1" smtClean="0"/>
              <a:t>Haaga-Helia</a:t>
            </a:r>
            <a:r>
              <a:rPr lang="en-US" dirty="0" smtClean="0"/>
              <a:t>, TA2)</a:t>
            </a:r>
          </a:p>
          <a:p>
            <a:r>
              <a:rPr lang="en-US" dirty="0" smtClean="0"/>
              <a:t>INKA-</a:t>
            </a:r>
            <a:r>
              <a:rPr lang="en-US" dirty="0" err="1" smtClean="0"/>
              <a:t>rahoitus</a:t>
            </a:r>
            <a:r>
              <a:rPr lang="en-US" dirty="0" smtClean="0"/>
              <a:t>: SELMA</a:t>
            </a:r>
          </a:p>
          <a:p>
            <a:r>
              <a:rPr lang="en-US" dirty="0" smtClean="0"/>
              <a:t>THL: </a:t>
            </a:r>
            <a:r>
              <a:rPr lang="fi-FI" dirty="0"/>
              <a:t>NUPPU - Valmentava hyötypeli teiniäitien elämänhallinnan </a:t>
            </a:r>
            <a:r>
              <a:rPr lang="fi-FI" dirty="0" smtClean="0"/>
              <a:t>apuna (kutu, sosiaaliala)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0484827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12246" y="527623"/>
            <a:ext cx="7772400" cy="533400"/>
          </a:xfrm>
        </p:spPr>
        <p:txBody>
          <a:bodyPr/>
          <a:lstStyle/>
          <a:p>
            <a:r>
              <a:rPr lang="fi-FI" dirty="0" smtClean="0"/>
              <a:t>Haussa syksyllä 15 (TA1)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12246" y="1229655"/>
            <a:ext cx="8028466" cy="3948112"/>
          </a:xfrm>
        </p:spPr>
        <p:txBody>
          <a:bodyPr/>
          <a:lstStyle/>
          <a:p>
            <a:r>
              <a:rPr lang="fi-FI" dirty="0" err="1" smtClean="0"/>
              <a:t>FanSome</a:t>
            </a:r>
            <a:r>
              <a:rPr lang="fi-FI" dirty="0" smtClean="0"/>
              <a:t> (Creative Europe, 10/15), </a:t>
            </a:r>
            <a:r>
              <a:rPr lang="fi-FI" sz="1100" dirty="0" smtClean="0"/>
              <a:t>musiikki, media</a:t>
            </a:r>
          </a:p>
          <a:p>
            <a:r>
              <a:rPr lang="fi-FI" dirty="0" err="1" smtClean="0"/>
              <a:t>TeksDiili</a:t>
            </a:r>
            <a:r>
              <a:rPr lang="fi-FI" dirty="0" smtClean="0"/>
              <a:t> (TEKES 9/15), </a:t>
            </a:r>
            <a:r>
              <a:rPr lang="fi-FI" sz="1200" dirty="0" smtClean="0"/>
              <a:t>vaatetus, </a:t>
            </a:r>
            <a:r>
              <a:rPr lang="fi-FI" sz="1100" dirty="0"/>
              <a:t>Kestävät prosessit ja materiaalit, </a:t>
            </a:r>
            <a:r>
              <a:rPr lang="fi-FI" sz="1100" dirty="0" smtClean="0"/>
              <a:t>Käyttäjälähtöinen </a:t>
            </a:r>
            <a:r>
              <a:rPr lang="fi-FI" sz="1100" dirty="0"/>
              <a:t>suunnittelu ja </a:t>
            </a:r>
            <a:r>
              <a:rPr lang="fi-FI" sz="1100" dirty="0" smtClean="0"/>
              <a:t>tuotanto, </a:t>
            </a:r>
            <a:r>
              <a:rPr lang="fi-FI" sz="1100" dirty="0" err="1" smtClean="0"/>
              <a:t>Electria</a:t>
            </a:r>
            <a:endParaRPr lang="fi-FI" sz="1100" dirty="0"/>
          </a:p>
          <a:p>
            <a:r>
              <a:rPr lang="fi-FI" dirty="0" err="1" smtClean="0"/>
              <a:t>TeiniMinnoTalkoot</a:t>
            </a:r>
            <a:r>
              <a:rPr lang="fi-FI" dirty="0" smtClean="0"/>
              <a:t> (ESR 9/15),</a:t>
            </a:r>
            <a:r>
              <a:rPr lang="fi-FI" sz="1100" dirty="0" smtClean="0"/>
              <a:t> kutu</a:t>
            </a:r>
          </a:p>
          <a:p>
            <a:r>
              <a:rPr lang="fi-FI" dirty="0" err="1" smtClean="0"/>
              <a:t>MinnoVOIMAA</a:t>
            </a:r>
            <a:r>
              <a:rPr lang="fi-FI" dirty="0" smtClean="0"/>
              <a:t> (ESR 9/15, ideahaku),</a:t>
            </a:r>
            <a:r>
              <a:rPr lang="fi-FI" sz="1100" dirty="0" smtClean="0"/>
              <a:t> kutu</a:t>
            </a:r>
            <a:endParaRPr lang="fi-FI" sz="1100" dirty="0"/>
          </a:p>
          <a:p>
            <a:r>
              <a:rPr lang="fi-FI" dirty="0" smtClean="0"/>
              <a:t>Rautalampi, </a:t>
            </a:r>
            <a:r>
              <a:rPr lang="fi-FI" dirty="0"/>
              <a:t>kulttuurisen maahanmuuttajatyön malli</a:t>
            </a:r>
            <a:r>
              <a:rPr lang="fi-FI" dirty="0" smtClean="0"/>
              <a:t> (ESR 9/15)</a:t>
            </a:r>
            <a:endParaRPr lang="fi-FI" dirty="0"/>
          </a:p>
          <a:p>
            <a:r>
              <a:rPr lang="fi-FI" dirty="0"/>
              <a:t>Arvonluomisen pedagogiikka (ESR 9/15),</a:t>
            </a:r>
            <a:r>
              <a:rPr lang="fi-FI" sz="1100" dirty="0"/>
              <a:t> musiikki + Arto Salonen</a:t>
            </a:r>
            <a:endParaRPr lang="fi-FI" dirty="0"/>
          </a:p>
          <a:p>
            <a:endParaRPr lang="fi-FI" sz="1200" dirty="0" smtClean="0"/>
          </a:p>
          <a:p>
            <a:endParaRPr lang="fi-FI" sz="1100" dirty="0" smtClean="0"/>
          </a:p>
          <a:p>
            <a:pPr marL="0" indent="0">
              <a:buNone/>
            </a:pPr>
            <a:endParaRPr lang="fi-FI" sz="1100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7007225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12246" y="70423"/>
            <a:ext cx="7772400" cy="533400"/>
          </a:xfrm>
        </p:spPr>
        <p:txBody>
          <a:bodyPr/>
          <a:lstStyle/>
          <a:p>
            <a:r>
              <a:rPr lang="fi-FI" dirty="0" smtClean="0"/>
              <a:t>Haussa syksyllä 15 (TA2)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12246" y="746576"/>
            <a:ext cx="8028466" cy="3948112"/>
          </a:xfrm>
        </p:spPr>
        <p:txBody>
          <a:bodyPr/>
          <a:lstStyle/>
          <a:p>
            <a:r>
              <a:rPr lang="fi-FI" dirty="0"/>
              <a:t>Kauppakeskus uusiksi (ESR 9/15, ideahaku), </a:t>
            </a:r>
            <a:r>
              <a:rPr lang="fi-FI" sz="1200" dirty="0"/>
              <a:t>vaatetus, kutu, </a:t>
            </a:r>
            <a:r>
              <a:rPr lang="fi-FI" sz="1200" dirty="0" err="1"/>
              <a:t>Electria</a:t>
            </a:r>
            <a:endParaRPr lang="fi-FI" sz="1200" dirty="0"/>
          </a:p>
          <a:p>
            <a:r>
              <a:rPr lang="fi-FI" dirty="0" err="1"/>
              <a:t>Big</a:t>
            </a:r>
            <a:r>
              <a:rPr lang="fi-FI" dirty="0"/>
              <a:t> </a:t>
            </a:r>
            <a:r>
              <a:rPr lang="fi-FI" dirty="0" err="1"/>
              <a:t>Mystery</a:t>
            </a:r>
            <a:r>
              <a:rPr lang="fi-FI" dirty="0"/>
              <a:t> - tiedettä teatterilla </a:t>
            </a:r>
            <a:r>
              <a:rPr lang="fi-FI" sz="1200" b="1" dirty="0"/>
              <a:t>(Kone 9/15)</a:t>
            </a:r>
          </a:p>
          <a:p>
            <a:r>
              <a:rPr lang="fi-FI" dirty="0" smtClean="0"/>
              <a:t>KEPELI </a:t>
            </a:r>
            <a:r>
              <a:rPr lang="fi-FI" dirty="0"/>
              <a:t>- kotoutumista kehollisilla ja pelillisillä menetelmillä. </a:t>
            </a:r>
            <a:r>
              <a:rPr lang="fi-FI" dirty="0" smtClean="0"/>
              <a:t>(EUSA 9/15), </a:t>
            </a:r>
            <a:r>
              <a:rPr lang="fi-FI" sz="1200" dirty="0" smtClean="0"/>
              <a:t>Sosiaaliala </a:t>
            </a:r>
            <a:r>
              <a:rPr lang="fi-FI" sz="1200" dirty="0"/>
              <a:t>ja </a:t>
            </a:r>
            <a:r>
              <a:rPr lang="fi-FI" sz="1200" dirty="0" smtClean="0"/>
              <a:t>kutu</a:t>
            </a:r>
          </a:p>
          <a:p>
            <a:r>
              <a:rPr lang="fi-FI" dirty="0" smtClean="0"/>
              <a:t>OHTE </a:t>
            </a:r>
            <a:r>
              <a:rPr lang="fi-FI" dirty="0"/>
              <a:t>- osatyökykyisten henkilöiden työllistymisedellytysten </a:t>
            </a:r>
            <a:r>
              <a:rPr lang="fi-FI" dirty="0" smtClean="0"/>
              <a:t>parantaminen, </a:t>
            </a:r>
            <a:r>
              <a:rPr lang="fi-FI" sz="1200" dirty="0" smtClean="0"/>
              <a:t>toimintaterapia</a:t>
            </a:r>
          </a:p>
          <a:p>
            <a:r>
              <a:rPr lang="fi-FI" dirty="0"/>
              <a:t>Henkilökohtaisen budjetoinnin </a:t>
            </a:r>
            <a:r>
              <a:rPr lang="fi-FI" dirty="0" smtClean="0"/>
              <a:t>malli (ESR 9 tai 12/15)</a:t>
            </a:r>
          </a:p>
          <a:p>
            <a:r>
              <a:rPr lang="fi-FI" dirty="0"/>
              <a:t>Oppiva perhekeskus (ESR 9/12), </a:t>
            </a:r>
            <a:r>
              <a:rPr lang="fi-FI" sz="1200" dirty="0"/>
              <a:t>sosiaalialat, kulttuuripalvelut</a:t>
            </a:r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sz="1100" dirty="0" smtClean="0"/>
          </a:p>
          <a:p>
            <a:pPr marL="0" indent="0">
              <a:buNone/>
            </a:pPr>
            <a:endParaRPr lang="fi-FI" sz="1100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252627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4362" y="0"/>
            <a:ext cx="7772400" cy="533400"/>
          </a:xfrm>
        </p:spPr>
        <p:txBody>
          <a:bodyPr/>
          <a:lstStyle/>
          <a:p>
            <a:r>
              <a:rPr lang="fi-FI" dirty="0" smtClean="0"/>
              <a:t>kumppanuudet SL 15 hauissa (TA1)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5800" y="1568450"/>
            <a:ext cx="7772400" cy="3948112"/>
          </a:xfrm>
        </p:spPr>
        <p:txBody>
          <a:bodyPr/>
          <a:lstStyle/>
          <a:p>
            <a:r>
              <a:rPr lang="fi-FI" dirty="0" smtClean="0"/>
              <a:t>BIM for </a:t>
            </a:r>
            <a:r>
              <a:rPr lang="fi-FI" dirty="0" err="1" smtClean="0"/>
              <a:t>Events</a:t>
            </a:r>
            <a:r>
              <a:rPr lang="fi-FI" dirty="0" smtClean="0"/>
              <a:t> (TEKES </a:t>
            </a:r>
            <a:r>
              <a:rPr lang="fi-FI" dirty="0" smtClean="0"/>
              <a:t>9/15), media, kutu</a:t>
            </a:r>
          </a:p>
          <a:p>
            <a:r>
              <a:rPr lang="fi-FI" dirty="0" smtClean="0"/>
              <a:t>Suuntavilkku (ESR 9/12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eOppimiskeskus</a:t>
            </a:r>
            <a:r>
              <a:rPr lang="fi-FI" dirty="0" smtClean="0"/>
              <a:t>), kutu, media</a:t>
            </a:r>
          </a:p>
          <a:p>
            <a:r>
              <a:rPr lang="fi-FI" dirty="0" smtClean="0"/>
              <a:t>2. Asteen osaamisen tunnistaminen ja näkyväksi tekeminen (ESR 9/12 </a:t>
            </a:r>
            <a:r>
              <a:rPr lang="fi-FI" dirty="0" err="1" smtClean="0"/>
              <a:t>by</a:t>
            </a:r>
            <a:r>
              <a:rPr lang="fi-FI" dirty="0" smtClean="0"/>
              <a:t> Varia), kutu + media</a:t>
            </a:r>
          </a:p>
          <a:p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Katri Halonen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684871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Kalvosarjapohja_brändi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itys1" id="{2188A9F7-B0CF-45FB-9CB5-E244B94225F1}" vid="{4B400AD9-BEB6-469C-82B3-B186F56E998C}"/>
    </a:ext>
  </a:ext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Esitys_CC_SF</Template>
  <TotalTime>218</TotalTime>
  <Words>459</Words>
  <Application>Microsoft Office PowerPoint</Application>
  <PresentationFormat>Näytössä katseltava diaesitys (4:3)</PresentationFormat>
  <Paragraphs>80</Paragraphs>
  <Slides>9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  <vt:variant>
        <vt:lpstr>Mukautetut diaesitykset</vt:lpstr>
      </vt:variant>
      <vt:variant>
        <vt:i4>18</vt:i4>
      </vt:variant>
    </vt:vector>
  </HeadingPairs>
  <TitlesOfParts>
    <vt:vector size="33" baseType="lpstr">
      <vt:lpstr>ＭＳ Ｐゴシック</vt:lpstr>
      <vt:lpstr>Arial</vt:lpstr>
      <vt:lpstr>Tahoma</vt:lpstr>
      <vt:lpstr>Times</vt:lpstr>
      <vt:lpstr>Wingdings</vt:lpstr>
      <vt:lpstr>Kalvosarjapohja_brändi_suo</vt:lpstr>
      <vt:lpstr>KIT-tilanne, kulttuuri ja hyvinvointi </vt:lpstr>
      <vt:lpstr>Kulttuurin ja hyvinvoinnin hanketilanne:  syksy 15</vt:lpstr>
      <vt:lpstr>Käynnissä Kulttuuri (koordinoi)</vt:lpstr>
      <vt:lpstr>Käynnissä Hyvinvointi (Koordinoi)</vt:lpstr>
      <vt:lpstr>Käynnissä KUMPPANI (Kulttuuri ja hyvinvointi)</vt:lpstr>
      <vt:lpstr>Viranomaisella käsittelyssä (TA1)</vt:lpstr>
      <vt:lpstr>Haussa syksyllä 15 (TA1) </vt:lpstr>
      <vt:lpstr>Haussa syksyllä 15 (TA2) </vt:lpstr>
      <vt:lpstr>kumppanuudet SL 15 hauissa (TA1)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Katri Halonen</dc:creator>
  <cp:lastModifiedBy>Katri Halonen</cp:lastModifiedBy>
  <cp:revision>24</cp:revision>
  <dcterms:created xsi:type="dcterms:W3CDTF">2015-08-28T12:03:37Z</dcterms:created>
  <dcterms:modified xsi:type="dcterms:W3CDTF">2015-09-02T08:27:51Z</dcterms:modified>
</cp:coreProperties>
</file>