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8"/>
  </p:notesMasterIdLst>
  <p:handoutMasterIdLst>
    <p:handoutMasterId r:id="rId19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4" r:id="rId12"/>
    <p:sldId id="325" r:id="rId13"/>
    <p:sldId id="332" r:id="rId14"/>
    <p:sldId id="259" r:id="rId15"/>
    <p:sldId id="313" r:id="rId16"/>
    <p:sldId id="296" r:id="rId17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 varScale="1">
        <p:scale>
          <a:sx n="74" d="100"/>
          <a:sy n="74" d="100"/>
        </p:scale>
        <p:origin x="1662" y="60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7.3.2016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7.3.2016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hyperlink" Target="http://www.inspiraatio.mediaparkki.com/wp-content/uploads/2013/02/cd2-logo-milla-moilanen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spiraatio.mediaparkki.com/wp-content/uploads/2013/02/cd2-logo-milla-moilanen.png" TargetMode="External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5" Type="http://schemas.openxmlformats.org/officeDocument/2006/relationships/hyperlink" Target="http://www.metropolia.fi/ajankohtaista/uutiset/?tx_ttnews%5btt_news%5d=3948&amp;cHash=95b5644005f0364f2113d365bae4acc6" TargetMode="External"/><Relationship Id="rId4" Type="http://schemas.openxmlformats.org/officeDocument/2006/relationships/image" Target="../media/image14.jpeg"/><Relationship Id="rId9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</a:t>
            </a:r>
            <a:r>
              <a:rPr lang="fi-FI" dirty="0" smtClean="0"/>
              <a:t>2016 </a:t>
            </a:r>
            <a:r>
              <a:rPr lang="fi-FI" dirty="0" smtClean="0"/>
              <a:t>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Tiimin nimi</a:t>
            </a:r>
          </a:p>
          <a:p>
            <a:r>
              <a:rPr lang="fi-FI" dirty="0" smtClean="0"/>
              <a:t>Projektin nimi</a:t>
            </a:r>
          </a:p>
          <a:p>
            <a:r>
              <a:rPr lang="fi-FI" dirty="0" smtClean="0"/>
              <a:t>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Listatkaa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jokaiselta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mielipiteitä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mahdollisimman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paljon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vaikka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pienelläkin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fontilla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listaa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Listatkaa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mahdollisimman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paljon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asioita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yksityiskohtiakin</a:t>
            </a:r>
            <a:r>
              <a:rPr lang="en-US" dirty="0" smtClean="0">
                <a:latin typeface="Tahoma"/>
                <a:cs typeface="Tahoma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2137333"/>
            <a:ext cx="7772400" cy="3948112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Auta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kehittämään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</a:t>
            </a:r>
            <a:r>
              <a:rPr lang="en-US" dirty="0" smtClean="0">
                <a:latin typeface="Tahoma"/>
                <a:cs typeface="Tahoma"/>
              </a:rPr>
              <a:t> 10 op –</a:t>
            </a:r>
            <a:r>
              <a:rPr lang="en-US" dirty="0" err="1" smtClean="0">
                <a:latin typeface="Tahoma"/>
                <a:cs typeface="Tahoma"/>
              </a:rPr>
              <a:t>toteutusta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puitteet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ajoitukset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ohjaus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tilaukset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tilaajan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rooli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jne</a:t>
            </a:r>
            <a:r>
              <a:rPr lang="en-US" dirty="0" smtClean="0">
                <a:latin typeface="Tahoma"/>
                <a:cs typeface="Tahoma"/>
              </a:rPr>
              <a:t>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09068"/>
              </p:ext>
            </p:extLst>
          </p:nvPr>
        </p:nvGraphicFramePr>
        <p:xfrm>
          <a:off x="-1" y="2"/>
          <a:ext cx="9250876" cy="6858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250450"/>
                <a:gridCol w="2250450"/>
                <a:gridCol w="2250450"/>
                <a:gridCol w="2499526"/>
              </a:tblGrid>
              <a:tr h="486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Arviointikohteet </a:t>
                      </a:r>
                      <a:br>
                        <a:rPr lang="fi-FI" sz="1200" dirty="0">
                          <a:effectLst/>
                        </a:rPr>
                      </a:br>
                      <a:r>
                        <a:rPr lang="fi-FI" sz="1200" dirty="0">
                          <a:effectLst/>
                        </a:rPr>
                        <a:t>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Kiitettävä (5)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Hyvä (4-3)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Tyydyttävä (2-1)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Projekti- ja verkosto-osaaminen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2256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Yhteistoiminnallisuus, ryhmätyö-, neuvottelu- ja viestintäosaaminen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15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Asiantuntijaosaaminen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592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200">
                          <a:effectLst/>
                        </a:rPr>
                        <a:t>Ongelmanratkaisu-, kehittämis- ja uudistamis-osaaminen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on mukana kehittämässä toimintatapoja tai palveluja.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07193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Lopputuotoksen nimi tai kuvaus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Mihin haasteeseen etsittiin uutta ratkaisua? Ks. Seuraavan kalvon esimerkki</a:t>
            </a:r>
          </a:p>
          <a:p>
            <a:pPr>
              <a:defRPr/>
            </a:pPr>
            <a:r>
              <a:rPr lang="fi-FI" sz="1800" dirty="0" smtClean="0"/>
              <a:t>Tulokset: Kuvailuteksti </a:t>
            </a:r>
          </a:p>
          <a:p>
            <a:pPr>
              <a:defRPr/>
            </a:pPr>
            <a:r>
              <a:rPr lang="fi-FI" sz="1800" dirty="0" smtClean="0"/>
              <a:t>Kuvailu jatkuu</a:t>
            </a:r>
          </a:p>
          <a:p>
            <a:pPr>
              <a:defRPr/>
            </a:pPr>
            <a:r>
              <a:rPr lang="fi-FI" sz="1800" dirty="0" smtClean="0"/>
              <a:t>Tilaaja/yhteistyökumppani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Luettele projekteihin osallistuneiden opiskelijat ja opiskelijoiden koulutusalat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Linkki/ Linkit lisätietoihin tai raportteihin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 lisätietoja varten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Laulunopetussovellus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62" y="160988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Haaste: Koulujen musiikinopettajilla </a:t>
            </a:r>
          </a:p>
          <a:p>
            <a:pPr marL="0" indent="0">
              <a:buNone/>
              <a:defRPr/>
            </a:pPr>
            <a:r>
              <a:rPr lang="fi-FI" sz="1800" dirty="0">
                <a:cs typeface="Tahoma" pitchFamily="34" charset="0"/>
              </a:rPr>
              <a:t>	</a:t>
            </a:r>
            <a:r>
              <a:rPr lang="fi-FI" sz="1800" dirty="0" smtClean="0">
                <a:cs typeface="Tahoma" pitchFamily="34" charset="0"/>
              </a:rPr>
              <a:t>ei ole riittävää tietotaitoa ja välineitä opettaa laulua</a:t>
            </a:r>
          </a:p>
          <a:p>
            <a:pPr>
              <a:defRPr/>
            </a:pPr>
            <a:r>
              <a:rPr lang="fi-FI" sz="1800" dirty="0"/>
              <a:t>Laulua kaikille! </a:t>
            </a:r>
            <a:r>
              <a:rPr lang="fi-FI" sz="1800" dirty="0" smtClean="0"/>
              <a:t>&gt; ensimmäinen </a:t>
            </a:r>
            <a:r>
              <a:rPr lang="fi-FI" sz="1800" dirty="0"/>
              <a:t>suomenkielinen digitaalisessa muodossa oleva kattava opetusmateriaalikokonaisuus laulunopetukseen. Materiaali on suunnattu ja suunniteltu peruskouluikäisten 7-12 </a:t>
            </a:r>
            <a:r>
              <a:rPr lang="fi-FI" sz="1800" dirty="0" err="1"/>
              <a:t>vuotiaiden</a:t>
            </a:r>
            <a:r>
              <a:rPr lang="fi-FI" sz="1800" dirty="0"/>
              <a:t> lasten opetukseen. </a:t>
            </a:r>
            <a:endParaRPr lang="fi-FI" sz="1800" dirty="0" smtClean="0"/>
          </a:p>
          <a:p>
            <a:pPr>
              <a:defRPr/>
            </a:pPr>
            <a:r>
              <a:rPr lang="fi-FI" sz="1800" dirty="0" err="1" smtClean="0"/>
              <a:t>Mobiilisovellus</a:t>
            </a:r>
            <a:r>
              <a:rPr lang="fi-FI" sz="1800" dirty="0"/>
              <a:t>, joka sisältää musiikkia, videoita ja tekstiä </a:t>
            </a:r>
            <a:r>
              <a:rPr lang="fi-FI" sz="1800" dirty="0" smtClean="0"/>
              <a:t>ja helppo</a:t>
            </a:r>
            <a:r>
              <a:rPr lang="fi-FI" sz="1800" dirty="0"/>
              <a:t>, intuitiivinen, mielenkiintoinen ja hauska.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Musiikkipedagogi, graafikko, musiikin tuottaja, videoiden tuottaja, koodaaja, markkinointi/myynti</a:t>
            </a:r>
          </a:p>
          <a:p>
            <a:pPr>
              <a:defRPr/>
            </a:pPr>
            <a:r>
              <a:rPr lang="fi-FI" sz="1800" dirty="0">
                <a:cs typeface="Tahoma" pitchFamily="34" charset="0"/>
              </a:rPr>
              <a:t>Yhteistyökumppani: </a:t>
            </a:r>
            <a:r>
              <a:rPr lang="fi-FI" sz="1800" dirty="0" smtClean="0">
                <a:cs typeface="Tahoma" pitchFamily="34" charset="0"/>
              </a:rPr>
              <a:t>ei ole, syntynyt opiskelijoiden työelämässä löytämästä tarpeesta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/>
              <a:t>AVEKin</a:t>
            </a:r>
            <a:r>
              <a:rPr lang="fi-FI" sz="1800" dirty="0"/>
              <a:t> järjestämään </a:t>
            </a:r>
            <a:r>
              <a:rPr lang="fi-FI" sz="1800" dirty="0">
                <a:hlinkClick r:id="rId5"/>
              </a:rPr>
              <a:t>cd</a:t>
            </a:r>
            <a:r>
              <a:rPr lang="fi-FI" sz="1800" baseline="30000" dirty="0">
                <a:hlinkClick r:id="rId5"/>
              </a:rPr>
              <a:t>2</a:t>
            </a:r>
            <a:r>
              <a:rPr lang="fi-FI" sz="1800" dirty="0">
                <a:hlinkClick r:id="rId5"/>
              </a:rPr>
              <a:t> –</a:t>
            </a:r>
            <a:r>
              <a:rPr lang="fi-FI" sz="1800" dirty="0" err="1" smtClean="0">
                <a:hlinkClick r:id="rId5"/>
              </a:rPr>
              <a:t>pitchauskilpailun</a:t>
            </a:r>
            <a:r>
              <a:rPr lang="fi-FI" sz="1800" dirty="0" smtClean="0">
                <a:hlinkClick r:id="rId5"/>
              </a:rPr>
              <a:t> </a:t>
            </a:r>
            <a:r>
              <a:rPr lang="fi-FI" sz="1800" dirty="0" smtClean="0"/>
              <a:t>neljän parhaan joukossa 2500 e palkinto </a:t>
            </a:r>
          </a:p>
          <a:p>
            <a:pPr>
              <a:defRPr/>
            </a:pPr>
            <a:r>
              <a:rPr lang="fi-FI" sz="1800" dirty="0" smtClean="0"/>
              <a:t>Ohjaava opettaja Laura-Maija Hero/ Kulttuurituotanto</a:t>
            </a: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i 3"/>
          <p:cNvSpPr/>
          <p:nvPr/>
        </p:nvSpPr>
        <p:spPr bwMode="auto">
          <a:xfrm>
            <a:off x="629392" y="237506"/>
            <a:ext cx="3621974" cy="53439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Esimerkki</a:t>
            </a:r>
          </a:p>
        </p:txBody>
      </p:sp>
    </p:spTree>
    <p:extLst>
      <p:ext uri="{BB962C8B-B14F-4D97-AF65-F5344CB8AC3E}">
        <p14:creationId xmlns:p14="http://schemas.microsoft.com/office/powerpoint/2010/main" val="30856383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1144773"/>
            <a:ext cx="7772400" cy="1470025"/>
          </a:xfrm>
        </p:spPr>
        <p:txBody>
          <a:bodyPr/>
          <a:lstStyle/>
          <a:p>
            <a:r>
              <a:rPr lang="fi-FI" dirty="0" smtClean="0"/>
              <a:t>Tässä kalvosetissä tiimimme esittelee projektin ja siitä opitut asiat. (tämä dokumentti on laitettu Wikiin: Kulttuurin ja hyvinvoinnin innovaatioprojektit/ Kevät </a:t>
            </a:r>
            <a:r>
              <a:rPr lang="fi-FI" dirty="0" smtClean="0"/>
              <a:t>2016)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119745" y="3731821"/>
            <a:ext cx="6400800" cy="1752600"/>
          </a:xfrm>
        </p:spPr>
        <p:txBody>
          <a:bodyPr/>
          <a:lstStyle/>
          <a:p>
            <a:pPr algn="r"/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9424-FFA9-4BAF-B7F7-1D8FE7F64412}" type="datetime1">
              <a:rPr lang="fi-FI" smtClean="0"/>
              <a:t>7.3.2016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Tiimin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nimi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Tiimin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jäsenet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meilit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roolit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linkkejä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4" name="Suorakulmio 3"/>
          <p:cNvSpPr/>
          <p:nvPr/>
        </p:nvSpPr>
        <p:spPr bwMode="auto">
          <a:xfrm>
            <a:off x="6567055" y="4500748"/>
            <a:ext cx="2196935" cy="22681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Lopputulosten</a:t>
            </a:r>
            <a:r>
              <a:rPr kumimoji="0" lang="fi-FI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käyttöoikeuden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omistaa tilaaja, Metropolia ja tiimin jäsenet yhdessä sopimuksen mukaan (varmista, että sopimus on toimitettu opettajalle)</a:t>
            </a: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lisää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3705101" y="6419349"/>
            <a:ext cx="4279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Jatka tarvittaessa seuraavalle sivulle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5534</TotalTime>
  <Words>470</Words>
  <Application>Microsoft Office PowerPoint</Application>
  <PresentationFormat>Näytössä katseltava diaesitys (4:3)</PresentationFormat>
  <Paragraphs>81</Paragraphs>
  <Slides>16</Slides>
  <Notes>2</Notes>
  <HiddenSlides>0</HiddenSlides>
  <MMClips>0</MMClips>
  <ScaleCrop>false</ScaleCrop>
  <HeadingPairs>
    <vt:vector size="8" baseType="variant">
      <vt:variant>
        <vt:lpstr>Käytetyt fontit</vt:lpstr>
      </vt:variant>
      <vt:variant>
        <vt:i4>7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16</vt:i4>
      </vt:variant>
      <vt:variant>
        <vt:lpstr>Mukautetut diaesitykset</vt:lpstr>
      </vt:variant>
      <vt:variant>
        <vt:i4>18</vt:i4>
      </vt:variant>
    </vt:vector>
  </HeadingPairs>
  <TitlesOfParts>
    <vt:vector size="42" baseType="lpstr">
      <vt:lpstr>ＭＳ Ｐゴシック</vt:lpstr>
      <vt:lpstr>Arial</vt:lpstr>
      <vt:lpstr>Calibri</vt:lpstr>
      <vt:lpstr>Tahoma</vt:lpstr>
      <vt:lpstr>Times</vt:lpstr>
      <vt:lpstr>Times New Roman</vt:lpstr>
      <vt:lpstr>Wingdings</vt:lpstr>
      <vt:lpstr>2_Metropolia_strategia</vt:lpstr>
      <vt:lpstr>MINNO® Innovaatioprojekti 2016 - Loppukatselmus</vt:lpstr>
      <vt:lpstr>Tässä kalvosetissä tiimimme esittelee projektin ja siitä opitut asiat. (tämä dokumentti on laitettu Wikiin: Kulttuurin ja hyvinvoinnin innovaatioprojektit/ Kevät 2016)</vt:lpstr>
      <vt:lpstr>Mikä MINNO® on?</vt:lpstr>
      <vt:lpstr>Tiimin nimi</vt:lpstr>
      <vt:lpstr>Ryhmänne vastaanottama haaste ja tilaaja</vt:lpstr>
      <vt:lpstr>Ratkaisu - Projektikuvaus</vt:lpstr>
      <vt:lpstr>Lopputulos – mikä? Ja kuvia, linkkejä</vt:lpstr>
      <vt:lpstr>PowerPoint-esitys</vt:lpstr>
      <vt:lpstr>Projektin plussat ja miinukset</vt:lpstr>
      <vt:lpstr>Ryhmätyö – kuinka onnistui?</vt:lpstr>
      <vt:lpstr>Mitä opitte? Jokainen listaa</vt:lpstr>
      <vt:lpstr>Kuinka monialaista Innovaatioprojektia voisi kehittää?</vt:lpstr>
      <vt:lpstr>PowerPoint-esitys</vt:lpstr>
      <vt:lpstr>Lopputuotoksen nimi tai kuvaus </vt:lpstr>
      <vt:lpstr>Laulunopetussovellus 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Tuuli Sinervo</cp:lastModifiedBy>
  <cp:revision>174</cp:revision>
  <dcterms:created xsi:type="dcterms:W3CDTF">2012-03-26T07:11:52Z</dcterms:created>
  <dcterms:modified xsi:type="dcterms:W3CDTF">2016-03-07T12:38:38Z</dcterms:modified>
</cp:coreProperties>
</file>